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1"/>
  </p:notesMasterIdLst>
  <p:sldIdLst>
    <p:sldId id="256" r:id="rId3"/>
    <p:sldId id="269" r:id="rId4"/>
    <p:sldId id="257" r:id="rId5"/>
    <p:sldId id="259" r:id="rId6"/>
    <p:sldId id="262" r:id="rId7"/>
    <p:sldId id="288" r:id="rId8"/>
    <p:sldId id="308" r:id="rId9"/>
    <p:sldId id="274" r:id="rId10"/>
    <p:sldId id="260" r:id="rId11"/>
    <p:sldId id="273" r:id="rId12"/>
    <p:sldId id="309" r:id="rId13"/>
    <p:sldId id="258" r:id="rId14"/>
    <p:sldId id="272" r:id="rId15"/>
    <p:sldId id="323" r:id="rId16"/>
    <p:sldId id="322" r:id="rId17"/>
    <p:sldId id="324" r:id="rId18"/>
    <p:sldId id="325" r:id="rId19"/>
    <p:sldId id="265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Avenir Next Demi Bold" panose="020B0703020202020204" pitchFamily="34" charset="0"/>
      <p:bold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Microsoft JhengHei UI" panose="020B0604030504040204" pitchFamily="34" charset="-120"/>
      <p:regular r:id="rId30"/>
      <p:bold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Nunito" pitchFamily="2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  <p:embeddedFont>
      <p:font typeface="Raleway Black" pitchFamily="2" charset="0"/>
      <p:bold r:id="rId47"/>
      <p:boldItalic r:id="rId48"/>
    </p:embeddedFont>
    <p:embeddedFont>
      <p:font typeface="Salsa" panose="02000503060000020004" pitchFamily="2" charset="0"/>
      <p:regular r:id="rId49"/>
    </p:embeddedFont>
    <p:embeddedFont>
      <p:font typeface="Segoe UI Variable Small Semibol" pitchFamily="2" charset="0"/>
      <p:bold r:id="rId50"/>
    </p:embeddedFont>
    <p:embeddedFont>
      <p:font typeface="Suez One" panose="00000500000000000000" pitchFamily="2" charset="-79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8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55DF8-FD73-4055-8FCE-FAE74B5952F0}">
  <a:tblStyle styleId="{0EE55DF8-FD73-4055-8FCE-FAE74B5952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font" Target="fonts/font29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6.xml"/><Relationship Id="rId51" Type="http://schemas.openxmlformats.org/officeDocument/2006/relationships/font" Target="fonts/font3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437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0cad8cf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10cad8cf9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g10dbd2ffeaa_4_10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8" name="Google Shape;3518;g10dbd2ffeaa_4_10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8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f774c21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f774c21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0c85bfd5b9_4_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10c85bfd5b9_4_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0c85bfd5b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0c85bfd5b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0f774c2156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0f774c2156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0f774c215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0f774c215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g10dbd2ffeaa_4_20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g10dbd2ffeaa_4_20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g10dbd2ffeaa_4_20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g10dbd2ffeaa_4_20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57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0c85bfd5b9_4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10c85bfd5b9_4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356150"/>
            <a:ext cx="9144000" cy="1787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08700" y="3497300"/>
            <a:ext cx="29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>
            <a:spLocks noGrp="1"/>
          </p:cNvSpPr>
          <p:nvPr>
            <p:ph type="subTitle" idx="1"/>
          </p:nvPr>
        </p:nvSpPr>
        <p:spPr>
          <a:xfrm>
            <a:off x="5567375" y="2039425"/>
            <a:ext cx="28593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/>
          <p:nvPr/>
        </p:nvSpPr>
        <p:spPr>
          <a:xfrm flipH="1">
            <a:off x="-808857" y="-866543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flipH="1">
            <a:off x="-1127322" y="-700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 flipH="1">
            <a:off x="-354958" y="-96759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 flipH="1">
            <a:off x="1244874" y="-591817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 rot="1639471" flipH="1">
            <a:off x="1086603" y="-933587"/>
            <a:ext cx="1789757" cy="128981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 rot="1639471" flipH="1">
            <a:off x="1892586" y="-290777"/>
            <a:ext cx="912477" cy="747478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8068190" y="-42671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7442197" y="-5600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7563318" y="-426727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/>
          <p:nvPr/>
        </p:nvSpPr>
        <p:spPr>
          <a:xfrm rot="-1639471">
            <a:off x="6723196" y="-901824"/>
            <a:ext cx="1789757" cy="128981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"/>
          <p:cNvSpPr/>
          <p:nvPr/>
        </p:nvSpPr>
        <p:spPr>
          <a:xfrm rot="-1639471">
            <a:off x="6794493" y="-259014"/>
            <a:ext cx="912477" cy="747478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 flipH="1">
            <a:off x="-715319" y="3320132"/>
            <a:ext cx="1856085" cy="1983164"/>
            <a:chOff x="8050724" y="3243932"/>
            <a:chExt cx="1856085" cy="1983164"/>
          </a:xfrm>
        </p:grpSpPr>
        <p:sp>
          <p:nvSpPr>
            <p:cNvPr id="226" name="Google Shape;226;p19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1"/>
          </p:nvPr>
        </p:nvSpPr>
        <p:spPr>
          <a:xfrm>
            <a:off x="714975" y="2318950"/>
            <a:ext cx="3628500" cy="2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solidFill>
                  <a:schemeClr val="hlink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2"/>
          </p:nvPr>
        </p:nvSpPr>
        <p:spPr>
          <a:xfrm>
            <a:off x="4800600" y="2318978"/>
            <a:ext cx="3628500" cy="2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3"/>
          </p:nvPr>
        </p:nvSpPr>
        <p:spPr>
          <a:xfrm>
            <a:off x="714980" y="1865050"/>
            <a:ext cx="362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4"/>
          </p:nvPr>
        </p:nvSpPr>
        <p:spPr>
          <a:xfrm>
            <a:off x="4800607" y="1865050"/>
            <a:ext cx="36285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5"/>
          </p:nvPr>
        </p:nvSpPr>
        <p:spPr>
          <a:xfrm flipH="1">
            <a:off x="715050" y="1328475"/>
            <a:ext cx="7713900" cy="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9"/>
          <p:cNvSpPr/>
          <p:nvPr/>
        </p:nvSpPr>
        <p:spPr>
          <a:xfrm rot="3814165">
            <a:off x="993695" y="4623335"/>
            <a:ext cx="221609" cy="424910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 rot="955302">
            <a:off x="771765" y="3617243"/>
            <a:ext cx="232968" cy="446690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6"/>
          <p:cNvSpPr/>
          <p:nvPr/>
        </p:nvSpPr>
        <p:spPr>
          <a:xfrm rot="-1066182">
            <a:off x="7516420" y="-65886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/>
          <p:nvPr/>
        </p:nvSpPr>
        <p:spPr>
          <a:xfrm rot="-1066182">
            <a:off x="7456346" y="-56685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/>
          <p:nvPr/>
        </p:nvSpPr>
        <p:spPr>
          <a:xfrm rot="-1066182">
            <a:off x="6915959" y="-76340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/>
          <p:nvPr/>
        </p:nvSpPr>
        <p:spPr>
          <a:xfrm rot="-1066182">
            <a:off x="8404242" y="369479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"/>
          <p:cNvSpPr/>
          <p:nvPr/>
        </p:nvSpPr>
        <p:spPr>
          <a:xfrm rot="-1066182">
            <a:off x="6362069" y="-30117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"/>
          <p:cNvSpPr/>
          <p:nvPr/>
        </p:nvSpPr>
        <p:spPr>
          <a:xfrm rot="-1066182">
            <a:off x="5716497" y="-57233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7660406" y="1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6"/>
          <p:cNvGrpSpPr/>
          <p:nvPr/>
        </p:nvGrpSpPr>
        <p:grpSpPr>
          <a:xfrm>
            <a:off x="8434587" y="3243932"/>
            <a:ext cx="1856085" cy="2059364"/>
            <a:chOff x="8050724" y="3243932"/>
            <a:chExt cx="1856085" cy="2059364"/>
          </a:xfrm>
        </p:grpSpPr>
        <p:sp>
          <p:nvSpPr>
            <p:cNvPr id="382" name="Google Shape;382;p26"/>
            <p:cNvSpPr/>
            <p:nvPr/>
          </p:nvSpPr>
          <p:spPr>
            <a:xfrm>
              <a:off x="8050724" y="35113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1825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3124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6"/>
          <p:cNvSpPr/>
          <p:nvPr/>
        </p:nvSpPr>
        <p:spPr>
          <a:xfrm>
            <a:off x="8092479" y="13848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7552506" y="30033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8"/>
          <p:cNvSpPr/>
          <p:nvPr/>
        </p:nvSpPr>
        <p:spPr>
          <a:xfrm rot="-1066260">
            <a:off x="8408921" y="1864043"/>
            <a:ext cx="1422389" cy="1025062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8559664" y="1298587"/>
            <a:ext cx="1282222" cy="1167258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8588087" y="3404276"/>
            <a:ext cx="1064054" cy="966794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8"/>
          <p:cNvSpPr/>
          <p:nvPr/>
        </p:nvSpPr>
        <p:spPr>
          <a:xfrm rot="1052617">
            <a:off x="8426689" y="258783"/>
            <a:ext cx="1168948" cy="1111005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8"/>
          <p:cNvSpPr/>
          <p:nvPr/>
        </p:nvSpPr>
        <p:spPr>
          <a:xfrm rot="-4766267" flipH="1">
            <a:off x="8572928" y="1151149"/>
            <a:ext cx="994505" cy="716805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"/>
          <p:cNvSpPr/>
          <p:nvPr/>
        </p:nvSpPr>
        <p:spPr>
          <a:xfrm rot="-1066235">
            <a:off x="7969407" y="-624017"/>
            <a:ext cx="1594601" cy="1492032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 rot="-1066215">
            <a:off x="7567608" y="-762075"/>
            <a:ext cx="1340636" cy="1274131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/>
          <p:nvPr/>
        </p:nvSpPr>
        <p:spPr>
          <a:xfrm rot="-1066215">
            <a:off x="6877280" y="-652479"/>
            <a:ext cx="1369947" cy="1247067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 rot="-1066288">
            <a:off x="8171854" y="329749"/>
            <a:ext cx="980434" cy="890761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 rot="-1066288">
            <a:off x="7699554" y="-64114"/>
            <a:ext cx="980434" cy="890761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 rot="-1066165">
            <a:off x="6527815" y="-374024"/>
            <a:ext cx="641742" cy="609879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3"/>
          <p:cNvSpPr/>
          <p:nvPr/>
        </p:nvSpPr>
        <p:spPr>
          <a:xfrm rot="1066182" flipH="1">
            <a:off x="-1261423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3"/>
          <p:cNvSpPr/>
          <p:nvPr/>
        </p:nvSpPr>
        <p:spPr>
          <a:xfrm rot="1066182" flipH="1">
            <a:off x="-517607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rot="1066182" flipH="1">
            <a:off x="-11740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rot="1066182" flipH="1">
            <a:off x="-1177460" y="1846704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66182" flipH="1">
            <a:off x="1243050" y="-15502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66182" flipH="1">
            <a:off x="1011327" y="-42618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-1126166" y="1064707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8229696" y="12573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 flipH="1">
            <a:off x="-824667" y="96366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3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513" name="Google Shape;513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519" name="Google Shape;519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 flipH="1">
            <a:off x="-1278566" y="5475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 flipH="1">
            <a:off x="-824667" y="4464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415050" y="24058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7698" y="3108400"/>
            <a:ext cx="51846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rot="-1066182">
            <a:off x="75616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1066182">
            <a:off x="8770804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1066182">
            <a:off x="8710729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066182">
            <a:off x="8170343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66182">
            <a:off x="71538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1066182">
            <a:off x="52778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2858800" flipH="1">
            <a:off x="7476087" y="3847109"/>
            <a:ext cx="1856061" cy="1791931"/>
          </a:xfrm>
          <a:custGeom>
            <a:avLst/>
            <a:gdLst/>
            <a:ahLst/>
            <a:cxnLst/>
            <a:rect l="l" t="t" r="r" b="b"/>
            <a:pathLst>
              <a:path w="12752" h="12312" extrusionOk="0">
                <a:moveTo>
                  <a:pt x="9251" y="8633"/>
                </a:moveTo>
                <a:cubicBezTo>
                  <a:pt x="9299" y="7990"/>
                  <a:pt x="8918" y="6323"/>
                  <a:pt x="9704" y="6395"/>
                </a:cubicBezTo>
                <a:cubicBezTo>
                  <a:pt x="11692" y="6573"/>
                  <a:pt x="11871" y="5430"/>
                  <a:pt x="11871" y="5430"/>
                </a:cubicBezTo>
                <a:cubicBezTo>
                  <a:pt x="11621" y="3597"/>
                  <a:pt x="12752" y="1870"/>
                  <a:pt x="6954" y="1561"/>
                </a:cubicBezTo>
                <a:cubicBezTo>
                  <a:pt x="8144" y="1989"/>
                  <a:pt x="9597" y="3001"/>
                  <a:pt x="7823" y="3168"/>
                </a:cubicBezTo>
                <a:cubicBezTo>
                  <a:pt x="4727" y="3394"/>
                  <a:pt x="3560" y="953"/>
                  <a:pt x="3239" y="1"/>
                </a:cubicBezTo>
                <a:cubicBezTo>
                  <a:pt x="2751" y="1251"/>
                  <a:pt x="2739" y="4263"/>
                  <a:pt x="4608" y="4918"/>
                </a:cubicBezTo>
                <a:cubicBezTo>
                  <a:pt x="4668" y="5192"/>
                  <a:pt x="3215" y="5013"/>
                  <a:pt x="2584" y="4418"/>
                </a:cubicBezTo>
                <a:cubicBezTo>
                  <a:pt x="3608" y="5204"/>
                  <a:pt x="3060" y="5906"/>
                  <a:pt x="3906" y="5859"/>
                </a:cubicBezTo>
                <a:cubicBezTo>
                  <a:pt x="2417" y="6025"/>
                  <a:pt x="1155" y="6252"/>
                  <a:pt x="0" y="4418"/>
                </a:cubicBezTo>
                <a:cubicBezTo>
                  <a:pt x="536" y="5811"/>
                  <a:pt x="215" y="8240"/>
                  <a:pt x="5691" y="9835"/>
                </a:cubicBezTo>
                <a:cubicBezTo>
                  <a:pt x="5691" y="9835"/>
                  <a:pt x="4179" y="10919"/>
                  <a:pt x="1512" y="9181"/>
                </a:cubicBezTo>
                <a:cubicBezTo>
                  <a:pt x="2274" y="10085"/>
                  <a:pt x="2227" y="11252"/>
                  <a:pt x="4191" y="11788"/>
                </a:cubicBezTo>
                <a:cubicBezTo>
                  <a:pt x="6156" y="12312"/>
                  <a:pt x="6692" y="12098"/>
                  <a:pt x="8394" y="11228"/>
                </a:cubicBezTo>
                <a:cubicBezTo>
                  <a:pt x="8930" y="10955"/>
                  <a:pt x="9168" y="9895"/>
                  <a:pt x="9251" y="86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2858800" flipH="1">
            <a:off x="7666995" y="4197843"/>
            <a:ext cx="1568453" cy="1350061"/>
          </a:xfrm>
          <a:custGeom>
            <a:avLst/>
            <a:gdLst/>
            <a:ahLst/>
            <a:cxnLst/>
            <a:rect l="l" t="t" r="r" b="b"/>
            <a:pathLst>
              <a:path w="10776" h="9276" extrusionOk="0">
                <a:moveTo>
                  <a:pt x="8084" y="3679"/>
                </a:moveTo>
                <a:cubicBezTo>
                  <a:pt x="9370" y="3786"/>
                  <a:pt x="10775" y="1310"/>
                  <a:pt x="6715" y="1096"/>
                </a:cubicBezTo>
                <a:cubicBezTo>
                  <a:pt x="7549" y="1393"/>
                  <a:pt x="8561" y="2108"/>
                  <a:pt x="7334" y="2215"/>
                </a:cubicBezTo>
                <a:cubicBezTo>
                  <a:pt x="5155" y="2370"/>
                  <a:pt x="4346" y="667"/>
                  <a:pt x="4120" y="0"/>
                </a:cubicBezTo>
                <a:cubicBezTo>
                  <a:pt x="3774" y="881"/>
                  <a:pt x="3655" y="2239"/>
                  <a:pt x="4465" y="2513"/>
                </a:cubicBezTo>
                <a:cubicBezTo>
                  <a:pt x="3155" y="2655"/>
                  <a:pt x="3512" y="1762"/>
                  <a:pt x="3167" y="1655"/>
                </a:cubicBezTo>
                <a:cubicBezTo>
                  <a:pt x="3358" y="1953"/>
                  <a:pt x="2929" y="2917"/>
                  <a:pt x="4191" y="3215"/>
                </a:cubicBezTo>
                <a:cubicBezTo>
                  <a:pt x="4239" y="3405"/>
                  <a:pt x="4858" y="3310"/>
                  <a:pt x="4774" y="3560"/>
                </a:cubicBezTo>
                <a:cubicBezTo>
                  <a:pt x="4727" y="3703"/>
                  <a:pt x="3429" y="3691"/>
                  <a:pt x="3000" y="3275"/>
                </a:cubicBezTo>
                <a:cubicBezTo>
                  <a:pt x="3727" y="3822"/>
                  <a:pt x="3965" y="4144"/>
                  <a:pt x="4560" y="4108"/>
                </a:cubicBezTo>
                <a:cubicBezTo>
                  <a:pt x="3524" y="4227"/>
                  <a:pt x="798" y="3798"/>
                  <a:pt x="0" y="2513"/>
                </a:cubicBezTo>
                <a:cubicBezTo>
                  <a:pt x="369" y="3501"/>
                  <a:pt x="822" y="5608"/>
                  <a:pt x="3810" y="6311"/>
                </a:cubicBezTo>
                <a:cubicBezTo>
                  <a:pt x="3810" y="6311"/>
                  <a:pt x="1143" y="5918"/>
                  <a:pt x="524" y="5644"/>
                </a:cubicBezTo>
                <a:cubicBezTo>
                  <a:pt x="1060" y="6287"/>
                  <a:pt x="2405" y="7406"/>
                  <a:pt x="3798" y="7775"/>
                </a:cubicBezTo>
                <a:cubicBezTo>
                  <a:pt x="5155" y="8144"/>
                  <a:pt x="7310" y="9275"/>
                  <a:pt x="7263" y="8156"/>
                </a:cubicBezTo>
                <a:cubicBezTo>
                  <a:pt x="7227" y="7132"/>
                  <a:pt x="8084" y="3679"/>
                  <a:pt x="8084" y="36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2858800" flipH="1">
            <a:off x="8070390" y="4436455"/>
            <a:ext cx="1052039" cy="996536"/>
          </a:xfrm>
          <a:custGeom>
            <a:avLst/>
            <a:gdLst/>
            <a:ahLst/>
            <a:cxnLst/>
            <a:rect l="l" t="t" r="r" b="b"/>
            <a:pathLst>
              <a:path w="7228" h="6847" extrusionOk="0">
                <a:moveTo>
                  <a:pt x="6323" y="1965"/>
                </a:moveTo>
                <a:cubicBezTo>
                  <a:pt x="6204" y="1072"/>
                  <a:pt x="7228" y="560"/>
                  <a:pt x="4406" y="417"/>
                </a:cubicBezTo>
                <a:cubicBezTo>
                  <a:pt x="4978" y="620"/>
                  <a:pt x="5537" y="1465"/>
                  <a:pt x="4668" y="1548"/>
                </a:cubicBezTo>
                <a:cubicBezTo>
                  <a:pt x="3156" y="1656"/>
                  <a:pt x="2585" y="465"/>
                  <a:pt x="2418" y="1"/>
                </a:cubicBezTo>
                <a:cubicBezTo>
                  <a:pt x="2180" y="608"/>
                  <a:pt x="2096" y="1560"/>
                  <a:pt x="2656" y="1751"/>
                </a:cubicBezTo>
                <a:cubicBezTo>
                  <a:pt x="1751" y="1846"/>
                  <a:pt x="2001" y="1227"/>
                  <a:pt x="1763" y="1144"/>
                </a:cubicBezTo>
                <a:cubicBezTo>
                  <a:pt x="1906" y="1358"/>
                  <a:pt x="1608" y="2025"/>
                  <a:pt x="2477" y="2227"/>
                </a:cubicBezTo>
                <a:cubicBezTo>
                  <a:pt x="2513" y="2358"/>
                  <a:pt x="2942" y="2287"/>
                  <a:pt x="2882" y="2465"/>
                </a:cubicBezTo>
                <a:cubicBezTo>
                  <a:pt x="2858" y="2572"/>
                  <a:pt x="1965" y="2561"/>
                  <a:pt x="1644" y="2275"/>
                </a:cubicBezTo>
                <a:cubicBezTo>
                  <a:pt x="2156" y="2656"/>
                  <a:pt x="3013" y="3787"/>
                  <a:pt x="3430" y="3763"/>
                </a:cubicBezTo>
                <a:cubicBezTo>
                  <a:pt x="2704" y="3834"/>
                  <a:pt x="1311" y="3942"/>
                  <a:pt x="739" y="3049"/>
                </a:cubicBezTo>
                <a:cubicBezTo>
                  <a:pt x="1013" y="3727"/>
                  <a:pt x="1084" y="5001"/>
                  <a:pt x="3180" y="5489"/>
                </a:cubicBezTo>
                <a:cubicBezTo>
                  <a:pt x="3180" y="5489"/>
                  <a:pt x="1799" y="6251"/>
                  <a:pt x="1" y="5275"/>
                </a:cubicBezTo>
                <a:cubicBezTo>
                  <a:pt x="370" y="5728"/>
                  <a:pt x="1144" y="6311"/>
                  <a:pt x="2096" y="6573"/>
                </a:cubicBezTo>
                <a:cubicBezTo>
                  <a:pt x="3049" y="6847"/>
                  <a:pt x="5382" y="6787"/>
                  <a:pt x="5382" y="5990"/>
                </a:cubicBezTo>
                <a:cubicBezTo>
                  <a:pt x="5418" y="3644"/>
                  <a:pt x="6323" y="1965"/>
                  <a:pt x="6323" y="1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429881">
            <a:off x="7828269" y="3965012"/>
            <a:ext cx="176606" cy="338637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980951">
            <a:off x="8373179" y="3539542"/>
            <a:ext cx="232971" cy="446696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295751">
            <a:off x="8581258" y="3519902"/>
            <a:ext cx="70046" cy="183007"/>
          </a:xfrm>
          <a:custGeom>
            <a:avLst/>
            <a:gdLst/>
            <a:ahLst/>
            <a:cxnLst/>
            <a:rect l="l" t="t" r="r" b="b"/>
            <a:pathLst>
              <a:path w="1167" h="3049" extrusionOk="0">
                <a:moveTo>
                  <a:pt x="0" y="0"/>
                </a:moveTo>
                <a:cubicBezTo>
                  <a:pt x="643" y="1143"/>
                  <a:pt x="60" y="1727"/>
                  <a:pt x="464" y="3048"/>
                </a:cubicBezTo>
                <a:cubicBezTo>
                  <a:pt x="464" y="3048"/>
                  <a:pt x="476" y="2310"/>
                  <a:pt x="822" y="1739"/>
                </a:cubicBezTo>
                <a:cubicBezTo>
                  <a:pt x="1167" y="1155"/>
                  <a:pt x="1095" y="12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17700" y="1152475"/>
            <a:ext cx="7708500" cy="3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  <a:defRPr sz="115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7513710" y="-3024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157246" y="-192859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009906" y="-353177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7750" y="1487250"/>
            <a:ext cx="7708500" cy="21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1066182" flipH="1">
            <a:off x="-1261423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1066182" flipH="1">
            <a:off x="-517607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1066182" flipH="1">
            <a:off x="-11740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rot="1066182" flipH="1">
            <a:off x="-1177460" y="1846704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rot="1066182" flipH="1">
            <a:off x="1243050" y="-15502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66182" flipH="1">
            <a:off x="1011327" y="-42618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-1126166" y="1064707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8229696" y="12573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-824667" y="96366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84" name="Google Shape;84;p8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90" name="Google Shape;90;p8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/>
          <p:nvPr/>
        </p:nvSpPr>
        <p:spPr>
          <a:xfrm flipH="1">
            <a:off x="-1278566" y="5475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-824667" y="4464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8415050" y="24058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717750" y="2410900"/>
            <a:ext cx="519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hasCustomPrompt="1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5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6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7"/>
          </p:nvPr>
        </p:nvSpPr>
        <p:spPr>
          <a:xfrm>
            <a:off x="6040000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8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9" hasCustomPrompt="1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0" y="3353975"/>
            <a:ext cx="9144000" cy="17898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717700" y="1456525"/>
            <a:ext cx="5444700" cy="16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717700" y="3567132"/>
            <a:ext cx="38820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rot="1287223">
            <a:off x="8503935" y="2405175"/>
            <a:ext cx="1335755" cy="875126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6566510" y="-11412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rot="1066182" flipH="1">
            <a:off x="3211610" y="-165546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rot="1066182" flipH="1">
            <a:off x="5460351" y="-1164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rot="1066182" flipH="1">
            <a:off x="6545822" y="-156904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4490653" y="-203703"/>
            <a:ext cx="698752" cy="57240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 rot="1066219" flipH="1">
            <a:off x="3705674" y="-1268090"/>
            <a:ext cx="1732635" cy="1621187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 rot="1066219" flipH="1">
            <a:off x="4637153" y="-1212754"/>
            <a:ext cx="1209048" cy="114911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350718" flipH="1">
            <a:off x="3400501" y="-994618"/>
            <a:ext cx="1182309" cy="107424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flipH="1">
            <a:off x="4909874" y="-420185"/>
            <a:ext cx="873061" cy="6210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933147" flipH="1">
            <a:off x="5179814" y="-1035985"/>
            <a:ext cx="2139936" cy="178555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933147" flipH="1">
            <a:off x="5101662" y="-1333210"/>
            <a:ext cx="1493266" cy="1265624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flipH="1">
            <a:off x="7106599" y="-228148"/>
            <a:ext cx="611462" cy="500895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1066208" flipH="1">
            <a:off x="3947859" y="-741366"/>
            <a:ext cx="1516208" cy="1418681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1350718" flipH="1">
            <a:off x="4910863" y="-569138"/>
            <a:ext cx="1182309" cy="107424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0" y="3812700"/>
            <a:ext cx="9144000" cy="1331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17700" y="548250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2462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7700" y="1152475"/>
            <a:ext cx="770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41025"/>
            <a:ext cx="7708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5" r:id="rId11"/>
    <p:sldLayoutId id="2147483672" r:id="rId12"/>
    <p:sldLayoutId id="2147483674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7" name="Google Shape;547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python-programming-language-p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etbootstrap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python.libhunt.com/django-bootstrap4-alternatives" TargetMode="External"/><Relationship Id="rId4" Type="http://schemas.openxmlformats.org/officeDocument/2006/relationships/hyperlink" Target="https://introtocollegeresearch.pressbooks.com/chapter/full-text-html-pdf-and-epub/" TargetMode="Externa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ctrTitle"/>
          </p:nvPr>
        </p:nvSpPr>
        <p:spPr>
          <a:xfrm>
            <a:off x="74951" y="303522"/>
            <a:ext cx="4925922" cy="3584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 dirty="0">
                <a:solidFill>
                  <a:schemeClr val="accent5"/>
                </a:solidFill>
                <a:latin typeface="Suez One"/>
                <a:ea typeface="Suez One"/>
                <a:cs typeface="Suez One"/>
                <a:sym typeface="Suez One"/>
              </a:rPr>
              <a:t>FIRE FIGHTER</a:t>
            </a:r>
            <a:br>
              <a:rPr lang="en" sz="4500" dirty="0">
                <a:solidFill>
                  <a:schemeClr val="accent5"/>
                </a:solidFill>
                <a:latin typeface="Suez One"/>
                <a:ea typeface="Suez One"/>
                <a:cs typeface="Suez One"/>
                <a:sym typeface="Suez One"/>
              </a:rPr>
            </a:br>
            <a:r>
              <a:rPr lang="en" sz="4500" dirty="0">
                <a:solidFill>
                  <a:schemeClr val="accent5"/>
                </a:solidFill>
                <a:latin typeface="Suez One"/>
                <a:ea typeface="Suez One"/>
                <a:cs typeface="Suez One"/>
                <a:sym typeface="Suez One"/>
              </a:rPr>
              <a:t>         Service</a:t>
            </a:r>
            <a:endParaRPr sz="3500" dirty="0">
              <a:solidFill>
                <a:schemeClr val="accent5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grpSp>
        <p:nvGrpSpPr>
          <p:cNvPr id="557" name="Google Shape;557;p38"/>
          <p:cNvGrpSpPr/>
          <p:nvPr/>
        </p:nvGrpSpPr>
        <p:grpSpPr>
          <a:xfrm>
            <a:off x="3883888" y="135923"/>
            <a:ext cx="5631936" cy="4689176"/>
            <a:chOff x="4044525" y="-1"/>
            <a:chExt cx="5631936" cy="4689176"/>
          </a:xfrm>
        </p:grpSpPr>
        <p:grpSp>
          <p:nvGrpSpPr>
            <p:cNvPr id="558" name="Google Shape;558;p38"/>
            <p:cNvGrpSpPr/>
            <p:nvPr/>
          </p:nvGrpSpPr>
          <p:grpSpPr>
            <a:xfrm>
              <a:off x="7199351" y="3675449"/>
              <a:ext cx="954709" cy="333315"/>
              <a:chOff x="495200" y="1555650"/>
              <a:chExt cx="6785425" cy="2368975"/>
            </a:xfrm>
          </p:grpSpPr>
          <p:sp>
            <p:nvSpPr>
              <p:cNvPr id="559" name="Google Shape;559;p38"/>
              <p:cNvSpPr/>
              <p:nvPr/>
            </p:nvSpPr>
            <p:spPr>
              <a:xfrm>
                <a:off x="495200" y="1555650"/>
                <a:ext cx="6785425" cy="1790375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010675" y="1754875"/>
                <a:ext cx="5510550" cy="1934375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946950" y="2558325"/>
                <a:ext cx="3888500" cy="1366300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EB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38"/>
            <p:cNvSpPr/>
            <p:nvPr/>
          </p:nvSpPr>
          <p:spPr>
            <a:xfrm>
              <a:off x="7733769" y="2595696"/>
              <a:ext cx="1832971" cy="1123261"/>
            </a:xfrm>
            <a:custGeom>
              <a:avLst/>
              <a:gdLst/>
              <a:ahLst/>
              <a:cxnLst/>
              <a:rect l="l" t="t" r="r" b="b"/>
              <a:pathLst>
                <a:path w="27028" h="16563" extrusionOk="0">
                  <a:moveTo>
                    <a:pt x="14561" y="1"/>
                  </a:moveTo>
                  <a:lnTo>
                    <a:pt x="0" y="13133"/>
                  </a:lnTo>
                  <a:lnTo>
                    <a:pt x="333" y="13979"/>
                  </a:lnTo>
                  <a:cubicBezTo>
                    <a:pt x="333" y="13979"/>
                    <a:pt x="3917" y="14717"/>
                    <a:pt x="22717" y="16562"/>
                  </a:cubicBezTo>
                  <a:cubicBezTo>
                    <a:pt x="27027" y="5430"/>
                    <a:pt x="14561" y="1"/>
                    <a:pt x="14561" y="1"/>
                  </a:cubicBezTo>
                  <a:close/>
                </a:path>
              </a:pathLst>
            </a:custGeom>
            <a:solidFill>
              <a:srgbClr val="BED9ED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4525" y="3968975"/>
              <a:ext cx="2739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8"/>
            <p:cNvGrpSpPr/>
            <p:nvPr/>
          </p:nvGrpSpPr>
          <p:grpSpPr>
            <a:xfrm>
              <a:off x="4181625" y="2987632"/>
              <a:ext cx="2615355" cy="1094157"/>
              <a:chOff x="4181625" y="2959057"/>
              <a:chExt cx="2615355" cy="1094157"/>
            </a:xfrm>
          </p:grpSpPr>
          <p:sp>
            <p:nvSpPr>
              <p:cNvPr id="565" name="Google Shape;565;p38"/>
              <p:cNvSpPr/>
              <p:nvPr/>
            </p:nvSpPr>
            <p:spPr>
              <a:xfrm>
                <a:off x="6457013" y="3120528"/>
                <a:ext cx="184192" cy="37794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5573" extrusionOk="0">
                    <a:moveTo>
                      <a:pt x="1143" y="1"/>
                    </a:moveTo>
                    <a:cubicBezTo>
                      <a:pt x="667" y="1"/>
                      <a:pt x="203" y="25"/>
                      <a:pt x="0" y="25"/>
                    </a:cubicBezTo>
                    <a:lnTo>
                      <a:pt x="0" y="84"/>
                    </a:lnTo>
                    <a:cubicBezTo>
                      <a:pt x="203" y="84"/>
                      <a:pt x="667" y="60"/>
                      <a:pt x="1143" y="60"/>
                    </a:cubicBezTo>
                    <a:cubicBezTo>
                      <a:pt x="1513" y="60"/>
                      <a:pt x="1882" y="72"/>
                      <a:pt x="2167" y="132"/>
                    </a:cubicBezTo>
                    <a:cubicBezTo>
                      <a:pt x="2465" y="203"/>
                      <a:pt x="2632" y="299"/>
                      <a:pt x="2632" y="453"/>
                    </a:cubicBezTo>
                    <a:cubicBezTo>
                      <a:pt x="2656" y="822"/>
                      <a:pt x="2656" y="1251"/>
                      <a:pt x="2656" y="1680"/>
                    </a:cubicBezTo>
                    <a:cubicBezTo>
                      <a:pt x="2656" y="2811"/>
                      <a:pt x="2620" y="3930"/>
                      <a:pt x="2620" y="3930"/>
                    </a:cubicBezTo>
                    <a:lnTo>
                      <a:pt x="1382" y="5537"/>
                    </a:lnTo>
                    <a:lnTo>
                      <a:pt x="1429" y="5573"/>
                    </a:lnTo>
                    <a:lnTo>
                      <a:pt x="2656" y="3942"/>
                    </a:lnTo>
                    <a:cubicBezTo>
                      <a:pt x="2667" y="3930"/>
                      <a:pt x="2715" y="2835"/>
                      <a:pt x="2715" y="1680"/>
                    </a:cubicBezTo>
                    <a:cubicBezTo>
                      <a:pt x="2715" y="1251"/>
                      <a:pt x="2703" y="822"/>
                      <a:pt x="2691" y="453"/>
                    </a:cubicBezTo>
                    <a:cubicBezTo>
                      <a:pt x="2679" y="48"/>
                      <a:pt x="1870" y="13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6" name="Google Shape;566;p38"/>
              <p:cNvGrpSpPr/>
              <p:nvPr/>
            </p:nvGrpSpPr>
            <p:grpSpPr>
              <a:xfrm>
                <a:off x="4181625" y="2959057"/>
                <a:ext cx="2615355" cy="1094157"/>
                <a:chOff x="4181625" y="2959057"/>
                <a:chExt cx="2615355" cy="1094157"/>
              </a:xfrm>
            </p:grpSpPr>
            <p:sp>
              <p:nvSpPr>
                <p:cNvPr id="567" name="Google Shape;567;p38"/>
                <p:cNvSpPr/>
                <p:nvPr/>
              </p:nvSpPr>
              <p:spPr>
                <a:xfrm>
                  <a:off x="5735985" y="3145553"/>
                  <a:ext cx="96911" cy="72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741" extrusionOk="0">
                      <a:moveTo>
                        <a:pt x="0" y="1"/>
                      </a:moveTo>
                      <a:lnTo>
                        <a:pt x="0" y="10740"/>
                      </a:lnTo>
                      <a:lnTo>
                        <a:pt x="1429" y="10740"/>
                      </a:lnTo>
                      <a:lnTo>
                        <a:pt x="142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4808998" y="3018803"/>
                  <a:ext cx="528163" cy="4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8" h="727" extrusionOk="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7787" y="727"/>
                      </a:lnTo>
                      <a:lnTo>
                        <a:pt x="7787" y="1"/>
                      </a:ln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28296" y="3688153"/>
                  <a:ext cx="405413" cy="24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" h="3549" extrusionOk="0">
                      <a:moveTo>
                        <a:pt x="3001" y="1"/>
                      </a:moveTo>
                      <a:cubicBezTo>
                        <a:pt x="1346" y="1"/>
                        <a:pt x="0" y="1275"/>
                        <a:pt x="0" y="2870"/>
                      </a:cubicBezTo>
                      <a:cubicBezTo>
                        <a:pt x="0" y="3108"/>
                        <a:pt x="36" y="3347"/>
                        <a:pt x="95" y="3549"/>
                      </a:cubicBezTo>
                      <a:lnTo>
                        <a:pt x="5882" y="3549"/>
                      </a:lnTo>
                      <a:cubicBezTo>
                        <a:pt x="5941" y="3335"/>
                        <a:pt x="5977" y="3108"/>
                        <a:pt x="5977" y="2870"/>
                      </a:cubicBezTo>
                      <a:cubicBezTo>
                        <a:pt x="5977" y="1275"/>
                        <a:pt x="4655" y="1"/>
                        <a:pt x="30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4181625" y="3064037"/>
                  <a:ext cx="1581843" cy="86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5" h="12776" extrusionOk="0">
                      <a:moveTo>
                        <a:pt x="191" y="0"/>
                      </a:moveTo>
                      <a:cubicBezTo>
                        <a:pt x="96" y="0"/>
                        <a:pt x="1" y="131"/>
                        <a:pt x="1" y="310"/>
                      </a:cubicBezTo>
                      <a:lnTo>
                        <a:pt x="1" y="12454"/>
                      </a:lnTo>
                      <a:cubicBezTo>
                        <a:pt x="1" y="12621"/>
                        <a:pt x="96" y="12776"/>
                        <a:pt x="191" y="12776"/>
                      </a:cubicBezTo>
                      <a:lnTo>
                        <a:pt x="8335" y="12776"/>
                      </a:lnTo>
                      <a:cubicBezTo>
                        <a:pt x="8323" y="12633"/>
                        <a:pt x="8311" y="12514"/>
                        <a:pt x="8311" y="12371"/>
                      </a:cubicBezTo>
                      <a:cubicBezTo>
                        <a:pt x="8311" y="10835"/>
                        <a:pt x="9538" y="9597"/>
                        <a:pt x="11073" y="9597"/>
                      </a:cubicBezTo>
                      <a:cubicBezTo>
                        <a:pt x="12609" y="9597"/>
                        <a:pt x="13848" y="10835"/>
                        <a:pt x="13848" y="12371"/>
                      </a:cubicBezTo>
                      <a:cubicBezTo>
                        <a:pt x="13848" y="12502"/>
                        <a:pt x="13824" y="12633"/>
                        <a:pt x="13812" y="12776"/>
                      </a:cubicBezTo>
                      <a:lnTo>
                        <a:pt x="23134" y="12776"/>
                      </a:lnTo>
                      <a:cubicBezTo>
                        <a:pt x="23230" y="12776"/>
                        <a:pt x="23325" y="12633"/>
                        <a:pt x="23325" y="12454"/>
                      </a:cubicBezTo>
                      <a:lnTo>
                        <a:pt x="23325" y="310"/>
                      </a:lnTo>
                      <a:cubicBezTo>
                        <a:pt x="23325" y="155"/>
                        <a:pt x="23230" y="0"/>
                        <a:pt x="231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6305239" y="2976011"/>
                  <a:ext cx="67072" cy="82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216" extrusionOk="0">
                      <a:moveTo>
                        <a:pt x="488" y="1"/>
                      </a:moveTo>
                      <a:cubicBezTo>
                        <a:pt x="226" y="1"/>
                        <a:pt x="0" y="286"/>
                        <a:pt x="0" y="632"/>
                      </a:cubicBezTo>
                      <a:lnTo>
                        <a:pt x="0" y="1215"/>
                      </a:lnTo>
                      <a:lnTo>
                        <a:pt x="988" y="1215"/>
                      </a:lnTo>
                      <a:lnTo>
                        <a:pt x="988" y="632"/>
                      </a:lnTo>
                      <a:cubicBezTo>
                        <a:pt x="988" y="286"/>
                        <a:pt x="762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6350405" y="2965500"/>
                  <a:ext cx="80838" cy="84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252" extrusionOk="0">
                      <a:moveTo>
                        <a:pt x="596" y="1"/>
                      </a:moveTo>
                      <a:cubicBezTo>
                        <a:pt x="275" y="1"/>
                        <a:pt x="1" y="299"/>
                        <a:pt x="1" y="656"/>
                      </a:cubicBezTo>
                      <a:lnTo>
                        <a:pt x="1" y="1251"/>
                      </a:lnTo>
                      <a:lnTo>
                        <a:pt x="1191" y="1251"/>
                      </a:lnTo>
                      <a:lnTo>
                        <a:pt x="1191" y="656"/>
                      </a:lnTo>
                      <a:cubicBezTo>
                        <a:pt x="1191" y="299"/>
                        <a:pt x="929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806989" y="3049592"/>
                  <a:ext cx="709032" cy="4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666" extrusionOk="0">
                      <a:moveTo>
                        <a:pt x="7010" y="0"/>
                      </a:moveTo>
                      <a:cubicBezTo>
                        <a:pt x="4353" y="0"/>
                        <a:pt x="453" y="11"/>
                        <a:pt x="453" y="11"/>
                      </a:cubicBezTo>
                      <a:cubicBezTo>
                        <a:pt x="453" y="11"/>
                        <a:pt x="1" y="94"/>
                        <a:pt x="13" y="666"/>
                      </a:cubicBezTo>
                      <a:cubicBezTo>
                        <a:pt x="1322" y="666"/>
                        <a:pt x="10455" y="559"/>
                        <a:pt x="10455" y="559"/>
                      </a:cubicBezTo>
                      <a:cubicBezTo>
                        <a:pt x="10455" y="559"/>
                        <a:pt x="10038" y="35"/>
                        <a:pt x="9419" y="11"/>
                      </a:cubicBezTo>
                      <a:cubicBezTo>
                        <a:pt x="9355" y="3"/>
                        <a:pt x="8338" y="0"/>
                        <a:pt x="70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802988" y="3065597"/>
                  <a:ext cx="978674" cy="85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1" h="12670" extrusionOk="0">
                      <a:moveTo>
                        <a:pt x="3948" y="1"/>
                      </a:moveTo>
                      <a:cubicBezTo>
                        <a:pt x="2304" y="1"/>
                        <a:pt x="910" y="9"/>
                        <a:pt x="453" y="25"/>
                      </a:cubicBezTo>
                      <a:cubicBezTo>
                        <a:pt x="0" y="37"/>
                        <a:pt x="36" y="632"/>
                        <a:pt x="36" y="632"/>
                      </a:cubicBezTo>
                      <a:lnTo>
                        <a:pt x="36" y="11538"/>
                      </a:lnTo>
                      <a:lnTo>
                        <a:pt x="10144" y="11503"/>
                      </a:lnTo>
                      <a:lnTo>
                        <a:pt x="10086" y="12658"/>
                      </a:lnTo>
                      <a:lnTo>
                        <a:pt x="14431" y="12658"/>
                      </a:lnTo>
                      <a:cubicBezTo>
                        <a:pt x="14431" y="12658"/>
                        <a:pt x="14419" y="7526"/>
                        <a:pt x="14228" y="6990"/>
                      </a:cubicBezTo>
                      <a:cubicBezTo>
                        <a:pt x="14050" y="6466"/>
                        <a:pt x="11252" y="85"/>
                        <a:pt x="10085" y="49"/>
                      </a:cubicBezTo>
                      <a:cubicBezTo>
                        <a:pt x="8609" y="15"/>
                        <a:pt x="6070" y="1"/>
                        <a:pt x="3948" y="1"/>
                      </a:cubicBezTo>
                      <a:close/>
                      <a:moveTo>
                        <a:pt x="10085" y="12658"/>
                      </a:moveTo>
                      <a:lnTo>
                        <a:pt x="10085" y="12669"/>
                      </a:lnTo>
                      <a:lnTo>
                        <a:pt x="10086" y="1265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6624927" y="3821413"/>
                  <a:ext cx="172053" cy="10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1608" extrusionOk="0">
                      <a:moveTo>
                        <a:pt x="84" y="0"/>
                      </a:moveTo>
                      <a:cubicBezTo>
                        <a:pt x="37" y="0"/>
                        <a:pt x="1" y="24"/>
                        <a:pt x="1" y="72"/>
                      </a:cubicBezTo>
                      <a:lnTo>
                        <a:pt x="1" y="1524"/>
                      </a:lnTo>
                      <a:cubicBezTo>
                        <a:pt x="1" y="1572"/>
                        <a:pt x="37" y="1608"/>
                        <a:pt x="84" y="1608"/>
                      </a:cubicBezTo>
                      <a:lnTo>
                        <a:pt x="2466" y="1608"/>
                      </a:lnTo>
                      <a:cubicBezTo>
                        <a:pt x="2501" y="1608"/>
                        <a:pt x="2537" y="1572"/>
                        <a:pt x="2537" y="1524"/>
                      </a:cubicBezTo>
                      <a:lnTo>
                        <a:pt x="2537" y="72"/>
                      </a:lnTo>
                      <a:cubicBezTo>
                        <a:pt x="2537" y="24"/>
                        <a:pt x="2501" y="0"/>
                        <a:pt x="24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6729094" y="3737456"/>
                  <a:ext cx="55000" cy="64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953" extrusionOk="0">
                      <a:moveTo>
                        <a:pt x="48" y="0"/>
                      </a:moveTo>
                      <a:cubicBezTo>
                        <a:pt x="13" y="0"/>
                        <a:pt x="1" y="12"/>
                        <a:pt x="1" y="48"/>
                      </a:cubicBezTo>
                      <a:lnTo>
                        <a:pt x="1" y="905"/>
                      </a:lnTo>
                      <a:cubicBezTo>
                        <a:pt x="1" y="941"/>
                        <a:pt x="13" y="953"/>
                        <a:pt x="48" y="953"/>
                      </a:cubicBezTo>
                      <a:lnTo>
                        <a:pt x="763" y="953"/>
                      </a:lnTo>
                      <a:cubicBezTo>
                        <a:pt x="787" y="953"/>
                        <a:pt x="810" y="941"/>
                        <a:pt x="810" y="905"/>
                      </a:cubicBezTo>
                      <a:lnTo>
                        <a:pt x="810" y="48"/>
                      </a:lnTo>
                      <a:cubicBezTo>
                        <a:pt x="810" y="12"/>
                        <a:pt x="787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261633" y="3463748"/>
                  <a:ext cx="72700" cy="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8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86" y="191"/>
                      </a:lnTo>
                      <a:cubicBezTo>
                        <a:pt x="786" y="191"/>
                        <a:pt x="844" y="281"/>
                        <a:pt x="918" y="281"/>
                      </a:cubicBezTo>
                      <a:cubicBezTo>
                        <a:pt x="944" y="281"/>
                        <a:pt x="972" y="269"/>
                        <a:pt x="1000" y="238"/>
                      </a:cubicBezTo>
                      <a:cubicBezTo>
                        <a:pt x="1072" y="155"/>
                        <a:pt x="857" y="0"/>
                        <a:pt x="857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6211516" y="3135109"/>
                  <a:ext cx="446646" cy="33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4954" extrusionOk="0">
                      <a:moveTo>
                        <a:pt x="1" y="250"/>
                      </a:moveTo>
                      <a:lnTo>
                        <a:pt x="1" y="3453"/>
                      </a:lnTo>
                      <a:cubicBezTo>
                        <a:pt x="1" y="3584"/>
                        <a:pt x="108" y="3703"/>
                        <a:pt x="239" y="3703"/>
                      </a:cubicBezTo>
                      <a:cubicBezTo>
                        <a:pt x="239" y="3703"/>
                        <a:pt x="2442" y="3632"/>
                        <a:pt x="2573" y="3703"/>
                      </a:cubicBezTo>
                      <a:cubicBezTo>
                        <a:pt x="3013" y="3965"/>
                        <a:pt x="3192" y="4941"/>
                        <a:pt x="3382" y="4953"/>
                      </a:cubicBezTo>
                      <a:lnTo>
                        <a:pt x="6347" y="4929"/>
                      </a:lnTo>
                      <a:cubicBezTo>
                        <a:pt x="6585" y="4894"/>
                        <a:pt x="6264" y="4263"/>
                        <a:pt x="5930" y="3596"/>
                      </a:cubicBezTo>
                      <a:cubicBezTo>
                        <a:pt x="5180" y="2108"/>
                        <a:pt x="4371" y="691"/>
                        <a:pt x="3882" y="107"/>
                      </a:cubicBezTo>
                      <a:cubicBezTo>
                        <a:pt x="3787" y="24"/>
                        <a:pt x="3597" y="12"/>
                        <a:pt x="3525" y="12"/>
                      </a:cubicBezTo>
                      <a:lnTo>
                        <a:pt x="239" y="12"/>
                      </a:lnTo>
                      <a:cubicBezTo>
                        <a:pt x="120" y="0"/>
                        <a:pt x="1" y="95"/>
                        <a:pt x="1" y="250"/>
                      </a:cubicBezTo>
                      <a:close/>
                      <a:moveTo>
                        <a:pt x="168" y="369"/>
                      </a:moveTo>
                      <a:cubicBezTo>
                        <a:pt x="168" y="250"/>
                        <a:pt x="251" y="143"/>
                        <a:pt x="370" y="143"/>
                      </a:cubicBezTo>
                      <a:lnTo>
                        <a:pt x="3466" y="155"/>
                      </a:lnTo>
                      <a:cubicBezTo>
                        <a:pt x="3525" y="155"/>
                        <a:pt x="3704" y="179"/>
                        <a:pt x="3775" y="250"/>
                      </a:cubicBezTo>
                      <a:cubicBezTo>
                        <a:pt x="4228" y="774"/>
                        <a:pt x="4990" y="2119"/>
                        <a:pt x="5656" y="3429"/>
                      </a:cubicBezTo>
                      <a:cubicBezTo>
                        <a:pt x="5954" y="4024"/>
                        <a:pt x="6430" y="4715"/>
                        <a:pt x="6216" y="4763"/>
                      </a:cubicBezTo>
                      <a:lnTo>
                        <a:pt x="3489" y="4775"/>
                      </a:lnTo>
                      <a:cubicBezTo>
                        <a:pt x="3335" y="4763"/>
                        <a:pt x="3108" y="3786"/>
                        <a:pt x="2704" y="3548"/>
                      </a:cubicBezTo>
                      <a:cubicBezTo>
                        <a:pt x="2585" y="3477"/>
                        <a:pt x="370" y="3536"/>
                        <a:pt x="370" y="3536"/>
                      </a:cubicBezTo>
                      <a:cubicBezTo>
                        <a:pt x="251" y="3536"/>
                        <a:pt x="156" y="3429"/>
                        <a:pt x="156" y="3310"/>
                      </a:cubicBezTo>
                      <a:lnTo>
                        <a:pt x="156" y="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222842" y="3145553"/>
                  <a:ext cx="425623" cy="31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6" h="4681" extrusionOk="0">
                      <a:moveTo>
                        <a:pt x="215" y="1"/>
                      </a:moveTo>
                      <a:cubicBezTo>
                        <a:pt x="96" y="1"/>
                        <a:pt x="1" y="108"/>
                        <a:pt x="1" y="227"/>
                      </a:cubicBezTo>
                      <a:lnTo>
                        <a:pt x="1" y="3204"/>
                      </a:lnTo>
                      <a:cubicBezTo>
                        <a:pt x="1" y="3323"/>
                        <a:pt x="96" y="3430"/>
                        <a:pt x="215" y="3430"/>
                      </a:cubicBezTo>
                      <a:cubicBezTo>
                        <a:pt x="215" y="3430"/>
                        <a:pt x="973" y="3409"/>
                        <a:pt x="1624" y="3409"/>
                      </a:cubicBezTo>
                      <a:cubicBezTo>
                        <a:pt x="2080" y="3409"/>
                        <a:pt x="2483" y="3419"/>
                        <a:pt x="2537" y="3454"/>
                      </a:cubicBezTo>
                      <a:cubicBezTo>
                        <a:pt x="2965" y="3716"/>
                        <a:pt x="3180" y="4668"/>
                        <a:pt x="3346" y="4680"/>
                      </a:cubicBezTo>
                      <a:lnTo>
                        <a:pt x="6061" y="4680"/>
                      </a:lnTo>
                      <a:cubicBezTo>
                        <a:pt x="6275" y="4632"/>
                        <a:pt x="5870" y="3966"/>
                        <a:pt x="5561" y="3359"/>
                      </a:cubicBezTo>
                      <a:cubicBezTo>
                        <a:pt x="4846" y="1989"/>
                        <a:pt x="4096" y="644"/>
                        <a:pt x="3620" y="108"/>
                      </a:cubicBezTo>
                      <a:cubicBezTo>
                        <a:pt x="3549" y="25"/>
                        <a:pt x="3370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494990" y="3382978"/>
                  <a:ext cx="103354" cy="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1180" extrusionOk="0">
                      <a:moveTo>
                        <a:pt x="94" y="0"/>
                      </a:moveTo>
                      <a:cubicBezTo>
                        <a:pt x="68" y="0"/>
                        <a:pt x="48" y="12"/>
                        <a:pt x="36" y="36"/>
                      </a:cubicBezTo>
                      <a:cubicBezTo>
                        <a:pt x="0" y="72"/>
                        <a:pt x="12" y="131"/>
                        <a:pt x="60" y="179"/>
                      </a:cubicBezTo>
                      <a:lnTo>
                        <a:pt x="536" y="536"/>
                      </a:lnTo>
                      <a:cubicBezTo>
                        <a:pt x="548" y="572"/>
                        <a:pt x="536" y="584"/>
                        <a:pt x="524" y="608"/>
                      </a:cubicBezTo>
                      <a:cubicBezTo>
                        <a:pt x="452" y="703"/>
                        <a:pt x="12" y="1167"/>
                        <a:pt x="12" y="1167"/>
                      </a:cubicBezTo>
                      <a:lnTo>
                        <a:pt x="1345" y="1167"/>
                      </a:lnTo>
                      <a:lnTo>
                        <a:pt x="1298" y="1120"/>
                      </a:lnTo>
                      <a:lnTo>
                        <a:pt x="1345" y="1143"/>
                      </a:lnTo>
                      <a:cubicBezTo>
                        <a:pt x="1375" y="1167"/>
                        <a:pt x="1405" y="1179"/>
                        <a:pt x="1430" y="1179"/>
                      </a:cubicBezTo>
                      <a:cubicBezTo>
                        <a:pt x="1456" y="1179"/>
                        <a:pt x="1476" y="1167"/>
                        <a:pt x="1488" y="1143"/>
                      </a:cubicBezTo>
                      <a:cubicBezTo>
                        <a:pt x="1524" y="1120"/>
                        <a:pt x="1500" y="1060"/>
                        <a:pt x="1464" y="1012"/>
                      </a:cubicBezTo>
                      <a:lnTo>
                        <a:pt x="179" y="36"/>
                      </a:lnTo>
                      <a:cubicBezTo>
                        <a:pt x="149" y="12"/>
                        <a:pt x="119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221214" y="3143179"/>
                  <a:ext cx="421554" cy="32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6" h="4727" extrusionOk="0">
                      <a:moveTo>
                        <a:pt x="3358" y="60"/>
                      </a:moveTo>
                      <a:cubicBezTo>
                        <a:pt x="3418" y="60"/>
                        <a:pt x="3596" y="84"/>
                        <a:pt x="3656" y="143"/>
                      </a:cubicBezTo>
                      <a:cubicBezTo>
                        <a:pt x="4108" y="667"/>
                        <a:pt x="4859" y="2000"/>
                        <a:pt x="5573" y="3370"/>
                      </a:cubicBezTo>
                      <a:cubicBezTo>
                        <a:pt x="5823" y="3870"/>
                        <a:pt x="6121" y="4406"/>
                        <a:pt x="6121" y="4596"/>
                      </a:cubicBezTo>
                      <a:cubicBezTo>
                        <a:pt x="6121" y="4644"/>
                        <a:pt x="6121" y="4656"/>
                        <a:pt x="6097" y="4656"/>
                      </a:cubicBezTo>
                      <a:lnTo>
                        <a:pt x="3382" y="4656"/>
                      </a:lnTo>
                      <a:cubicBezTo>
                        <a:pt x="3370" y="4656"/>
                        <a:pt x="3323" y="4608"/>
                        <a:pt x="3299" y="4501"/>
                      </a:cubicBezTo>
                      <a:cubicBezTo>
                        <a:pt x="3251" y="4417"/>
                        <a:pt x="3192" y="4286"/>
                        <a:pt x="3132" y="4144"/>
                      </a:cubicBezTo>
                      <a:cubicBezTo>
                        <a:pt x="3013" y="3882"/>
                        <a:pt x="2846" y="3572"/>
                        <a:pt x="2620" y="3429"/>
                      </a:cubicBezTo>
                      <a:cubicBezTo>
                        <a:pt x="2584" y="3417"/>
                        <a:pt x="2489" y="3417"/>
                        <a:pt x="2346" y="3405"/>
                      </a:cubicBezTo>
                      <a:cubicBezTo>
                        <a:pt x="2192" y="3394"/>
                        <a:pt x="2013" y="3394"/>
                        <a:pt x="1811" y="3394"/>
                      </a:cubicBezTo>
                      <a:cubicBezTo>
                        <a:pt x="1132" y="3394"/>
                        <a:pt x="287" y="3417"/>
                        <a:pt x="275" y="3417"/>
                      </a:cubicBezTo>
                      <a:cubicBezTo>
                        <a:pt x="167" y="3417"/>
                        <a:pt x="84" y="3334"/>
                        <a:pt x="84" y="3227"/>
                      </a:cubicBezTo>
                      <a:lnTo>
                        <a:pt x="84" y="250"/>
                      </a:lnTo>
                      <a:cubicBezTo>
                        <a:pt x="84" y="143"/>
                        <a:pt x="167" y="60"/>
                        <a:pt x="275" y="60"/>
                      </a:cubicBezTo>
                      <a:close/>
                      <a:moveTo>
                        <a:pt x="275" y="0"/>
                      </a:moveTo>
                      <a:cubicBezTo>
                        <a:pt x="120" y="0"/>
                        <a:pt x="1" y="119"/>
                        <a:pt x="1" y="262"/>
                      </a:cubicBezTo>
                      <a:lnTo>
                        <a:pt x="1" y="3239"/>
                      </a:lnTo>
                      <a:cubicBezTo>
                        <a:pt x="1" y="3394"/>
                        <a:pt x="120" y="3513"/>
                        <a:pt x="275" y="3513"/>
                      </a:cubicBezTo>
                      <a:cubicBezTo>
                        <a:pt x="275" y="3513"/>
                        <a:pt x="1132" y="3477"/>
                        <a:pt x="1811" y="3477"/>
                      </a:cubicBezTo>
                      <a:lnTo>
                        <a:pt x="2323" y="3477"/>
                      </a:lnTo>
                      <a:cubicBezTo>
                        <a:pt x="2465" y="3489"/>
                        <a:pt x="2561" y="3513"/>
                        <a:pt x="2561" y="3513"/>
                      </a:cubicBezTo>
                      <a:cubicBezTo>
                        <a:pt x="2858" y="3691"/>
                        <a:pt x="3073" y="4251"/>
                        <a:pt x="3215" y="4548"/>
                      </a:cubicBezTo>
                      <a:cubicBezTo>
                        <a:pt x="3263" y="4644"/>
                        <a:pt x="3311" y="4715"/>
                        <a:pt x="3382" y="4727"/>
                      </a:cubicBezTo>
                      <a:lnTo>
                        <a:pt x="6109" y="4727"/>
                      </a:lnTo>
                      <a:cubicBezTo>
                        <a:pt x="6168" y="4715"/>
                        <a:pt x="6216" y="4656"/>
                        <a:pt x="6216" y="4608"/>
                      </a:cubicBezTo>
                      <a:cubicBezTo>
                        <a:pt x="6216" y="4370"/>
                        <a:pt x="5894" y="3846"/>
                        <a:pt x="5644" y="3358"/>
                      </a:cubicBezTo>
                      <a:cubicBezTo>
                        <a:pt x="4942" y="1989"/>
                        <a:pt x="4192" y="655"/>
                        <a:pt x="3716" y="95"/>
                      </a:cubicBezTo>
                      <a:cubicBezTo>
                        <a:pt x="3608" y="12"/>
                        <a:pt x="3430" y="0"/>
                        <a:pt x="3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93388" y="3137482"/>
                  <a:ext cx="266523" cy="260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0" h="3847" extrusionOk="0">
                      <a:moveTo>
                        <a:pt x="2989" y="120"/>
                      </a:moveTo>
                      <a:cubicBezTo>
                        <a:pt x="2906" y="37"/>
                        <a:pt x="2775" y="1"/>
                        <a:pt x="2715" y="1"/>
                      </a:cubicBezTo>
                      <a:lnTo>
                        <a:pt x="203" y="1"/>
                      </a:lnTo>
                      <a:cubicBezTo>
                        <a:pt x="84" y="1"/>
                        <a:pt x="1" y="120"/>
                        <a:pt x="1" y="275"/>
                      </a:cubicBezTo>
                      <a:lnTo>
                        <a:pt x="1" y="3097"/>
                      </a:lnTo>
                      <a:cubicBezTo>
                        <a:pt x="1" y="3251"/>
                        <a:pt x="84" y="3382"/>
                        <a:pt x="203" y="3382"/>
                      </a:cubicBezTo>
                      <a:lnTo>
                        <a:pt x="203" y="3358"/>
                      </a:lnTo>
                      <a:lnTo>
                        <a:pt x="203" y="3358"/>
                      </a:lnTo>
                      <a:lnTo>
                        <a:pt x="203" y="3382"/>
                      </a:lnTo>
                      <a:lnTo>
                        <a:pt x="3858" y="3847"/>
                      </a:lnTo>
                      <a:lnTo>
                        <a:pt x="3858" y="3847"/>
                      </a:lnTo>
                      <a:cubicBezTo>
                        <a:pt x="3918" y="3835"/>
                        <a:pt x="3930" y="3775"/>
                        <a:pt x="3930" y="3716"/>
                      </a:cubicBezTo>
                      <a:cubicBezTo>
                        <a:pt x="3918" y="3478"/>
                        <a:pt x="3382" y="703"/>
                        <a:pt x="2989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896643" y="3147994"/>
                  <a:ext cx="260080" cy="24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621" extrusionOk="0">
                      <a:moveTo>
                        <a:pt x="179" y="1"/>
                      </a:moveTo>
                      <a:cubicBezTo>
                        <a:pt x="72" y="1"/>
                        <a:pt x="0" y="108"/>
                        <a:pt x="0" y="227"/>
                      </a:cubicBezTo>
                      <a:lnTo>
                        <a:pt x="0" y="2930"/>
                      </a:lnTo>
                      <a:cubicBezTo>
                        <a:pt x="0" y="3049"/>
                        <a:pt x="72" y="3156"/>
                        <a:pt x="179" y="3156"/>
                      </a:cubicBezTo>
                      <a:lnTo>
                        <a:pt x="3656" y="3620"/>
                      </a:lnTo>
                      <a:cubicBezTo>
                        <a:pt x="3834" y="3584"/>
                        <a:pt x="3191" y="644"/>
                        <a:pt x="2822" y="108"/>
                      </a:cubicBezTo>
                      <a:cubicBezTo>
                        <a:pt x="2763" y="13"/>
                        <a:pt x="2632" y="1"/>
                        <a:pt x="25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5896643" y="3143993"/>
                  <a:ext cx="256011" cy="25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" h="3692" extrusionOk="0">
                      <a:moveTo>
                        <a:pt x="2596" y="72"/>
                      </a:moveTo>
                      <a:cubicBezTo>
                        <a:pt x="2667" y="72"/>
                        <a:pt x="2798" y="107"/>
                        <a:pt x="2834" y="167"/>
                      </a:cubicBezTo>
                      <a:cubicBezTo>
                        <a:pt x="3191" y="703"/>
                        <a:pt x="3715" y="3358"/>
                        <a:pt x="3715" y="3560"/>
                      </a:cubicBezTo>
                      <a:cubicBezTo>
                        <a:pt x="3703" y="3596"/>
                        <a:pt x="3703" y="3620"/>
                        <a:pt x="3691" y="3620"/>
                      </a:cubicBezTo>
                      <a:cubicBezTo>
                        <a:pt x="3691" y="3620"/>
                        <a:pt x="203" y="3167"/>
                        <a:pt x="191" y="3167"/>
                      </a:cubicBezTo>
                      <a:cubicBezTo>
                        <a:pt x="108" y="3167"/>
                        <a:pt x="48" y="3084"/>
                        <a:pt x="48" y="2977"/>
                      </a:cubicBezTo>
                      <a:lnTo>
                        <a:pt x="48" y="262"/>
                      </a:lnTo>
                      <a:cubicBezTo>
                        <a:pt x="48" y="167"/>
                        <a:pt x="108" y="72"/>
                        <a:pt x="191" y="72"/>
                      </a:cubicBezTo>
                      <a:close/>
                      <a:moveTo>
                        <a:pt x="203" y="0"/>
                      </a:moveTo>
                      <a:cubicBezTo>
                        <a:pt x="84" y="0"/>
                        <a:pt x="0" y="119"/>
                        <a:pt x="0" y="262"/>
                      </a:cubicBezTo>
                      <a:lnTo>
                        <a:pt x="0" y="2977"/>
                      </a:lnTo>
                      <a:cubicBezTo>
                        <a:pt x="0" y="3120"/>
                        <a:pt x="84" y="3239"/>
                        <a:pt x="203" y="3239"/>
                      </a:cubicBezTo>
                      <a:lnTo>
                        <a:pt x="3703" y="3691"/>
                      </a:lnTo>
                      <a:cubicBezTo>
                        <a:pt x="3751" y="3679"/>
                        <a:pt x="3775" y="3620"/>
                        <a:pt x="3775" y="3548"/>
                      </a:cubicBezTo>
                      <a:cubicBezTo>
                        <a:pt x="3775" y="3322"/>
                        <a:pt x="3263" y="655"/>
                        <a:pt x="2882" y="107"/>
                      </a:cubicBezTo>
                      <a:cubicBezTo>
                        <a:pt x="2810" y="12"/>
                        <a:pt x="2679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6620112" y="3235206"/>
                  <a:ext cx="226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42" extrusionOk="0">
                      <a:moveTo>
                        <a:pt x="167" y="1"/>
                      </a:moveTo>
                      <a:cubicBezTo>
                        <a:pt x="72" y="1"/>
                        <a:pt x="0" y="84"/>
                        <a:pt x="0" y="167"/>
                      </a:cubicBezTo>
                      <a:lnTo>
                        <a:pt x="0" y="286"/>
                      </a:lnTo>
                      <a:cubicBezTo>
                        <a:pt x="0" y="370"/>
                        <a:pt x="72" y="441"/>
                        <a:pt x="167" y="441"/>
                      </a:cubicBezTo>
                      <a:cubicBezTo>
                        <a:pt x="251" y="441"/>
                        <a:pt x="334" y="382"/>
                        <a:pt x="334" y="286"/>
                      </a:cubicBezTo>
                      <a:lnTo>
                        <a:pt x="334" y="167"/>
                      </a:lnTo>
                      <a:cubicBezTo>
                        <a:pt x="334" y="84"/>
                        <a:pt x="251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599903" y="3165762"/>
                  <a:ext cx="27534" cy="16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2501" extrusionOk="0">
                      <a:moveTo>
                        <a:pt x="128" y="0"/>
                      </a:moveTo>
                      <a:cubicBezTo>
                        <a:pt x="1" y="0"/>
                        <a:pt x="13" y="567"/>
                        <a:pt x="13" y="1251"/>
                      </a:cubicBezTo>
                      <a:cubicBezTo>
                        <a:pt x="13" y="1953"/>
                        <a:pt x="1" y="2501"/>
                        <a:pt x="132" y="2501"/>
                      </a:cubicBezTo>
                      <a:cubicBezTo>
                        <a:pt x="275" y="2501"/>
                        <a:pt x="406" y="1941"/>
                        <a:pt x="406" y="1251"/>
                      </a:cubicBezTo>
                      <a:cubicBezTo>
                        <a:pt x="406" y="560"/>
                        <a:pt x="275" y="1"/>
                        <a:pt x="132" y="1"/>
                      </a:cubicBezTo>
                      <a:cubicBezTo>
                        <a:pt x="130" y="0"/>
                        <a:pt x="129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527271" y="3479075"/>
                  <a:ext cx="53372" cy="2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382" extrusionOk="0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96" y="381"/>
                        <a:pt x="191" y="381"/>
                      </a:cubicBezTo>
                      <a:lnTo>
                        <a:pt x="596" y="381"/>
                      </a:lnTo>
                      <a:cubicBezTo>
                        <a:pt x="703" y="381"/>
                        <a:pt x="786" y="298"/>
                        <a:pt x="786" y="191"/>
                      </a:cubicBezTo>
                      <a:cubicBezTo>
                        <a:pt x="786" y="84"/>
                        <a:pt x="703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5907969" y="3431400"/>
                  <a:ext cx="95351" cy="4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716" extrusionOk="0">
                      <a:moveTo>
                        <a:pt x="357" y="1"/>
                      </a:moveTo>
                      <a:cubicBezTo>
                        <a:pt x="155" y="1"/>
                        <a:pt x="0" y="167"/>
                        <a:pt x="0" y="358"/>
                      </a:cubicBezTo>
                      <a:cubicBezTo>
                        <a:pt x="0" y="548"/>
                        <a:pt x="155" y="715"/>
                        <a:pt x="357" y="715"/>
                      </a:cubicBezTo>
                      <a:lnTo>
                        <a:pt x="1048" y="715"/>
                      </a:lnTo>
                      <a:cubicBezTo>
                        <a:pt x="1250" y="715"/>
                        <a:pt x="1405" y="548"/>
                        <a:pt x="1405" y="358"/>
                      </a:cubicBezTo>
                      <a:cubicBezTo>
                        <a:pt x="1405" y="167"/>
                        <a:pt x="1250" y="1"/>
                        <a:pt x="1048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69177" y="3110831"/>
                  <a:ext cx="327084" cy="627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9253" extrusionOk="0">
                      <a:moveTo>
                        <a:pt x="3227" y="49"/>
                      </a:moveTo>
                      <a:cubicBezTo>
                        <a:pt x="3287" y="49"/>
                        <a:pt x="3442" y="72"/>
                        <a:pt x="3501" y="168"/>
                      </a:cubicBezTo>
                      <a:cubicBezTo>
                        <a:pt x="3561" y="275"/>
                        <a:pt x="4668" y="3823"/>
                        <a:pt x="4716" y="4204"/>
                      </a:cubicBezTo>
                      <a:cubicBezTo>
                        <a:pt x="4763" y="4585"/>
                        <a:pt x="4763" y="8764"/>
                        <a:pt x="4763" y="9181"/>
                      </a:cubicBezTo>
                      <a:lnTo>
                        <a:pt x="132" y="9181"/>
                      </a:lnTo>
                      <a:cubicBezTo>
                        <a:pt x="96" y="9181"/>
                        <a:pt x="72" y="9145"/>
                        <a:pt x="72" y="9097"/>
                      </a:cubicBezTo>
                      <a:lnTo>
                        <a:pt x="72" y="9050"/>
                      </a:lnTo>
                      <a:cubicBezTo>
                        <a:pt x="72" y="9026"/>
                        <a:pt x="60" y="5323"/>
                        <a:pt x="60" y="2739"/>
                      </a:cubicBezTo>
                      <a:cubicBezTo>
                        <a:pt x="60" y="1442"/>
                        <a:pt x="60" y="418"/>
                        <a:pt x="72" y="275"/>
                      </a:cubicBezTo>
                      <a:cubicBezTo>
                        <a:pt x="96" y="72"/>
                        <a:pt x="286" y="61"/>
                        <a:pt x="394" y="49"/>
                      </a:cubicBezTo>
                      <a:close/>
                      <a:moveTo>
                        <a:pt x="394" y="1"/>
                      </a:moveTo>
                      <a:cubicBezTo>
                        <a:pt x="286" y="1"/>
                        <a:pt x="24" y="25"/>
                        <a:pt x="13" y="275"/>
                      </a:cubicBezTo>
                      <a:cubicBezTo>
                        <a:pt x="1" y="430"/>
                        <a:pt x="1" y="1454"/>
                        <a:pt x="1" y="2751"/>
                      </a:cubicBezTo>
                      <a:cubicBezTo>
                        <a:pt x="1" y="5323"/>
                        <a:pt x="13" y="8990"/>
                        <a:pt x="13" y="9050"/>
                      </a:cubicBezTo>
                      <a:cubicBezTo>
                        <a:pt x="1" y="9050"/>
                        <a:pt x="1" y="9074"/>
                        <a:pt x="1" y="9109"/>
                      </a:cubicBezTo>
                      <a:cubicBezTo>
                        <a:pt x="1" y="9169"/>
                        <a:pt x="36" y="9252"/>
                        <a:pt x="132" y="9252"/>
                      </a:cubicBezTo>
                      <a:lnTo>
                        <a:pt x="4823" y="9252"/>
                      </a:lnTo>
                      <a:lnTo>
                        <a:pt x="4823" y="9228"/>
                      </a:lnTo>
                      <a:cubicBezTo>
                        <a:pt x="4823" y="9228"/>
                        <a:pt x="4823" y="4609"/>
                        <a:pt x="4775" y="4204"/>
                      </a:cubicBezTo>
                      <a:cubicBezTo>
                        <a:pt x="4727" y="3787"/>
                        <a:pt x="3620" y="275"/>
                        <a:pt x="3537" y="144"/>
                      </a:cubicBezTo>
                      <a:cubicBezTo>
                        <a:pt x="3465" y="13"/>
                        <a:pt x="3287" y="1"/>
                        <a:pt x="3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161035" y="3184344"/>
                  <a:ext cx="531418" cy="517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6" h="7633" extrusionOk="0">
                      <a:moveTo>
                        <a:pt x="394" y="0"/>
                      </a:moveTo>
                      <a:cubicBezTo>
                        <a:pt x="179" y="0"/>
                        <a:pt x="1" y="131"/>
                        <a:pt x="1" y="310"/>
                      </a:cubicBezTo>
                      <a:lnTo>
                        <a:pt x="1" y="7323"/>
                      </a:lnTo>
                      <a:cubicBezTo>
                        <a:pt x="1" y="7489"/>
                        <a:pt x="179" y="7632"/>
                        <a:pt x="394" y="7632"/>
                      </a:cubicBezTo>
                      <a:lnTo>
                        <a:pt x="7442" y="7632"/>
                      </a:lnTo>
                      <a:cubicBezTo>
                        <a:pt x="7657" y="7632"/>
                        <a:pt x="7835" y="7501"/>
                        <a:pt x="7835" y="7323"/>
                      </a:cubicBezTo>
                      <a:lnTo>
                        <a:pt x="7835" y="310"/>
                      </a:lnTo>
                      <a:cubicBezTo>
                        <a:pt x="7835" y="143"/>
                        <a:pt x="7657" y="0"/>
                        <a:pt x="7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4742809" y="3183530"/>
                  <a:ext cx="379575" cy="39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895" extrusionOk="0">
                      <a:moveTo>
                        <a:pt x="405" y="1"/>
                      </a:moveTo>
                      <a:cubicBezTo>
                        <a:pt x="179" y="1"/>
                        <a:pt x="0" y="191"/>
                        <a:pt x="0" y="417"/>
                      </a:cubicBezTo>
                      <a:lnTo>
                        <a:pt x="0" y="5477"/>
                      </a:lnTo>
                      <a:cubicBezTo>
                        <a:pt x="0" y="5716"/>
                        <a:pt x="179" y="5894"/>
                        <a:pt x="405" y="5894"/>
                      </a:cubicBezTo>
                      <a:lnTo>
                        <a:pt x="5192" y="5894"/>
                      </a:lnTo>
                      <a:cubicBezTo>
                        <a:pt x="5418" y="5894"/>
                        <a:pt x="5596" y="5692"/>
                        <a:pt x="5596" y="5477"/>
                      </a:cubicBezTo>
                      <a:lnTo>
                        <a:pt x="5596" y="417"/>
                      </a:lnTo>
                      <a:cubicBezTo>
                        <a:pt x="5596" y="179"/>
                        <a:pt x="5418" y="1"/>
                        <a:pt x="51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4258326" y="3183530"/>
                  <a:ext cx="443391" cy="51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7657" extrusionOk="0">
                      <a:moveTo>
                        <a:pt x="406" y="1"/>
                      </a:moveTo>
                      <a:cubicBezTo>
                        <a:pt x="179" y="1"/>
                        <a:pt x="1" y="132"/>
                        <a:pt x="1" y="298"/>
                      </a:cubicBezTo>
                      <a:lnTo>
                        <a:pt x="1" y="7359"/>
                      </a:lnTo>
                      <a:cubicBezTo>
                        <a:pt x="1" y="7525"/>
                        <a:pt x="179" y="7656"/>
                        <a:pt x="406" y="7656"/>
                      </a:cubicBezTo>
                      <a:lnTo>
                        <a:pt x="6132" y="7656"/>
                      </a:lnTo>
                      <a:cubicBezTo>
                        <a:pt x="6359" y="7656"/>
                        <a:pt x="6537" y="7525"/>
                        <a:pt x="6537" y="7359"/>
                      </a:cubicBezTo>
                      <a:lnTo>
                        <a:pt x="6537" y="298"/>
                      </a:lnTo>
                      <a:cubicBezTo>
                        <a:pt x="6537" y="132"/>
                        <a:pt x="6359" y="1"/>
                        <a:pt x="61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161849" y="3716433"/>
                  <a:ext cx="540302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7" h="3132" extrusionOk="0">
                      <a:moveTo>
                        <a:pt x="465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7" y="132"/>
                        <a:pt x="465" y="132"/>
                      </a:cubicBezTo>
                      <a:lnTo>
                        <a:pt x="7502" y="132"/>
                      </a:lnTo>
                      <a:cubicBezTo>
                        <a:pt x="7680" y="132"/>
                        <a:pt x="7823" y="274"/>
                        <a:pt x="7823" y="453"/>
                      </a:cubicBezTo>
                      <a:lnTo>
                        <a:pt x="7823" y="3132"/>
                      </a:lnTo>
                      <a:lnTo>
                        <a:pt x="7966" y="3132"/>
                      </a:lnTo>
                      <a:lnTo>
                        <a:pt x="7966" y="453"/>
                      </a:lnTo>
                      <a:cubicBezTo>
                        <a:pt x="7966" y="203"/>
                        <a:pt x="7752" y="1"/>
                        <a:pt x="75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4258326" y="3716433"/>
                  <a:ext cx="444205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0" h="3132" extrusionOk="0">
                      <a:moveTo>
                        <a:pt x="465" y="1"/>
                      </a:moveTo>
                      <a:cubicBezTo>
                        <a:pt x="215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6" y="132"/>
                        <a:pt x="465" y="132"/>
                      </a:cubicBezTo>
                      <a:lnTo>
                        <a:pt x="6085" y="132"/>
                      </a:lnTo>
                      <a:cubicBezTo>
                        <a:pt x="6263" y="132"/>
                        <a:pt x="6418" y="274"/>
                        <a:pt x="6418" y="453"/>
                      </a:cubicBezTo>
                      <a:lnTo>
                        <a:pt x="6418" y="3132"/>
                      </a:lnTo>
                      <a:lnTo>
                        <a:pt x="6549" y="3132"/>
                      </a:lnTo>
                      <a:lnTo>
                        <a:pt x="6549" y="453"/>
                      </a:lnTo>
                      <a:cubicBezTo>
                        <a:pt x="6549" y="203"/>
                        <a:pt x="6347" y="1"/>
                        <a:pt x="60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4272906" y="3195669"/>
                  <a:ext cx="415857" cy="17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2" h="263" extrusionOk="0">
                      <a:moveTo>
                        <a:pt x="369" y="0"/>
                      </a:moveTo>
                      <a:cubicBezTo>
                        <a:pt x="155" y="0"/>
                        <a:pt x="0" y="119"/>
                        <a:pt x="0" y="262"/>
                      </a:cubicBezTo>
                      <a:lnTo>
                        <a:pt x="6132" y="262"/>
                      </a:lnTo>
                      <a:cubicBezTo>
                        <a:pt x="6132" y="119"/>
                        <a:pt x="5953" y="0"/>
                        <a:pt x="5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4750065" y="3189972"/>
                  <a:ext cx="364248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287" extrusionOk="0">
                      <a:moveTo>
                        <a:pt x="370" y="1"/>
                      </a:moveTo>
                      <a:cubicBezTo>
                        <a:pt x="155" y="1"/>
                        <a:pt x="1" y="120"/>
                        <a:pt x="1" y="287"/>
                      </a:cubicBezTo>
                      <a:lnTo>
                        <a:pt x="5358" y="287"/>
                      </a:lnTo>
                      <a:cubicBezTo>
                        <a:pt x="5370" y="144"/>
                        <a:pt x="5192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177243" y="3192414"/>
                  <a:ext cx="506325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6" h="287" extrusionOk="0">
                      <a:moveTo>
                        <a:pt x="369" y="1"/>
                      </a:moveTo>
                      <a:cubicBezTo>
                        <a:pt x="155" y="1"/>
                        <a:pt x="0" y="120"/>
                        <a:pt x="0" y="286"/>
                      </a:cubicBezTo>
                      <a:lnTo>
                        <a:pt x="7465" y="286"/>
                      </a:lnTo>
                      <a:cubicBezTo>
                        <a:pt x="7465" y="131"/>
                        <a:pt x="7299" y="1"/>
                        <a:pt x="70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4274466" y="3219066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3"/>
                      </a:lnTo>
                      <a:lnTo>
                        <a:pt x="6109" y="203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4274466" y="3239275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2"/>
                      </a:lnTo>
                      <a:lnTo>
                        <a:pt x="6109" y="202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4274466" y="3258603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4274466" y="327881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4274466" y="329902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4274466" y="331834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4274466" y="333855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4274466" y="3357954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4274466" y="337809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4274466" y="3397491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4274466" y="341770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4274466" y="343628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4274466" y="345642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4274466" y="347663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4274466" y="3496029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4274466" y="351617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4274466" y="353556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4274466" y="3555775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4274466" y="357517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4274466" y="3595312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4274466" y="361389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4274466" y="363410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4274466" y="3654245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4274466" y="367364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5175615" y="3222321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7370" y="202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5175615" y="3241649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5175615" y="326185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5175615" y="3281254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5175615" y="330139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5175615" y="3319977"/>
                  <a:ext cx="499883" cy="13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4" extrusionOk="0">
                      <a:moveTo>
                        <a:pt x="0" y="1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5175615" y="3340186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5175615" y="33595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5175615" y="3379723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5175615" y="339993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5175615" y="341932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5175615" y="343947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5175615" y="345886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5175615" y="3479075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5175615" y="349840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5175615" y="351861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5175615" y="353719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5175615" y="355740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5175615" y="357673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5175615" y="359694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5175615" y="3617149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5175615" y="3636477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5175615" y="3656686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5175615" y="36760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4751693" y="3219066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5287" y="203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4751693" y="3239275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5287" y="202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4751693" y="3258603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4751693" y="327881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4751693" y="329902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4751693" y="331834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4751693" y="333855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4751693" y="3357954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4751693" y="337809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4751693" y="3397491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4751693" y="3417701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4751693" y="343628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4751693" y="3456424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4751693" y="3476633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4751693" y="3496029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4751693" y="3516170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4751693" y="353556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4751693" y="3555775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4267210" y="3192414"/>
                  <a:ext cx="424809" cy="507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4" h="7490" extrusionOk="0">
                      <a:moveTo>
                        <a:pt x="5835" y="84"/>
                      </a:moveTo>
                      <a:cubicBezTo>
                        <a:pt x="6037" y="84"/>
                        <a:pt x="6168" y="203"/>
                        <a:pt x="6168" y="310"/>
                      </a:cubicBezTo>
                      <a:lnTo>
                        <a:pt x="6168" y="7144"/>
                      </a:lnTo>
                      <a:cubicBezTo>
                        <a:pt x="6168" y="7251"/>
                        <a:pt x="6025" y="7370"/>
                        <a:pt x="5835" y="7370"/>
                      </a:cubicBezTo>
                      <a:lnTo>
                        <a:pt x="441" y="7370"/>
                      </a:lnTo>
                      <a:cubicBezTo>
                        <a:pt x="239" y="7370"/>
                        <a:pt x="108" y="7251"/>
                        <a:pt x="108" y="7144"/>
                      </a:cubicBezTo>
                      <a:lnTo>
                        <a:pt x="108" y="310"/>
                      </a:lnTo>
                      <a:cubicBezTo>
                        <a:pt x="108" y="203"/>
                        <a:pt x="239" y="84"/>
                        <a:pt x="441" y="84"/>
                      </a:cubicBezTo>
                      <a:close/>
                      <a:moveTo>
                        <a:pt x="441" y="1"/>
                      </a:moveTo>
                      <a:cubicBezTo>
                        <a:pt x="215" y="1"/>
                        <a:pt x="1" y="131"/>
                        <a:pt x="1" y="322"/>
                      </a:cubicBezTo>
                      <a:lnTo>
                        <a:pt x="1" y="7156"/>
                      </a:lnTo>
                      <a:cubicBezTo>
                        <a:pt x="1" y="7347"/>
                        <a:pt x="215" y="7490"/>
                        <a:pt x="441" y="7490"/>
                      </a:cubicBezTo>
                      <a:lnTo>
                        <a:pt x="5835" y="7490"/>
                      </a:lnTo>
                      <a:cubicBezTo>
                        <a:pt x="6061" y="7490"/>
                        <a:pt x="6263" y="7347"/>
                        <a:pt x="6263" y="7156"/>
                      </a:cubicBezTo>
                      <a:lnTo>
                        <a:pt x="6263" y="322"/>
                      </a:lnTo>
                      <a:cubicBezTo>
                        <a:pt x="6263" y="131"/>
                        <a:pt x="6061" y="1"/>
                        <a:pt x="5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4749251" y="3188345"/>
                  <a:ext cx="365875" cy="38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716" extrusionOk="0">
                      <a:moveTo>
                        <a:pt x="4954" y="120"/>
                      </a:moveTo>
                      <a:cubicBezTo>
                        <a:pt x="5132" y="120"/>
                        <a:pt x="5263" y="239"/>
                        <a:pt x="5263" y="346"/>
                      </a:cubicBezTo>
                      <a:lnTo>
                        <a:pt x="5263" y="5406"/>
                      </a:lnTo>
                      <a:cubicBezTo>
                        <a:pt x="5263" y="5502"/>
                        <a:pt x="5144" y="5621"/>
                        <a:pt x="4954" y="5621"/>
                      </a:cubicBezTo>
                      <a:lnTo>
                        <a:pt x="394" y="5621"/>
                      </a:lnTo>
                      <a:cubicBezTo>
                        <a:pt x="215" y="5621"/>
                        <a:pt x="84" y="5502"/>
                        <a:pt x="84" y="5406"/>
                      </a:cubicBezTo>
                      <a:lnTo>
                        <a:pt x="84" y="346"/>
                      </a:lnTo>
                      <a:cubicBezTo>
                        <a:pt x="84" y="239"/>
                        <a:pt x="215" y="120"/>
                        <a:pt x="417" y="120"/>
                      </a:cubicBezTo>
                      <a:close/>
                      <a:moveTo>
                        <a:pt x="417" y="1"/>
                      </a:moveTo>
                      <a:cubicBezTo>
                        <a:pt x="191" y="1"/>
                        <a:pt x="1" y="132"/>
                        <a:pt x="1" y="322"/>
                      </a:cubicBezTo>
                      <a:lnTo>
                        <a:pt x="1" y="5383"/>
                      </a:lnTo>
                      <a:cubicBezTo>
                        <a:pt x="1" y="5585"/>
                        <a:pt x="191" y="5716"/>
                        <a:pt x="417" y="5716"/>
                      </a:cubicBezTo>
                      <a:lnTo>
                        <a:pt x="4966" y="5716"/>
                      </a:lnTo>
                      <a:cubicBezTo>
                        <a:pt x="5192" y="5716"/>
                        <a:pt x="5394" y="5585"/>
                        <a:pt x="5394" y="5383"/>
                      </a:cubicBezTo>
                      <a:lnTo>
                        <a:pt x="5394" y="322"/>
                      </a:lnTo>
                      <a:cubicBezTo>
                        <a:pt x="5382" y="132"/>
                        <a:pt x="5192" y="1"/>
                        <a:pt x="49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5170733" y="3189159"/>
                  <a:ext cx="513650" cy="50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502" extrusionOk="0">
                      <a:moveTo>
                        <a:pt x="7145" y="108"/>
                      </a:moveTo>
                      <a:cubicBezTo>
                        <a:pt x="7335" y="108"/>
                        <a:pt x="7466" y="227"/>
                        <a:pt x="7466" y="334"/>
                      </a:cubicBezTo>
                      <a:lnTo>
                        <a:pt x="7466" y="7180"/>
                      </a:lnTo>
                      <a:cubicBezTo>
                        <a:pt x="7466" y="7276"/>
                        <a:pt x="7335" y="7395"/>
                        <a:pt x="7145" y="7395"/>
                      </a:cubicBezTo>
                      <a:lnTo>
                        <a:pt x="429" y="7395"/>
                      </a:lnTo>
                      <a:cubicBezTo>
                        <a:pt x="239" y="7395"/>
                        <a:pt x="108" y="7276"/>
                        <a:pt x="108" y="7180"/>
                      </a:cubicBezTo>
                      <a:lnTo>
                        <a:pt x="108" y="334"/>
                      </a:lnTo>
                      <a:cubicBezTo>
                        <a:pt x="108" y="227"/>
                        <a:pt x="239" y="108"/>
                        <a:pt x="429" y="108"/>
                      </a:cubicBezTo>
                      <a:close/>
                      <a:moveTo>
                        <a:pt x="429" y="1"/>
                      </a:moveTo>
                      <a:cubicBezTo>
                        <a:pt x="215" y="1"/>
                        <a:pt x="1" y="132"/>
                        <a:pt x="1" y="334"/>
                      </a:cubicBezTo>
                      <a:lnTo>
                        <a:pt x="1" y="7180"/>
                      </a:lnTo>
                      <a:cubicBezTo>
                        <a:pt x="1" y="7371"/>
                        <a:pt x="215" y="7502"/>
                        <a:pt x="429" y="7502"/>
                      </a:cubicBezTo>
                      <a:lnTo>
                        <a:pt x="7145" y="7502"/>
                      </a:lnTo>
                      <a:cubicBezTo>
                        <a:pt x="7371" y="7502"/>
                        <a:pt x="7573" y="7371"/>
                        <a:pt x="7573" y="7180"/>
                      </a:cubicBezTo>
                      <a:lnTo>
                        <a:pt x="7573" y="334"/>
                      </a:lnTo>
                      <a:cubicBezTo>
                        <a:pt x="7573" y="132"/>
                        <a:pt x="7371" y="1"/>
                        <a:pt x="7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4430309" y="3120528"/>
                  <a:ext cx="80838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90" extrusionOk="0">
                      <a:moveTo>
                        <a:pt x="84" y="1"/>
                      </a:moveTo>
                      <a:cubicBezTo>
                        <a:pt x="36" y="1"/>
                        <a:pt x="1" y="48"/>
                        <a:pt x="1" y="96"/>
                      </a:cubicBezTo>
                      <a:lnTo>
                        <a:pt x="72" y="406"/>
                      </a:lnTo>
                      <a:cubicBezTo>
                        <a:pt x="72" y="453"/>
                        <a:pt x="120" y="489"/>
                        <a:pt x="156" y="489"/>
                      </a:cubicBezTo>
                      <a:lnTo>
                        <a:pt x="1025" y="489"/>
                      </a:lnTo>
                      <a:cubicBezTo>
                        <a:pt x="1072" y="489"/>
                        <a:pt x="1108" y="453"/>
                        <a:pt x="1108" y="406"/>
                      </a:cubicBezTo>
                      <a:lnTo>
                        <a:pt x="1191" y="96"/>
                      </a:lnTo>
                      <a:cubicBezTo>
                        <a:pt x="1191" y="48"/>
                        <a:pt x="114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4436752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72" y="1"/>
                      </a:moveTo>
                      <a:cubicBezTo>
                        <a:pt x="37" y="1"/>
                        <a:pt x="1" y="24"/>
                        <a:pt x="1" y="72"/>
                      </a:cubicBezTo>
                      <a:lnTo>
                        <a:pt x="61" y="322"/>
                      </a:lnTo>
                      <a:cubicBezTo>
                        <a:pt x="61" y="370"/>
                        <a:pt x="96" y="393"/>
                        <a:pt x="132" y="393"/>
                      </a:cubicBezTo>
                      <a:lnTo>
                        <a:pt x="834" y="393"/>
                      </a:lnTo>
                      <a:cubicBezTo>
                        <a:pt x="882" y="393"/>
                        <a:pt x="918" y="370"/>
                        <a:pt x="918" y="322"/>
                      </a:cubicBezTo>
                      <a:lnTo>
                        <a:pt x="953" y="72"/>
                      </a:lnTo>
                      <a:cubicBezTo>
                        <a:pt x="953" y="24"/>
                        <a:pt x="930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4427935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19" y="1"/>
                        <a:pt x="107" y="13"/>
                        <a:pt x="71" y="60"/>
                      </a:cubicBezTo>
                      <a:lnTo>
                        <a:pt x="0" y="251"/>
                      </a:lnTo>
                      <a:cubicBezTo>
                        <a:pt x="0" y="298"/>
                        <a:pt x="48" y="346"/>
                        <a:pt x="107" y="346"/>
                      </a:cubicBezTo>
                      <a:lnTo>
                        <a:pt x="1131" y="346"/>
                      </a:lnTo>
                      <a:cubicBezTo>
                        <a:pt x="1191" y="346"/>
                        <a:pt x="1238" y="298"/>
                        <a:pt x="1238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107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4897024" y="3120528"/>
                  <a:ext cx="80025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490" extrusionOk="0">
                      <a:moveTo>
                        <a:pt x="96" y="1"/>
                      </a:moveTo>
                      <a:cubicBezTo>
                        <a:pt x="48" y="1"/>
                        <a:pt x="1" y="48"/>
                        <a:pt x="1" y="96"/>
                      </a:cubicBezTo>
                      <a:lnTo>
                        <a:pt x="84" y="406"/>
                      </a:lnTo>
                      <a:cubicBezTo>
                        <a:pt x="84" y="453"/>
                        <a:pt x="120" y="489"/>
                        <a:pt x="167" y="489"/>
                      </a:cubicBezTo>
                      <a:lnTo>
                        <a:pt x="1036" y="489"/>
                      </a:lnTo>
                      <a:cubicBezTo>
                        <a:pt x="1096" y="489"/>
                        <a:pt x="1120" y="453"/>
                        <a:pt x="1120" y="406"/>
                      </a:cubicBezTo>
                      <a:lnTo>
                        <a:pt x="1179" y="96"/>
                      </a:lnTo>
                      <a:cubicBezTo>
                        <a:pt x="1179" y="48"/>
                        <a:pt x="1132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4905094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84" y="1"/>
                      </a:moveTo>
                      <a:cubicBezTo>
                        <a:pt x="36" y="1"/>
                        <a:pt x="1" y="24"/>
                        <a:pt x="1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43" y="393"/>
                      </a:cubicBezTo>
                      <a:lnTo>
                        <a:pt x="822" y="393"/>
                      </a:lnTo>
                      <a:cubicBezTo>
                        <a:pt x="870" y="393"/>
                        <a:pt x="894" y="370"/>
                        <a:pt x="894" y="322"/>
                      </a:cubicBezTo>
                      <a:lnTo>
                        <a:pt x="953" y="72"/>
                      </a:lnTo>
                      <a:cubicBezTo>
                        <a:pt x="953" y="24"/>
                        <a:pt x="929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4896210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20" y="1"/>
                        <a:pt x="108" y="13"/>
                        <a:pt x="72" y="60"/>
                      </a:cubicBezTo>
                      <a:lnTo>
                        <a:pt x="1" y="251"/>
                      </a:lnTo>
                      <a:cubicBezTo>
                        <a:pt x="1" y="298"/>
                        <a:pt x="48" y="346"/>
                        <a:pt x="108" y="346"/>
                      </a:cubicBezTo>
                      <a:lnTo>
                        <a:pt x="1132" y="346"/>
                      </a:lnTo>
                      <a:cubicBezTo>
                        <a:pt x="1191" y="346"/>
                        <a:pt x="1239" y="298"/>
                        <a:pt x="1239" y="251"/>
                      </a:cubicBezTo>
                      <a:lnTo>
                        <a:pt x="1167" y="60"/>
                      </a:lnTo>
                      <a:cubicBezTo>
                        <a:pt x="1144" y="13"/>
                        <a:pt x="1120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408159" y="3120528"/>
                  <a:ext cx="79143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490" extrusionOk="0">
                      <a:moveTo>
                        <a:pt x="84" y="1"/>
                      </a:moveTo>
                      <a:cubicBezTo>
                        <a:pt x="48" y="1"/>
                        <a:pt x="0" y="48"/>
                        <a:pt x="0" y="96"/>
                      </a:cubicBezTo>
                      <a:lnTo>
                        <a:pt x="72" y="406"/>
                      </a:lnTo>
                      <a:cubicBezTo>
                        <a:pt x="72" y="453"/>
                        <a:pt x="119" y="489"/>
                        <a:pt x="167" y="489"/>
                      </a:cubicBezTo>
                      <a:lnTo>
                        <a:pt x="1024" y="489"/>
                      </a:lnTo>
                      <a:cubicBezTo>
                        <a:pt x="1072" y="489"/>
                        <a:pt x="1119" y="453"/>
                        <a:pt x="1119" y="406"/>
                      </a:cubicBezTo>
                      <a:lnTo>
                        <a:pt x="1167" y="96"/>
                      </a:lnTo>
                      <a:cubicBezTo>
                        <a:pt x="1167" y="48"/>
                        <a:pt x="1131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415415" y="3122970"/>
                  <a:ext cx="64630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94" extrusionOk="0">
                      <a:moveTo>
                        <a:pt x="72" y="1"/>
                      </a:moveTo>
                      <a:cubicBezTo>
                        <a:pt x="24" y="1"/>
                        <a:pt x="0" y="24"/>
                        <a:pt x="0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31" y="393"/>
                      </a:cubicBezTo>
                      <a:lnTo>
                        <a:pt x="834" y="393"/>
                      </a:lnTo>
                      <a:cubicBezTo>
                        <a:pt x="870" y="393"/>
                        <a:pt x="905" y="370"/>
                        <a:pt x="905" y="322"/>
                      </a:cubicBezTo>
                      <a:lnTo>
                        <a:pt x="953" y="72"/>
                      </a:lnTo>
                      <a:cubicBezTo>
                        <a:pt x="953" y="24"/>
                        <a:pt x="917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07345" y="3104388"/>
                  <a:ext cx="82398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347" extrusionOk="0">
                      <a:moveTo>
                        <a:pt x="179" y="1"/>
                      </a:moveTo>
                      <a:cubicBezTo>
                        <a:pt x="119" y="1"/>
                        <a:pt x="96" y="13"/>
                        <a:pt x="72" y="60"/>
                      </a:cubicBezTo>
                      <a:lnTo>
                        <a:pt x="0" y="251"/>
                      </a:lnTo>
                      <a:cubicBezTo>
                        <a:pt x="0" y="298"/>
                        <a:pt x="36" y="346"/>
                        <a:pt x="96" y="346"/>
                      </a:cubicBezTo>
                      <a:lnTo>
                        <a:pt x="1108" y="346"/>
                      </a:lnTo>
                      <a:cubicBezTo>
                        <a:pt x="1167" y="346"/>
                        <a:pt x="1215" y="298"/>
                        <a:pt x="1215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096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4356864" y="3004291"/>
                  <a:ext cx="1701338" cy="31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465" extrusionOk="0">
                      <a:moveTo>
                        <a:pt x="0" y="0"/>
                      </a:moveTo>
                      <a:lnTo>
                        <a:pt x="0" y="465"/>
                      </a:lnTo>
                      <a:lnTo>
                        <a:pt x="25087" y="465"/>
                      </a:lnTo>
                      <a:lnTo>
                        <a:pt x="250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4356864" y="3010733"/>
                  <a:ext cx="1701338" cy="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25087" y="143"/>
                      </a:lnTo>
                      <a:lnTo>
                        <a:pt x="250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4311630" y="2959057"/>
                  <a:ext cx="1790992" cy="5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9" h="835" extrusionOk="0">
                      <a:moveTo>
                        <a:pt x="322" y="1"/>
                      </a:moveTo>
                      <a:cubicBezTo>
                        <a:pt x="155" y="1"/>
                        <a:pt x="1" y="191"/>
                        <a:pt x="1" y="417"/>
                      </a:cubicBezTo>
                      <a:cubicBezTo>
                        <a:pt x="1" y="655"/>
                        <a:pt x="131" y="834"/>
                        <a:pt x="322" y="834"/>
                      </a:cubicBezTo>
                      <a:lnTo>
                        <a:pt x="26099" y="834"/>
                      </a:lnTo>
                      <a:cubicBezTo>
                        <a:pt x="26278" y="834"/>
                        <a:pt x="26409" y="644"/>
                        <a:pt x="26409" y="417"/>
                      </a:cubicBezTo>
                      <a:cubicBezTo>
                        <a:pt x="26409" y="179"/>
                        <a:pt x="26278" y="1"/>
                        <a:pt x="26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5806989" y="3779434"/>
                  <a:ext cx="348107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2370" extrusionOk="0">
                      <a:moveTo>
                        <a:pt x="299" y="0"/>
                      </a:moveTo>
                      <a:cubicBezTo>
                        <a:pt x="37" y="0"/>
                        <a:pt x="1" y="143"/>
                        <a:pt x="1" y="322"/>
                      </a:cubicBezTo>
                      <a:lnTo>
                        <a:pt x="1" y="2060"/>
                      </a:lnTo>
                      <a:cubicBezTo>
                        <a:pt x="1" y="2239"/>
                        <a:pt x="37" y="2370"/>
                        <a:pt x="299" y="2370"/>
                      </a:cubicBezTo>
                      <a:lnTo>
                        <a:pt x="4680" y="2370"/>
                      </a:lnTo>
                      <a:cubicBezTo>
                        <a:pt x="4918" y="2370"/>
                        <a:pt x="5132" y="2239"/>
                        <a:pt x="5132" y="2060"/>
                      </a:cubicBezTo>
                      <a:lnTo>
                        <a:pt x="5132" y="322"/>
                      </a:lnTo>
                      <a:cubicBezTo>
                        <a:pt x="5132" y="155"/>
                        <a:pt x="4942" y="0"/>
                        <a:pt x="4680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5849782" y="3842436"/>
                  <a:ext cx="205962" cy="6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7" extrusionOk="0">
                      <a:moveTo>
                        <a:pt x="37" y="12"/>
                      </a:moveTo>
                      <a:lnTo>
                        <a:pt x="3025" y="24"/>
                      </a:lnTo>
                      <a:lnTo>
                        <a:pt x="2763" y="953"/>
                      </a:lnTo>
                      <a:lnTo>
                        <a:pt x="25" y="953"/>
                      </a:lnTo>
                      <a:lnTo>
                        <a:pt x="37" y="12"/>
                      </a:lnTo>
                      <a:close/>
                      <a:moveTo>
                        <a:pt x="25" y="0"/>
                      </a:moveTo>
                      <a:lnTo>
                        <a:pt x="1" y="964"/>
                      </a:lnTo>
                      <a:lnTo>
                        <a:pt x="2775" y="976"/>
                      </a:lnTo>
                      <a:lnTo>
                        <a:pt x="2775" y="964"/>
                      </a:lnTo>
                      <a:lnTo>
                        <a:pt x="2787" y="964"/>
                      </a:lnTo>
                      <a:lnTo>
                        <a:pt x="3037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5853851" y="3843996"/>
                  <a:ext cx="201147" cy="1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56" extrusionOk="0">
                      <a:moveTo>
                        <a:pt x="0" y="1"/>
                      </a:moveTo>
                      <a:lnTo>
                        <a:pt x="0" y="156"/>
                      </a:lnTo>
                      <a:lnTo>
                        <a:pt x="2941" y="156"/>
                      </a:lnTo>
                      <a:lnTo>
                        <a:pt x="2965" y="1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5852223" y="3834298"/>
                  <a:ext cx="206776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132" extrusionOk="0">
                      <a:moveTo>
                        <a:pt x="1" y="1"/>
                      </a:moveTo>
                      <a:lnTo>
                        <a:pt x="1" y="132"/>
                      </a:lnTo>
                      <a:lnTo>
                        <a:pt x="3001" y="132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5853851" y="3898113"/>
                  <a:ext cx="185752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2" extrusionOk="0">
                      <a:moveTo>
                        <a:pt x="0" y="1"/>
                      </a:moveTo>
                      <a:lnTo>
                        <a:pt x="0" y="132"/>
                      </a:lnTo>
                      <a:lnTo>
                        <a:pt x="2715" y="132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5844153" y="3779434"/>
                  <a:ext cx="10580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370" extrusionOk="0">
                      <a:moveTo>
                        <a:pt x="1" y="0"/>
                      </a:moveTo>
                      <a:lnTo>
                        <a:pt x="1" y="2370"/>
                      </a:lnTo>
                      <a:lnTo>
                        <a:pt x="155" y="237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6078324" y="3696223"/>
                  <a:ext cx="445764" cy="24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3" h="3602" extrusionOk="0">
                      <a:moveTo>
                        <a:pt x="3287" y="1"/>
                      </a:moveTo>
                      <a:cubicBezTo>
                        <a:pt x="2013" y="1"/>
                        <a:pt x="905" y="680"/>
                        <a:pt x="429" y="1727"/>
                      </a:cubicBezTo>
                      <a:cubicBezTo>
                        <a:pt x="346" y="1918"/>
                        <a:pt x="0" y="2680"/>
                        <a:pt x="191" y="3597"/>
                      </a:cubicBezTo>
                      <a:cubicBezTo>
                        <a:pt x="254" y="3601"/>
                        <a:pt x="326" y="3602"/>
                        <a:pt x="399" y="3602"/>
                      </a:cubicBezTo>
                      <a:cubicBezTo>
                        <a:pt x="544" y="3602"/>
                        <a:pt x="695" y="3597"/>
                        <a:pt x="798" y="3597"/>
                      </a:cubicBezTo>
                      <a:cubicBezTo>
                        <a:pt x="941" y="3597"/>
                        <a:pt x="846" y="2358"/>
                        <a:pt x="1036" y="2347"/>
                      </a:cubicBezTo>
                      <a:cubicBezTo>
                        <a:pt x="1262" y="1489"/>
                        <a:pt x="2322" y="894"/>
                        <a:pt x="3322" y="834"/>
                      </a:cubicBezTo>
                      <a:cubicBezTo>
                        <a:pt x="3344" y="833"/>
                        <a:pt x="3367" y="832"/>
                        <a:pt x="3391" y="832"/>
                      </a:cubicBezTo>
                      <a:cubicBezTo>
                        <a:pt x="4022" y="832"/>
                        <a:pt x="5235" y="1438"/>
                        <a:pt x="5442" y="2287"/>
                      </a:cubicBezTo>
                      <a:cubicBezTo>
                        <a:pt x="5561" y="2287"/>
                        <a:pt x="5584" y="3597"/>
                        <a:pt x="5668" y="3597"/>
                      </a:cubicBezTo>
                      <a:lnTo>
                        <a:pt x="6382" y="3597"/>
                      </a:lnTo>
                      <a:cubicBezTo>
                        <a:pt x="6573" y="2775"/>
                        <a:pt x="6275" y="2025"/>
                        <a:pt x="6156" y="1727"/>
                      </a:cubicBezTo>
                      <a:cubicBezTo>
                        <a:pt x="5680" y="680"/>
                        <a:pt x="4584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6134816" y="3743085"/>
                  <a:ext cx="328711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906" extrusionOk="0">
                      <a:moveTo>
                        <a:pt x="2430" y="1"/>
                      </a:moveTo>
                      <a:cubicBezTo>
                        <a:pt x="1084" y="1"/>
                        <a:pt x="1" y="1048"/>
                        <a:pt x="1" y="2346"/>
                      </a:cubicBezTo>
                      <a:cubicBezTo>
                        <a:pt x="1" y="2537"/>
                        <a:pt x="25" y="2727"/>
                        <a:pt x="72" y="2906"/>
                      </a:cubicBezTo>
                      <a:lnTo>
                        <a:pt x="4775" y="2906"/>
                      </a:lnTo>
                      <a:cubicBezTo>
                        <a:pt x="4823" y="2727"/>
                        <a:pt x="4847" y="2537"/>
                        <a:pt x="4847" y="2346"/>
                      </a:cubicBezTo>
                      <a:cubicBezTo>
                        <a:pt x="4847" y="1060"/>
                        <a:pt x="3763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6092023" y="3701920"/>
                  <a:ext cx="417552" cy="23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7" h="3513" extrusionOk="0">
                      <a:moveTo>
                        <a:pt x="3073" y="0"/>
                      </a:moveTo>
                      <a:cubicBezTo>
                        <a:pt x="1370" y="0"/>
                        <a:pt x="1" y="1322"/>
                        <a:pt x="1" y="2953"/>
                      </a:cubicBezTo>
                      <a:cubicBezTo>
                        <a:pt x="1" y="3144"/>
                        <a:pt x="25" y="3334"/>
                        <a:pt x="60" y="3513"/>
                      </a:cubicBezTo>
                      <a:lnTo>
                        <a:pt x="882" y="3513"/>
                      </a:lnTo>
                      <a:cubicBezTo>
                        <a:pt x="822" y="3334"/>
                        <a:pt x="834" y="3144"/>
                        <a:pt x="834" y="2929"/>
                      </a:cubicBezTo>
                      <a:cubicBezTo>
                        <a:pt x="834" y="1739"/>
                        <a:pt x="1834" y="774"/>
                        <a:pt x="3073" y="774"/>
                      </a:cubicBezTo>
                      <a:cubicBezTo>
                        <a:pt x="4311" y="774"/>
                        <a:pt x="5299" y="1774"/>
                        <a:pt x="5335" y="2953"/>
                      </a:cubicBezTo>
                      <a:cubicBezTo>
                        <a:pt x="5335" y="3155"/>
                        <a:pt x="5347" y="3322"/>
                        <a:pt x="5287" y="3501"/>
                      </a:cubicBezTo>
                      <a:lnTo>
                        <a:pt x="6097" y="3501"/>
                      </a:lnTo>
                      <a:cubicBezTo>
                        <a:pt x="6121" y="3322"/>
                        <a:pt x="6156" y="3132"/>
                        <a:pt x="6156" y="2929"/>
                      </a:cubicBezTo>
                      <a:cubicBezTo>
                        <a:pt x="6133" y="1322"/>
                        <a:pt x="4763" y="0"/>
                        <a:pt x="30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6203446" y="3814156"/>
                  <a:ext cx="197078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2906" extrusionOk="0">
                      <a:moveTo>
                        <a:pt x="1432" y="0"/>
                      </a:moveTo>
                      <a:cubicBezTo>
                        <a:pt x="632" y="0"/>
                        <a:pt x="1" y="650"/>
                        <a:pt x="1" y="1441"/>
                      </a:cubicBezTo>
                      <a:cubicBezTo>
                        <a:pt x="1" y="2251"/>
                        <a:pt x="656" y="2905"/>
                        <a:pt x="1453" y="2905"/>
                      </a:cubicBezTo>
                      <a:cubicBezTo>
                        <a:pt x="2263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53" y="0"/>
                      </a:cubicBezTo>
                      <a:cubicBezTo>
                        <a:pt x="1446" y="0"/>
                        <a:pt x="1439" y="0"/>
                        <a:pt x="143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6159840" y="3770550"/>
                  <a:ext cx="282731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" h="4168" extrusionOk="0">
                      <a:moveTo>
                        <a:pt x="2063" y="893"/>
                      </a:moveTo>
                      <a:cubicBezTo>
                        <a:pt x="2070" y="893"/>
                        <a:pt x="2077" y="893"/>
                        <a:pt x="2085" y="893"/>
                      </a:cubicBezTo>
                      <a:cubicBezTo>
                        <a:pt x="2739" y="893"/>
                        <a:pt x="3275" y="1429"/>
                        <a:pt x="3275" y="2084"/>
                      </a:cubicBezTo>
                      <a:cubicBezTo>
                        <a:pt x="3275" y="2739"/>
                        <a:pt x="2739" y="3275"/>
                        <a:pt x="2085" y="3275"/>
                      </a:cubicBezTo>
                      <a:cubicBezTo>
                        <a:pt x="1430" y="3275"/>
                        <a:pt x="894" y="2739"/>
                        <a:pt x="894" y="2084"/>
                      </a:cubicBezTo>
                      <a:cubicBezTo>
                        <a:pt x="894" y="1424"/>
                        <a:pt x="1418" y="893"/>
                        <a:pt x="2063" y="893"/>
                      </a:cubicBezTo>
                      <a:close/>
                      <a:moveTo>
                        <a:pt x="2085" y="0"/>
                      </a:moveTo>
                      <a:cubicBezTo>
                        <a:pt x="942" y="0"/>
                        <a:pt x="1" y="929"/>
                        <a:pt x="1" y="2084"/>
                      </a:cubicBezTo>
                      <a:cubicBezTo>
                        <a:pt x="1" y="3227"/>
                        <a:pt x="942" y="4168"/>
                        <a:pt x="2085" y="4168"/>
                      </a:cubicBezTo>
                      <a:cubicBezTo>
                        <a:pt x="3228" y="4168"/>
                        <a:pt x="4168" y="3227"/>
                        <a:pt x="4168" y="2084"/>
                      </a:cubicBezTo>
                      <a:cubicBezTo>
                        <a:pt x="4168" y="941"/>
                        <a:pt x="3228" y="0"/>
                        <a:pt x="20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6227725" y="3838367"/>
                  <a:ext cx="146961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2168" extrusionOk="0">
                      <a:moveTo>
                        <a:pt x="1084" y="0"/>
                      </a:moveTo>
                      <a:cubicBezTo>
                        <a:pt x="488" y="0"/>
                        <a:pt x="0" y="477"/>
                        <a:pt x="0" y="1084"/>
                      </a:cubicBezTo>
                      <a:cubicBezTo>
                        <a:pt x="0" y="1679"/>
                        <a:pt x="488" y="2167"/>
                        <a:pt x="1084" y="2167"/>
                      </a:cubicBezTo>
                      <a:cubicBezTo>
                        <a:pt x="1679" y="2167"/>
                        <a:pt x="2167" y="1679"/>
                        <a:pt x="2167" y="1084"/>
                      </a:cubicBezTo>
                      <a:cubicBezTo>
                        <a:pt x="2167" y="489"/>
                        <a:pt x="1679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4833208" y="3814156"/>
                  <a:ext cx="197145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2906" extrusionOk="0">
                      <a:moveTo>
                        <a:pt x="1444" y="0"/>
                      </a:moveTo>
                      <a:cubicBezTo>
                        <a:pt x="656" y="0"/>
                        <a:pt x="1" y="650"/>
                        <a:pt x="1" y="1441"/>
                      </a:cubicBezTo>
                      <a:cubicBezTo>
                        <a:pt x="1" y="2251"/>
                        <a:pt x="668" y="2905"/>
                        <a:pt x="1465" y="2905"/>
                      </a:cubicBezTo>
                      <a:cubicBezTo>
                        <a:pt x="2275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65" y="0"/>
                      </a:cubicBezTo>
                      <a:cubicBezTo>
                        <a:pt x="1458" y="0"/>
                        <a:pt x="1451" y="0"/>
                        <a:pt x="14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4791230" y="3770550"/>
                  <a:ext cx="282663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4168" extrusionOk="0">
                      <a:moveTo>
                        <a:pt x="2051" y="893"/>
                      </a:moveTo>
                      <a:cubicBezTo>
                        <a:pt x="2058" y="893"/>
                        <a:pt x="2065" y="893"/>
                        <a:pt x="2073" y="893"/>
                      </a:cubicBezTo>
                      <a:cubicBezTo>
                        <a:pt x="2727" y="893"/>
                        <a:pt x="3263" y="1429"/>
                        <a:pt x="3263" y="2084"/>
                      </a:cubicBezTo>
                      <a:cubicBezTo>
                        <a:pt x="3263" y="2739"/>
                        <a:pt x="2727" y="3275"/>
                        <a:pt x="2073" y="3275"/>
                      </a:cubicBezTo>
                      <a:cubicBezTo>
                        <a:pt x="1418" y="3275"/>
                        <a:pt x="882" y="2739"/>
                        <a:pt x="882" y="2084"/>
                      </a:cubicBezTo>
                      <a:cubicBezTo>
                        <a:pt x="882" y="1424"/>
                        <a:pt x="1406" y="893"/>
                        <a:pt x="2051" y="893"/>
                      </a:cubicBezTo>
                      <a:close/>
                      <a:moveTo>
                        <a:pt x="2084" y="0"/>
                      </a:moveTo>
                      <a:cubicBezTo>
                        <a:pt x="918" y="0"/>
                        <a:pt x="1" y="929"/>
                        <a:pt x="1" y="2084"/>
                      </a:cubicBezTo>
                      <a:cubicBezTo>
                        <a:pt x="1" y="3227"/>
                        <a:pt x="941" y="4168"/>
                        <a:pt x="2084" y="4168"/>
                      </a:cubicBezTo>
                      <a:cubicBezTo>
                        <a:pt x="3227" y="4168"/>
                        <a:pt x="4168" y="3227"/>
                        <a:pt x="4168" y="2084"/>
                      </a:cubicBezTo>
                      <a:cubicBezTo>
                        <a:pt x="4168" y="941"/>
                        <a:pt x="3227" y="0"/>
                        <a:pt x="20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4859047" y="3838367"/>
                  <a:ext cx="147028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2168" extrusionOk="0">
                      <a:moveTo>
                        <a:pt x="1084" y="0"/>
                      </a:moveTo>
                      <a:cubicBezTo>
                        <a:pt x="489" y="0"/>
                        <a:pt x="1" y="477"/>
                        <a:pt x="1" y="1084"/>
                      </a:cubicBezTo>
                      <a:cubicBezTo>
                        <a:pt x="1" y="1679"/>
                        <a:pt x="489" y="2167"/>
                        <a:pt x="1084" y="2167"/>
                      </a:cubicBezTo>
                      <a:cubicBezTo>
                        <a:pt x="1680" y="2167"/>
                        <a:pt x="2168" y="1679"/>
                        <a:pt x="2168" y="1084"/>
                      </a:cubicBezTo>
                      <a:cubicBezTo>
                        <a:pt x="2168" y="489"/>
                        <a:pt x="1680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4" name="Google Shape;694;p38"/>
            <p:cNvSpPr/>
            <p:nvPr/>
          </p:nvSpPr>
          <p:spPr>
            <a:xfrm>
              <a:off x="6529645" y="1171548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851842" y="1451088"/>
              <a:ext cx="1735314" cy="1902891"/>
            </a:xfrm>
            <a:custGeom>
              <a:avLst/>
              <a:gdLst/>
              <a:ahLst/>
              <a:cxnLst/>
              <a:rect l="l" t="t" r="r" b="b"/>
              <a:pathLst>
                <a:path w="25588" h="28059" extrusionOk="0">
                  <a:moveTo>
                    <a:pt x="16813" y="0"/>
                  </a:moveTo>
                  <a:cubicBezTo>
                    <a:pt x="16059" y="0"/>
                    <a:pt x="14920" y="536"/>
                    <a:pt x="13788" y="948"/>
                  </a:cubicBezTo>
                  <a:cubicBezTo>
                    <a:pt x="13764" y="817"/>
                    <a:pt x="13705" y="710"/>
                    <a:pt x="13621" y="615"/>
                  </a:cubicBezTo>
                  <a:cubicBezTo>
                    <a:pt x="13447" y="420"/>
                    <a:pt x="13184" y="327"/>
                    <a:pt x="12872" y="327"/>
                  </a:cubicBezTo>
                  <a:cubicBezTo>
                    <a:pt x="12291" y="327"/>
                    <a:pt x="11542" y="649"/>
                    <a:pt x="10883" y="1222"/>
                  </a:cubicBezTo>
                  <a:cubicBezTo>
                    <a:pt x="10811" y="1282"/>
                    <a:pt x="10752" y="1341"/>
                    <a:pt x="10692" y="1413"/>
                  </a:cubicBezTo>
                  <a:cubicBezTo>
                    <a:pt x="10430" y="1520"/>
                    <a:pt x="10133" y="1639"/>
                    <a:pt x="9835" y="1806"/>
                  </a:cubicBezTo>
                  <a:cubicBezTo>
                    <a:pt x="9670" y="1717"/>
                    <a:pt x="9476" y="1674"/>
                    <a:pt x="9264" y="1674"/>
                  </a:cubicBezTo>
                  <a:cubicBezTo>
                    <a:pt x="8681" y="1674"/>
                    <a:pt x="7963" y="1994"/>
                    <a:pt x="7335" y="2544"/>
                  </a:cubicBezTo>
                  <a:cubicBezTo>
                    <a:pt x="6573" y="3222"/>
                    <a:pt x="6168" y="4032"/>
                    <a:pt x="6239" y="4627"/>
                  </a:cubicBezTo>
                  <a:cubicBezTo>
                    <a:pt x="6156" y="4734"/>
                    <a:pt x="6061" y="4842"/>
                    <a:pt x="5989" y="4925"/>
                  </a:cubicBezTo>
                  <a:cubicBezTo>
                    <a:pt x="5108" y="5377"/>
                    <a:pt x="3727" y="5068"/>
                    <a:pt x="3132" y="6080"/>
                  </a:cubicBezTo>
                  <a:cubicBezTo>
                    <a:pt x="2965" y="6163"/>
                    <a:pt x="2822" y="6282"/>
                    <a:pt x="2668" y="6413"/>
                  </a:cubicBezTo>
                  <a:cubicBezTo>
                    <a:pt x="2072" y="6937"/>
                    <a:pt x="1108" y="8068"/>
                    <a:pt x="1155" y="8544"/>
                  </a:cubicBezTo>
                  <a:cubicBezTo>
                    <a:pt x="977" y="8664"/>
                    <a:pt x="1096" y="9033"/>
                    <a:pt x="917" y="9187"/>
                  </a:cubicBezTo>
                  <a:cubicBezTo>
                    <a:pt x="1" y="9985"/>
                    <a:pt x="215" y="11033"/>
                    <a:pt x="667" y="11569"/>
                  </a:cubicBezTo>
                  <a:cubicBezTo>
                    <a:pt x="690" y="11598"/>
                    <a:pt x="715" y="11610"/>
                    <a:pt x="740" y="11610"/>
                  </a:cubicBezTo>
                  <a:cubicBezTo>
                    <a:pt x="852" y="11610"/>
                    <a:pt x="987" y="11376"/>
                    <a:pt x="1151" y="11376"/>
                  </a:cubicBezTo>
                  <a:cubicBezTo>
                    <a:pt x="1161" y="11376"/>
                    <a:pt x="1170" y="11377"/>
                    <a:pt x="1179" y="11378"/>
                  </a:cubicBezTo>
                  <a:cubicBezTo>
                    <a:pt x="1155" y="11438"/>
                    <a:pt x="1572" y="12485"/>
                    <a:pt x="1560" y="12545"/>
                  </a:cubicBezTo>
                  <a:cubicBezTo>
                    <a:pt x="393" y="13426"/>
                    <a:pt x="810" y="13890"/>
                    <a:pt x="1525" y="14212"/>
                  </a:cubicBezTo>
                  <a:cubicBezTo>
                    <a:pt x="1477" y="14462"/>
                    <a:pt x="1525" y="14712"/>
                    <a:pt x="1679" y="14867"/>
                  </a:cubicBezTo>
                  <a:cubicBezTo>
                    <a:pt x="1822" y="15044"/>
                    <a:pt x="2047" y="15128"/>
                    <a:pt x="2315" y="15128"/>
                  </a:cubicBezTo>
                  <a:cubicBezTo>
                    <a:pt x="2605" y="15128"/>
                    <a:pt x="2946" y="15029"/>
                    <a:pt x="3287" y="14843"/>
                  </a:cubicBezTo>
                  <a:lnTo>
                    <a:pt x="3287" y="14843"/>
                  </a:lnTo>
                  <a:cubicBezTo>
                    <a:pt x="4358" y="15498"/>
                    <a:pt x="1917" y="16867"/>
                    <a:pt x="3799" y="16867"/>
                  </a:cubicBezTo>
                  <a:cubicBezTo>
                    <a:pt x="3489" y="17724"/>
                    <a:pt x="3953" y="18058"/>
                    <a:pt x="5227" y="18355"/>
                  </a:cubicBezTo>
                  <a:cubicBezTo>
                    <a:pt x="5156" y="18700"/>
                    <a:pt x="5204" y="19010"/>
                    <a:pt x="5382" y="19224"/>
                  </a:cubicBezTo>
                  <a:cubicBezTo>
                    <a:pt x="5563" y="19446"/>
                    <a:pt x="5855" y="19552"/>
                    <a:pt x="6200" y="19552"/>
                  </a:cubicBezTo>
                  <a:cubicBezTo>
                    <a:pt x="6672" y="19552"/>
                    <a:pt x="7246" y="19353"/>
                    <a:pt x="7775" y="18974"/>
                  </a:cubicBezTo>
                  <a:lnTo>
                    <a:pt x="7775" y="18974"/>
                  </a:lnTo>
                  <a:cubicBezTo>
                    <a:pt x="7740" y="20250"/>
                    <a:pt x="7596" y="21083"/>
                    <a:pt x="8746" y="21083"/>
                  </a:cubicBezTo>
                  <a:cubicBezTo>
                    <a:pt x="9163" y="21083"/>
                    <a:pt x="9750" y="20974"/>
                    <a:pt x="10573" y="20736"/>
                  </a:cubicBezTo>
                  <a:lnTo>
                    <a:pt x="10573" y="20736"/>
                  </a:lnTo>
                  <a:cubicBezTo>
                    <a:pt x="10395" y="21082"/>
                    <a:pt x="11526" y="21653"/>
                    <a:pt x="11716" y="21808"/>
                  </a:cubicBezTo>
                  <a:cubicBezTo>
                    <a:pt x="11633" y="22225"/>
                    <a:pt x="11633" y="22891"/>
                    <a:pt x="11871" y="23177"/>
                  </a:cubicBezTo>
                  <a:cubicBezTo>
                    <a:pt x="12062" y="23411"/>
                    <a:pt x="12289" y="23507"/>
                    <a:pt x="12565" y="23507"/>
                  </a:cubicBezTo>
                  <a:cubicBezTo>
                    <a:pt x="12908" y="23507"/>
                    <a:pt x="13327" y="23359"/>
                    <a:pt x="13848" y="23141"/>
                  </a:cubicBezTo>
                  <a:lnTo>
                    <a:pt x="13848" y="23141"/>
                  </a:lnTo>
                  <a:cubicBezTo>
                    <a:pt x="13824" y="23427"/>
                    <a:pt x="13431" y="23963"/>
                    <a:pt x="14479" y="24320"/>
                  </a:cubicBezTo>
                  <a:cubicBezTo>
                    <a:pt x="14546" y="24345"/>
                    <a:pt x="14667" y="24355"/>
                    <a:pt x="14819" y="24355"/>
                  </a:cubicBezTo>
                  <a:cubicBezTo>
                    <a:pt x="15374" y="24355"/>
                    <a:pt x="16349" y="24224"/>
                    <a:pt x="16685" y="24224"/>
                  </a:cubicBezTo>
                  <a:cubicBezTo>
                    <a:pt x="16696" y="24224"/>
                    <a:pt x="16707" y="24225"/>
                    <a:pt x="16717" y="24225"/>
                  </a:cubicBezTo>
                  <a:cubicBezTo>
                    <a:pt x="16535" y="25231"/>
                    <a:pt x="16924" y="25331"/>
                    <a:pt x="17447" y="25331"/>
                  </a:cubicBezTo>
                  <a:cubicBezTo>
                    <a:pt x="17577" y="25331"/>
                    <a:pt x="17714" y="25325"/>
                    <a:pt x="17853" y="25325"/>
                  </a:cubicBezTo>
                  <a:cubicBezTo>
                    <a:pt x="18070" y="25325"/>
                    <a:pt x="18291" y="25340"/>
                    <a:pt x="18491" y="25416"/>
                  </a:cubicBezTo>
                  <a:cubicBezTo>
                    <a:pt x="18479" y="26392"/>
                    <a:pt x="20265" y="27130"/>
                    <a:pt x="21694" y="28059"/>
                  </a:cubicBezTo>
                  <a:lnTo>
                    <a:pt x="23361" y="25856"/>
                  </a:lnTo>
                  <a:cubicBezTo>
                    <a:pt x="23361" y="25856"/>
                    <a:pt x="23682" y="22308"/>
                    <a:pt x="23301" y="21868"/>
                  </a:cubicBezTo>
                  <a:cubicBezTo>
                    <a:pt x="22908" y="21415"/>
                    <a:pt x="23908" y="21427"/>
                    <a:pt x="24742" y="19843"/>
                  </a:cubicBezTo>
                  <a:cubicBezTo>
                    <a:pt x="25194" y="18986"/>
                    <a:pt x="23896" y="19010"/>
                    <a:pt x="23670" y="18510"/>
                  </a:cubicBezTo>
                  <a:cubicBezTo>
                    <a:pt x="24063" y="17903"/>
                    <a:pt x="24551" y="17105"/>
                    <a:pt x="24873" y="16414"/>
                  </a:cubicBezTo>
                  <a:cubicBezTo>
                    <a:pt x="25337" y="15438"/>
                    <a:pt x="24206" y="15271"/>
                    <a:pt x="23861" y="15260"/>
                  </a:cubicBezTo>
                  <a:cubicBezTo>
                    <a:pt x="23908" y="15224"/>
                    <a:pt x="23956" y="15200"/>
                    <a:pt x="23980" y="15164"/>
                  </a:cubicBezTo>
                  <a:cubicBezTo>
                    <a:pt x="25099" y="14307"/>
                    <a:pt x="25587" y="13116"/>
                    <a:pt x="25039" y="12521"/>
                  </a:cubicBezTo>
                  <a:cubicBezTo>
                    <a:pt x="25039" y="12521"/>
                    <a:pt x="25028" y="12521"/>
                    <a:pt x="25028" y="12497"/>
                  </a:cubicBezTo>
                  <a:cubicBezTo>
                    <a:pt x="24956" y="12259"/>
                    <a:pt x="24813" y="11997"/>
                    <a:pt x="24599" y="11640"/>
                  </a:cubicBezTo>
                  <a:cubicBezTo>
                    <a:pt x="24015" y="10711"/>
                    <a:pt x="24242" y="10330"/>
                    <a:pt x="24301" y="9818"/>
                  </a:cubicBezTo>
                  <a:cubicBezTo>
                    <a:pt x="24718" y="9164"/>
                    <a:pt x="24801" y="8533"/>
                    <a:pt x="24444" y="8140"/>
                  </a:cubicBezTo>
                  <a:cubicBezTo>
                    <a:pt x="24253" y="7926"/>
                    <a:pt x="23945" y="7829"/>
                    <a:pt x="23590" y="7829"/>
                  </a:cubicBezTo>
                  <a:cubicBezTo>
                    <a:pt x="23569" y="7829"/>
                    <a:pt x="23548" y="7829"/>
                    <a:pt x="23527" y="7830"/>
                  </a:cubicBezTo>
                  <a:cubicBezTo>
                    <a:pt x="23492" y="7794"/>
                    <a:pt x="23480" y="7771"/>
                    <a:pt x="23468" y="7735"/>
                  </a:cubicBezTo>
                  <a:cubicBezTo>
                    <a:pt x="24039" y="6997"/>
                    <a:pt x="24206" y="6211"/>
                    <a:pt x="23801" y="5770"/>
                  </a:cubicBezTo>
                  <a:cubicBezTo>
                    <a:pt x="23615" y="5562"/>
                    <a:pt x="23323" y="5463"/>
                    <a:pt x="22973" y="5463"/>
                  </a:cubicBezTo>
                  <a:cubicBezTo>
                    <a:pt x="22583" y="5463"/>
                    <a:pt x="22122" y="5586"/>
                    <a:pt x="21658" y="5818"/>
                  </a:cubicBezTo>
                  <a:cubicBezTo>
                    <a:pt x="21646" y="5794"/>
                    <a:pt x="21634" y="5758"/>
                    <a:pt x="21622" y="5711"/>
                  </a:cubicBezTo>
                  <a:lnTo>
                    <a:pt x="21634" y="5699"/>
                  </a:lnTo>
                  <a:cubicBezTo>
                    <a:pt x="22730" y="4794"/>
                    <a:pt x="23206" y="3591"/>
                    <a:pt x="22670" y="3008"/>
                  </a:cubicBezTo>
                  <a:cubicBezTo>
                    <a:pt x="22484" y="2805"/>
                    <a:pt x="22194" y="2706"/>
                    <a:pt x="21851" y="2706"/>
                  </a:cubicBezTo>
                  <a:cubicBezTo>
                    <a:pt x="21469" y="2706"/>
                    <a:pt x="21020" y="2829"/>
                    <a:pt x="20575" y="3068"/>
                  </a:cubicBezTo>
                  <a:cubicBezTo>
                    <a:pt x="20503" y="2996"/>
                    <a:pt x="20432" y="2937"/>
                    <a:pt x="20336" y="2889"/>
                  </a:cubicBezTo>
                  <a:cubicBezTo>
                    <a:pt x="20253" y="2841"/>
                    <a:pt x="20146" y="2770"/>
                    <a:pt x="20039" y="2710"/>
                  </a:cubicBezTo>
                  <a:cubicBezTo>
                    <a:pt x="20348" y="2127"/>
                    <a:pt x="20396" y="1567"/>
                    <a:pt x="20086" y="1222"/>
                  </a:cubicBezTo>
                  <a:cubicBezTo>
                    <a:pt x="19906" y="1029"/>
                    <a:pt x="19629" y="937"/>
                    <a:pt x="19299" y="937"/>
                  </a:cubicBezTo>
                  <a:cubicBezTo>
                    <a:pt x="18998" y="937"/>
                    <a:pt x="18653" y="1015"/>
                    <a:pt x="18300" y="1163"/>
                  </a:cubicBezTo>
                  <a:cubicBezTo>
                    <a:pt x="17991" y="829"/>
                    <a:pt x="17693" y="508"/>
                    <a:pt x="17455" y="234"/>
                  </a:cubicBezTo>
                  <a:cubicBezTo>
                    <a:pt x="17302" y="68"/>
                    <a:pt x="17082" y="0"/>
                    <a:pt x="16813" y="0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220019" y="1826520"/>
              <a:ext cx="1138588" cy="1228853"/>
            </a:xfrm>
            <a:custGeom>
              <a:avLst/>
              <a:gdLst/>
              <a:ahLst/>
              <a:cxnLst/>
              <a:rect l="l" t="t" r="r" b="b"/>
              <a:pathLst>
                <a:path w="16789" h="18120" extrusionOk="0">
                  <a:moveTo>
                    <a:pt x="9262" y="1"/>
                  </a:moveTo>
                  <a:cubicBezTo>
                    <a:pt x="8913" y="1"/>
                    <a:pt x="8496" y="130"/>
                    <a:pt x="8109" y="377"/>
                  </a:cubicBezTo>
                  <a:cubicBezTo>
                    <a:pt x="8061" y="401"/>
                    <a:pt x="8014" y="437"/>
                    <a:pt x="7978" y="484"/>
                  </a:cubicBezTo>
                  <a:cubicBezTo>
                    <a:pt x="7776" y="508"/>
                    <a:pt x="7573" y="568"/>
                    <a:pt x="7359" y="627"/>
                  </a:cubicBezTo>
                  <a:cubicBezTo>
                    <a:pt x="7218" y="514"/>
                    <a:pt x="7021" y="459"/>
                    <a:pt x="6796" y="459"/>
                  </a:cubicBezTo>
                  <a:cubicBezTo>
                    <a:pt x="6451" y="459"/>
                    <a:pt x="6038" y="589"/>
                    <a:pt x="5656" y="842"/>
                  </a:cubicBezTo>
                  <a:cubicBezTo>
                    <a:pt x="5085" y="1199"/>
                    <a:pt x="4740" y="1699"/>
                    <a:pt x="4763" y="2115"/>
                  </a:cubicBezTo>
                  <a:cubicBezTo>
                    <a:pt x="4704" y="2175"/>
                    <a:pt x="4620" y="2235"/>
                    <a:pt x="4561" y="2294"/>
                  </a:cubicBezTo>
                  <a:cubicBezTo>
                    <a:pt x="3930" y="2508"/>
                    <a:pt x="3227" y="2675"/>
                    <a:pt x="2739" y="3306"/>
                  </a:cubicBezTo>
                  <a:cubicBezTo>
                    <a:pt x="2620" y="3354"/>
                    <a:pt x="2489" y="3413"/>
                    <a:pt x="2382" y="3485"/>
                  </a:cubicBezTo>
                  <a:cubicBezTo>
                    <a:pt x="1930" y="3770"/>
                    <a:pt x="1584" y="4306"/>
                    <a:pt x="1572" y="4628"/>
                  </a:cubicBezTo>
                  <a:cubicBezTo>
                    <a:pt x="1441" y="4687"/>
                    <a:pt x="1501" y="4961"/>
                    <a:pt x="1370" y="5044"/>
                  </a:cubicBezTo>
                  <a:cubicBezTo>
                    <a:pt x="632" y="5509"/>
                    <a:pt x="298" y="6211"/>
                    <a:pt x="572" y="6628"/>
                  </a:cubicBezTo>
                  <a:cubicBezTo>
                    <a:pt x="668" y="6759"/>
                    <a:pt x="799" y="6830"/>
                    <a:pt x="965" y="6878"/>
                  </a:cubicBezTo>
                  <a:cubicBezTo>
                    <a:pt x="930" y="6926"/>
                    <a:pt x="918" y="6973"/>
                    <a:pt x="894" y="6997"/>
                  </a:cubicBezTo>
                  <a:cubicBezTo>
                    <a:pt x="1" y="7485"/>
                    <a:pt x="251" y="7842"/>
                    <a:pt x="751" y="8128"/>
                  </a:cubicBezTo>
                  <a:cubicBezTo>
                    <a:pt x="715" y="8295"/>
                    <a:pt x="727" y="8462"/>
                    <a:pt x="810" y="8592"/>
                  </a:cubicBezTo>
                  <a:cubicBezTo>
                    <a:pt x="1003" y="8864"/>
                    <a:pt x="2495" y="10500"/>
                    <a:pt x="3073" y="10500"/>
                  </a:cubicBezTo>
                  <a:cubicBezTo>
                    <a:pt x="3103" y="10500"/>
                    <a:pt x="3131" y="10495"/>
                    <a:pt x="3156" y="10486"/>
                  </a:cubicBezTo>
                  <a:lnTo>
                    <a:pt x="3156" y="10486"/>
                  </a:lnTo>
                  <a:cubicBezTo>
                    <a:pt x="3870" y="11021"/>
                    <a:pt x="2037" y="11748"/>
                    <a:pt x="3370" y="11891"/>
                  </a:cubicBezTo>
                  <a:cubicBezTo>
                    <a:pt x="3096" y="12450"/>
                    <a:pt x="3394" y="12712"/>
                    <a:pt x="4263" y="13010"/>
                  </a:cubicBezTo>
                  <a:cubicBezTo>
                    <a:pt x="4192" y="13236"/>
                    <a:pt x="4192" y="13438"/>
                    <a:pt x="4311" y="13617"/>
                  </a:cubicBezTo>
                  <a:cubicBezTo>
                    <a:pt x="4503" y="13893"/>
                    <a:pt x="5441" y="14439"/>
                    <a:pt x="6151" y="14439"/>
                  </a:cubicBezTo>
                  <a:cubicBezTo>
                    <a:pt x="6453" y="14439"/>
                    <a:pt x="6713" y="14340"/>
                    <a:pt x="6859" y="14081"/>
                  </a:cubicBezTo>
                  <a:lnTo>
                    <a:pt x="6859" y="14081"/>
                  </a:lnTo>
                  <a:cubicBezTo>
                    <a:pt x="6799" y="14532"/>
                    <a:pt x="7183" y="14661"/>
                    <a:pt x="7684" y="14661"/>
                  </a:cubicBezTo>
                  <a:cubicBezTo>
                    <a:pt x="8360" y="14661"/>
                    <a:pt x="9251" y="14425"/>
                    <a:pt x="9555" y="14425"/>
                  </a:cubicBezTo>
                  <a:cubicBezTo>
                    <a:pt x="9609" y="14425"/>
                    <a:pt x="9645" y="14433"/>
                    <a:pt x="9657" y="14450"/>
                  </a:cubicBezTo>
                  <a:cubicBezTo>
                    <a:pt x="9107" y="16100"/>
                    <a:pt x="11350" y="16269"/>
                    <a:pt x="12574" y="16269"/>
                  </a:cubicBezTo>
                  <a:cubicBezTo>
                    <a:pt x="12888" y="16269"/>
                    <a:pt x="13135" y="16258"/>
                    <a:pt x="13250" y="16258"/>
                  </a:cubicBezTo>
                  <a:cubicBezTo>
                    <a:pt x="13280" y="16258"/>
                    <a:pt x="13300" y="16258"/>
                    <a:pt x="13312" y="16260"/>
                  </a:cubicBezTo>
                  <a:cubicBezTo>
                    <a:pt x="13038" y="17167"/>
                    <a:pt x="15583" y="18120"/>
                    <a:pt x="16029" y="18120"/>
                  </a:cubicBezTo>
                  <a:cubicBezTo>
                    <a:pt x="16087" y="18120"/>
                    <a:pt x="16109" y="18104"/>
                    <a:pt x="16086" y="18070"/>
                  </a:cubicBezTo>
                  <a:cubicBezTo>
                    <a:pt x="15896" y="17772"/>
                    <a:pt x="15848" y="18022"/>
                    <a:pt x="16455" y="17094"/>
                  </a:cubicBezTo>
                  <a:cubicBezTo>
                    <a:pt x="16789" y="16593"/>
                    <a:pt x="15134" y="13022"/>
                    <a:pt x="15027" y="12712"/>
                  </a:cubicBezTo>
                  <a:cubicBezTo>
                    <a:pt x="15300" y="12355"/>
                    <a:pt x="15658" y="11891"/>
                    <a:pt x="15896" y="11498"/>
                  </a:cubicBezTo>
                  <a:cubicBezTo>
                    <a:pt x="16229" y="10914"/>
                    <a:pt x="15574" y="10736"/>
                    <a:pt x="15360" y="10688"/>
                  </a:cubicBezTo>
                  <a:lnTo>
                    <a:pt x="15443" y="10640"/>
                  </a:lnTo>
                  <a:cubicBezTo>
                    <a:pt x="16170" y="10200"/>
                    <a:pt x="16551" y="9485"/>
                    <a:pt x="16265" y="9081"/>
                  </a:cubicBezTo>
                  <a:lnTo>
                    <a:pt x="16265" y="9069"/>
                  </a:lnTo>
                  <a:cubicBezTo>
                    <a:pt x="16229" y="8914"/>
                    <a:pt x="16170" y="8723"/>
                    <a:pt x="16074" y="8485"/>
                  </a:cubicBezTo>
                  <a:cubicBezTo>
                    <a:pt x="15789" y="7866"/>
                    <a:pt x="15931" y="7640"/>
                    <a:pt x="16015" y="7330"/>
                  </a:cubicBezTo>
                  <a:cubicBezTo>
                    <a:pt x="16312" y="6949"/>
                    <a:pt x="16408" y="6557"/>
                    <a:pt x="16217" y="6283"/>
                  </a:cubicBezTo>
                  <a:cubicBezTo>
                    <a:pt x="16110" y="6116"/>
                    <a:pt x="15919" y="6033"/>
                    <a:pt x="15681" y="5997"/>
                  </a:cubicBezTo>
                  <a:cubicBezTo>
                    <a:pt x="15669" y="5973"/>
                    <a:pt x="15669" y="5961"/>
                    <a:pt x="15658" y="5937"/>
                  </a:cubicBezTo>
                  <a:cubicBezTo>
                    <a:pt x="16050" y="5521"/>
                    <a:pt x="16205" y="5044"/>
                    <a:pt x="15991" y="4735"/>
                  </a:cubicBezTo>
                  <a:cubicBezTo>
                    <a:pt x="15858" y="4543"/>
                    <a:pt x="15607" y="4447"/>
                    <a:pt x="15299" y="4447"/>
                  </a:cubicBezTo>
                  <a:cubicBezTo>
                    <a:pt x="15110" y="4447"/>
                    <a:pt x="14899" y="4484"/>
                    <a:pt x="14681" y="4556"/>
                  </a:cubicBezTo>
                  <a:cubicBezTo>
                    <a:pt x="14681" y="4544"/>
                    <a:pt x="14669" y="4509"/>
                    <a:pt x="14669" y="4485"/>
                  </a:cubicBezTo>
                  <a:lnTo>
                    <a:pt x="14681" y="4485"/>
                  </a:lnTo>
                  <a:cubicBezTo>
                    <a:pt x="15419" y="4020"/>
                    <a:pt x="15789" y="3306"/>
                    <a:pt x="15503" y="2889"/>
                  </a:cubicBezTo>
                  <a:cubicBezTo>
                    <a:pt x="15376" y="2695"/>
                    <a:pt x="15121" y="2599"/>
                    <a:pt x="14808" y="2599"/>
                  </a:cubicBezTo>
                  <a:cubicBezTo>
                    <a:pt x="14623" y="2599"/>
                    <a:pt x="14417" y="2633"/>
                    <a:pt x="14205" y="2699"/>
                  </a:cubicBezTo>
                  <a:cubicBezTo>
                    <a:pt x="14169" y="2651"/>
                    <a:pt x="14122" y="2592"/>
                    <a:pt x="14074" y="2544"/>
                  </a:cubicBezTo>
                  <a:cubicBezTo>
                    <a:pt x="14014" y="2508"/>
                    <a:pt x="13955" y="2461"/>
                    <a:pt x="13895" y="2401"/>
                  </a:cubicBezTo>
                  <a:cubicBezTo>
                    <a:pt x="14134" y="2056"/>
                    <a:pt x="14193" y="1699"/>
                    <a:pt x="14026" y="1449"/>
                  </a:cubicBezTo>
                  <a:cubicBezTo>
                    <a:pt x="13894" y="1251"/>
                    <a:pt x="13648" y="1156"/>
                    <a:pt x="13350" y="1156"/>
                  </a:cubicBezTo>
                  <a:cubicBezTo>
                    <a:pt x="13219" y="1156"/>
                    <a:pt x="13077" y="1174"/>
                    <a:pt x="12931" y="1211"/>
                  </a:cubicBezTo>
                  <a:cubicBezTo>
                    <a:pt x="12752" y="961"/>
                    <a:pt x="12586" y="722"/>
                    <a:pt x="12455" y="520"/>
                  </a:cubicBezTo>
                  <a:cubicBezTo>
                    <a:pt x="12328" y="335"/>
                    <a:pt x="12101" y="270"/>
                    <a:pt x="11810" y="270"/>
                  </a:cubicBezTo>
                  <a:cubicBezTo>
                    <a:pt x="11334" y="270"/>
                    <a:pt x="10688" y="445"/>
                    <a:pt x="10038" y="556"/>
                  </a:cubicBezTo>
                  <a:cubicBezTo>
                    <a:pt x="10026" y="461"/>
                    <a:pt x="10014" y="377"/>
                    <a:pt x="9954" y="306"/>
                  </a:cubicBezTo>
                  <a:cubicBezTo>
                    <a:pt x="9821" y="100"/>
                    <a:pt x="9568" y="1"/>
                    <a:pt x="9262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8"/>
            <p:cNvGrpSpPr/>
            <p:nvPr/>
          </p:nvGrpSpPr>
          <p:grpSpPr>
            <a:xfrm>
              <a:off x="7997607" y="1826249"/>
              <a:ext cx="516836" cy="1129758"/>
              <a:chOff x="7997607" y="1826249"/>
              <a:chExt cx="516836" cy="1129758"/>
            </a:xfrm>
          </p:grpSpPr>
          <p:sp>
            <p:nvSpPr>
              <p:cNvPr id="698" name="Google Shape;698;p38"/>
              <p:cNvSpPr/>
              <p:nvPr/>
            </p:nvSpPr>
            <p:spPr>
              <a:xfrm>
                <a:off x="8000862" y="2829053"/>
                <a:ext cx="186227" cy="126954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872" extrusionOk="0">
                    <a:moveTo>
                      <a:pt x="465" y="1"/>
                    </a:moveTo>
                    <a:cubicBezTo>
                      <a:pt x="107" y="644"/>
                      <a:pt x="0" y="1132"/>
                      <a:pt x="310" y="1179"/>
                    </a:cubicBezTo>
                    <a:cubicBezTo>
                      <a:pt x="429" y="1191"/>
                      <a:pt x="750" y="1251"/>
                      <a:pt x="881" y="1382"/>
                    </a:cubicBezTo>
                    <a:cubicBezTo>
                      <a:pt x="1286" y="1799"/>
                      <a:pt x="1774" y="1846"/>
                      <a:pt x="1905" y="1858"/>
                    </a:cubicBezTo>
                    <a:cubicBezTo>
                      <a:pt x="1951" y="1867"/>
                      <a:pt x="1995" y="1871"/>
                      <a:pt x="2037" y="1871"/>
                    </a:cubicBezTo>
                    <a:cubicBezTo>
                      <a:pt x="2502" y="1871"/>
                      <a:pt x="2746" y="1366"/>
                      <a:pt x="2429" y="1191"/>
                    </a:cubicBezTo>
                    <a:cubicBezTo>
                      <a:pt x="1881" y="894"/>
                      <a:pt x="1369" y="84"/>
                      <a:pt x="1369" y="84"/>
                    </a:cubicBez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7997607" y="2191984"/>
                <a:ext cx="343224" cy="690721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185" extrusionOk="0">
                    <a:moveTo>
                      <a:pt x="2608" y="1"/>
                    </a:moveTo>
                    <a:cubicBezTo>
                      <a:pt x="2263" y="667"/>
                      <a:pt x="2191" y="1025"/>
                      <a:pt x="2132" y="1525"/>
                    </a:cubicBezTo>
                    <a:cubicBezTo>
                      <a:pt x="1894" y="3192"/>
                      <a:pt x="1751" y="4942"/>
                      <a:pt x="1703" y="5216"/>
                    </a:cubicBezTo>
                    <a:cubicBezTo>
                      <a:pt x="989" y="6144"/>
                      <a:pt x="167" y="9216"/>
                      <a:pt x="1" y="9942"/>
                    </a:cubicBezTo>
                    <a:cubicBezTo>
                      <a:pt x="497" y="10141"/>
                      <a:pt x="1081" y="10185"/>
                      <a:pt x="1502" y="10185"/>
                    </a:cubicBezTo>
                    <a:cubicBezTo>
                      <a:pt x="1839" y="10185"/>
                      <a:pt x="2072" y="10157"/>
                      <a:pt x="2072" y="10157"/>
                    </a:cubicBezTo>
                    <a:cubicBezTo>
                      <a:pt x="2072" y="10157"/>
                      <a:pt x="3037" y="6609"/>
                      <a:pt x="3215" y="6073"/>
                    </a:cubicBezTo>
                    <a:cubicBezTo>
                      <a:pt x="4168" y="3132"/>
                      <a:pt x="5061" y="2501"/>
                      <a:pt x="5001" y="525"/>
                    </a:cubicBezTo>
                    <a:cubicBezTo>
                      <a:pt x="4977" y="29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8004863" y="2792703"/>
                <a:ext cx="151911" cy="6903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018" extrusionOk="0">
                    <a:moveTo>
                      <a:pt x="167" y="1"/>
                    </a:moveTo>
                    <a:cubicBezTo>
                      <a:pt x="36" y="489"/>
                      <a:pt x="1" y="715"/>
                      <a:pt x="1" y="715"/>
                    </a:cubicBezTo>
                    <a:cubicBezTo>
                      <a:pt x="1" y="715"/>
                      <a:pt x="334" y="989"/>
                      <a:pt x="1358" y="1013"/>
                    </a:cubicBezTo>
                    <a:cubicBezTo>
                      <a:pt x="1434" y="1016"/>
                      <a:pt x="1503" y="1018"/>
                      <a:pt x="1565" y="1018"/>
                    </a:cubicBezTo>
                    <a:cubicBezTo>
                      <a:pt x="1954" y="1018"/>
                      <a:pt x="2062" y="959"/>
                      <a:pt x="2072" y="918"/>
                    </a:cubicBezTo>
                    <a:cubicBezTo>
                      <a:pt x="2239" y="430"/>
                      <a:pt x="2239" y="310"/>
                      <a:pt x="2239" y="310"/>
                    </a:cubicBezTo>
                    <a:cubicBezTo>
                      <a:pt x="2199" y="310"/>
                      <a:pt x="2149" y="321"/>
                      <a:pt x="1919" y="321"/>
                    </a:cubicBezTo>
                    <a:cubicBezTo>
                      <a:pt x="1804" y="321"/>
                      <a:pt x="1644" y="318"/>
                      <a:pt x="1418" y="310"/>
                    </a:cubicBezTo>
                    <a:cubicBezTo>
                      <a:pt x="310" y="180"/>
                      <a:pt x="227" y="25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8008118" y="2808911"/>
                <a:ext cx="144587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549" extrusionOk="0">
                    <a:moveTo>
                      <a:pt x="60" y="0"/>
                    </a:moveTo>
                    <a:cubicBezTo>
                      <a:pt x="60" y="0"/>
                      <a:pt x="24" y="24"/>
                      <a:pt x="0" y="262"/>
                    </a:cubicBezTo>
                    <a:cubicBezTo>
                      <a:pt x="634" y="471"/>
                      <a:pt x="1147" y="549"/>
                      <a:pt x="1540" y="549"/>
                    </a:cubicBezTo>
                    <a:cubicBezTo>
                      <a:pt x="1752" y="549"/>
                      <a:pt x="1930" y="526"/>
                      <a:pt x="2072" y="488"/>
                    </a:cubicBezTo>
                    <a:cubicBezTo>
                      <a:pt x="2072" y="488"/>
                      <a:pt x="2132" y="345"/>
                      <a:pt x="2132" y="262"/>
                    </a:cubicBezTo>
                    <a:lnTo>
                      <a:pt x="2132" y="262"/>
                    </a:lnTo>
                    <a:cubicBezTo>
                      <a:pt x="2012" y="273"/>
                      <a:pt x="1893" y="278"/>
                      <a:pt x="1774" y="278"/>
                    </a:cubicBezTo>
                    <a:cubicBezTo>
                      <a:pt x="885" y="278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8063796" y="1864158"/>
                <a:ext cx="450647" cy="532164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7847" extrusionOk="0">
                    <a:moveTo>
                      <a:pt x="5680" y="1"/>
                    </a:moveTo>
                    <a:cubicBezTo>
                      <a:pt x="5013" y="251"/>
                      <a:pt x="5013" y="298"/>
                      <a:pt x="4418" y="656"/>
                    </a:cubicBezTo>
                    <a:cubicBezTo>
                      <a:pt x="4418" y="656"/>
                      <a:pt x="2823" y="2442"/>
                      <a:pt x="2477" y="3096"/>
                    </a:cubicBezTo>
                    <a:cubicBezTo>
                      <a:pt x="2084" y="3858"/>
                      <a:pt x="1763" y="2811"/>
                      <a:pt x="215" y="4823"/>
                    </a:cubicBezTo>
                    <a:cubicBezTo>
                      <a:pt x="1" y="5097"/>
                      <a:pt x="3251" y="7847"/>
                      <a:pt x="3477" y="7847"/>
                    </a:cubicBezTo>
                    <a:cubicBezTo>
                      <a:pt x="3477" y="7847"/>
                      <a:pt x="5144" y="5501"/>
                      <a:pt x="6275" y="3215"/>
                    </a:cubicBezTo>
                    <a:cubicBezTo>
                      <a:pt x="6525" y="2703"/>
                      <a:pt x="6645" y="1549"/>
                      <a:pt x="6549" y="1489"/>
                    </a:cubicBezTo>
                    <a:cubicBezTo>
                      <a:pt x="6144" y="1299"/>
                      <a:pt x="5680" y="1"/>
                      <a:pt x="5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8124356" y="1826249"/>
                <a:ext cx="280290" cy="28992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75" extrusionOk="0">
                    <a:moveTo>
                      <a:pt x="3066" y="0"/>
                    </a:moveTo>
                    <a:cubicBezTo>
                      <a:pt x="2926" y="0"/>
                      <a:pt x="2801" y="47"/>
                      <a:pt x="2715" y="143"/>
                    </a:cubicBezTo>
                    <a:lnTo>
                      <a:pt x="191" y="3084"/>
                    </a:lnTo>
                    <a:cubicBezTo>
                      <a:pt x="1" y="3310"/>
                      <a:pt x="96" y="3715"/>
                      <a:pt x="429" y="4001"/>
                    </a:cubicBezTo>
                    <a:lnTo>
                      <a:pt x="477" y="4024"/>
                    </a:lnTo>
                    <a:cubicBezTo>
                      <a:pt x="662" y="4189"/>
                      <a:pt x="878" y="4274"/>
                      <a:pt x="1065" y="4274"/>
                    </a:cubicBezTo>
                    <a:cubicBezTo>
                      <a:pt x="1203" y="4274"/>
                      <a:pt x="1325" y="4228"/>
                      <a:pt x="1406" y="4132"/>
                    </a:cubicBezTo>
                    <a:lnTo>
                      <a:pt x="3942" y="1179"/>
                    </a:lnTo>
                    <a:cubicBezTo>
                      <a:pt x="4132" y="965"/>
                      <a:pt x="4025" y="560"/>
                      <a:pt x="3704" y="274"/>
                    </a:cubicBezTo>
                    <a:lnTo>
                      <a:pt x="3656" y="250"/>
                    </a:lnTo>
                    <a:cubicBezTo>
                      <a:pt x="3471" y="86"/>
                      <a:pt x="3255" y="0"/>
                      <a:pt x="3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8250360" y="1875484"/>
                <a:ext cx="113120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334" extrusionOk="0">
                    <a:moveTo>
                      <a:pt x="298" y="0"/>
                    </a:moveTo>
                    <a:cubicBezTo>
                      <a:pt x="298" y="0"/>
                      <a:pt x="0" y="239"/>
                      <a:pt x="48" y="274"/>
                    </a:cubicBezTo>
                    <a:cubicBezTo>
                      <a:pt x="465" y="810"/>
                      <a:pt x="1334" y="1334"/>
                      <a:pt x="1334" y="1334"/>
                    </a:cubicBezTo>
                    <a:lnTo>
                      <a:pt x="1667" y="965"/>
                    </a:lnTo>
                    <a:cubicBezTo>
                      <a:pt x="1667" y="965"/>
                      <a:pt x="405" y="25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8151008" y="1994163"/>
                <a:ext cx="103422" cy="9697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30" extrusionOk="0">
                    <a:moveTo>
                      <a:pt x="322" y="1"/>
                    </a:moveTo>
                    <a:cubicBezTo>
                      <a:pt x="322" y="1"/>
                      <a:pt x="1" y="215"/>
                      <a:pt x="60" y="346"/>
                    </a:cubicBezTo>
                    <a:cubicBezTo>
                      <a:pt x="263" y="870"/>
                      <a:pt x="1239" y="1429"/>
                      <a:pt x="1239" y="1429"/>
                    </a:cubicBezTo>
                    <a:cubicBezTo>
                      <a:pt x="1239" y="1429"/>
                      <a:pt x="1299" y="1358"/>
                      <a:pt x="1525" y="1108"/>
                    </a:cubicBezTo>
                    <a:lnTo>
                      <a:pt x="1525" y="1108"/>
                    </a:lnTo>
                    <a:cubicBezTo>
                      <a:pt x="1515" y="1110"/>
                      <a:pt x="1505" y="1110"/>
                      <a:pt x="1495" y="1110"/>
                    </a:cubicBezTo>
                    <a:cubicBezTo>
                      <a:pt x="1130" y="1110"/>
                      <a:pt x="276" y="116"/>
                      <a:pt x="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8185730" y="2077374"/>
                <a:ext cx="249568" cy="17042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2513" extrusionOk="0">
                    <a:moveTo>
                      <a:pt x="596" y="0"/>
                    </a:moveTo>
                    <a:cubicBezTo>
                      <a:pt x="596" y="0"/>
                      <a:pt x="1" y="119"/>
                      <a:pt x="203" y="357"/>
                    </a:cubicBezTo>
                    <a:cubicBezTo>
                      <a:pt x="2120" y="2440"/>
                      <a:pt x="3253" y="2513"/>
                      <a:pt x="3401" y="2513"/>
                    </a:cubicBezTo>
                    <a:cubicBezTo>
                      <a:pt x="3412" y="2513"/>
                      <a:pt x="3418" y="2512"/>
                      <a:pt x="3418" y="2512"/>
                    </a:cubicBezTo>
                    <a:cubicBezTo>
                      <a:pt x="3418" y="2512"/>
                      <a:pt x="3477" y="2417"/>
                      <a:pt x="3680" y="2048"/>
                    </a:cubicBezTo>
                    <a:lnTo>
                      <a:pt x="3680" y="2048"/>
                    </a:lnTo>
                    <a:cubicBezTo>
                      <a:pt x="3648" y="2051"/>
                      <a:pt x="3616" y="2053"/>
                      <a:pt x="3583" y="2053"/>
                    </a:cubicBezTo>
                    <a:cubicBezTo>
                      <a:pt x="2635" y="2053"/>
                      <a:pt x="1310" y="599"/>
                      <a:pt x="965" y="357"/>
                    </a:cubicBez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8213196" y="1879349"/>
                <a:ext cx="289920" cy="228206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365" extrusionOk="0">
                    <a:moveTo>
                      <a:pt x="2943" y="1"/>
                    </a:moveTo>
                    <a:cubicBezTo>
                      <a:pt x="2720" y="1"/>
                      <a:pt x="2346" y="336"/>
                      <a:pt x="2346" y="336"/>
                    </a:cubicBezTo>
                    <a:cubicBezTo>
                      <a:pt x="2432" y="303"/>
                      <a:pt x="2519" y="288"/>
                      <a:pt x="2606" y="288"/>
                    </a:cubicBezTo>
                    <a:cubicBezTo>
                      <a:pt x="3048" y="288"/>
                      <a:pt x="3459" y="680"/>
                      <a:pt x="3430" y="1039"/>
                    </a:cubicBezTo>
                    <a:cubicBezTo>
                      <a:pt x="3406" y="1467"/>
                      <a:pt x="2989" y="2182"/>
                      <a:pt x="2025" y="2575"/>
                    </a:cubicBezTo>
                    <a:cubicBezTo>
                      <a:pt x="1665" y="2712"/>
                      <a:pt x="1184" y="2756"/>
                      <a:pt x="808" y="2756"/>
                    </a:cubicBezTo>
                    <a:cubicBezTo>
                      <a:pt x="497" y="2756"/>
                      <a:pt x="258" y="2726"/>
                      <a:pt x="215" y="2694"/>
                    </a:cubicBezTo>
                    <a:cubicBezTo>
                      <a:pt x="36" y="2813"/>
                      <a:pt x="1" y="2980"/>
                      <a:pt x="1" y="2980"/>
                    </a:cubicBezTo>
                    <a:cubicBezTo>
                      <a:pt x="1" y="2980"/>
                      <a:pt x="120" y="3301"/>
                      <a:pt x="322" y="3337"/>
                    </a:cubicBezTo>
                    <a:cubicBezTo>
                      <a:pt x="423" y="3356"/>
                      <a:pt x="530" y="3364"/>
                      <a:pt x="642" y="3364"/>
                    </a:cubicBezTo>
                    <a:cubicBezTo>
                      <a:pt x="1660" y="3364"/>
                      <a:pt x="3044" y="2619"/>
                      <a:pt x="3549" y="1825"/>
                    </a:cubicBezTo>
                    <a:cubicBezTo>
                      <a:pt x="4275" y="694"/>
                      <a:pt x="3227" y="122"/>
                      <a:pt x="3013" y="15"/>
                    </a:cubicBezTo>
                    <a:cubicBezTo>
                      <a:pt x="2992" y="5"/>
                      <a:pt x="2969" y="1"/>
                      <a:pt x="2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38"/>
            <p:cNvGrpSpPr/>
            <p:nvPr/>
          </p:nvGrpSpPr>
          <p:grpSpPr>
            <a:xfrm>
              <a:off x="7870857" y="373618"/>
              <a:ext cx="864809" cy="834969"/>
              <a:chOff x="7870857" y="373618"/>
              <a:chExt cx="864809" cy="834969"/>
            </a:xfrm>
          </p:grpSpPr>
          <p:sp>
            <p:nvSpPr>
              <p:cNvPr id="709" name="Google Shape;709;p38"/>
              <p:cNvSpPr/>
              <p:nvPr/>
            </p:nvSpPr>
            <p:spPr>
              <a:xfrm>
                <a:off x="7870857" y="373618"/>
                <a:ext cx="864809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12312" extrusionOk="0">
                    <a:moveTo>
                      <a:pt x="9251" y="8633"/>
                    </a:moveTo>
                    <a:cubicBezTo>
                      <a:pt x="9299" y="7990"/>
                      <a:pt x="8918" y="6323"/>
                      <a:pt x="9704" y="6395"/>
                    </a:cubicBezTo>
                    <a:cubicBezTo>
                      <a:pt x="11692" y="6573"/>
                      <a:pt x="11871" y="5430"/>
                      <a:pt x="11871" y="5430"/>
                    </a:cubicBezTo>
                    <a:cubicBezTo>
                      <a:pt x="11621" y="3597"/>
                      <a:pt x="12752" y="1870"/>
                      <a:pt x="6954" y="1561"/>
                    </a:cubicBezTo>
                    <a:cubicBezTo>
                      <a:pt x="8144" y="1989"/>
                      <a:pt x="9597" y="3001"/>
                      <a:pt x="7823" y="3168"/>
                    </a:cubicBezTo>
                    <a:cubicBezTo>
                      <a:pt x="4727" y="3394"/>
                      <a:pt x="3560" y="953"/>
                      <a:pt x="3239" y="1"/>
                    </a:cubicBezTo>
                    <a:cubicBezTo>
                      <a:pt x="2751" y="1251"/>
                      <a:pt x="2739" y="4263"/>
                      <a:pt x="4608" y="4918"/>
                    </a:cubicBezTo>
                    <a:cubicBezTo>
                      <a:pt x="4668" y="5192"/>
                      <a:pt x="3215" y="5013"/>
                      <a:pt x="2584" y="4418"/>
                    </a:cubicBezTo>
                    <a:cubicBezTo>
                      <a:pt x="3608" y="5204"/>
                      <a:pt x="3060" y="5906"/>
                      <a:pt x="3906" y="5859"/>
                    </a:cubicBezTo>
                    <a:cubicBezTo>
                      <a:pt x="2417" y="6025"/>
                      <a:pt x="1155" y="6252"/>
                      <a:pt x="0" y="4418"/>
                    </a:cubicBezTo>
                    <a:cubicBezTo>
                      <a:pt x="536" y="5811"/>
                      <a:pt x="215" y="8240"/>
                      <a:pt x="5691" y="9835"/>
                    </a:cubicBezTo>
                    <a:cubicBezTo>
                      <a:pt x="5691" y="9835"/>
                      <a:pt x="4179" y="10919"/>
                      <a:pt x="1512" y="9181"/>
                    </a:cubicBezTo>
                    <a:cubicBezTo>
                      <a:pt x="2274" y="10085"/>
                      <a:pt x="2227" y="11252"/>
                      <a:pt x="4191" y="11788"/>
                    </a:cubicBezTo>
                    <a:cubicBezTo>
                      <a:pt x="6156" y="12312"/>
                      <a:pt x="6692" y="12098"/>
                      <a:pt x="8394" y="11228"/>
                    </a:cubicBezTo>
                    <a:cubicBezTo>
                      <a:pt x="8930" y="10955"/>
                      <a:pt x="9168" y="9895"/>
                      <a:pt x="9251" y="8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7967767" y="533529"/>
                <a:ext cx="730801" cy="629075"/>
              </a:xfrm>
              <a:custGeom>
                <a:avLst/>
                <a:gdLst/>
                <a:ahLst/>
                <a:cxnLst/>
                <a:rect l="l" t="t" r="r" b="b"/>
                <a:pathLst>
                  <a:path w="10776" h="9276" extrusionOk="0">
                    <a:moveTo>
                      <a:pt x="8084" y="3679"/>
                    </a:moveTo>
                    <a:cubicBezTo>
                      <a:pt x="9370" y="3786"/>
                      <a:pt x="10775" y="1310"/>
                      <a:pt x="6715" y="1096"/>
                    </a:cubicBezTo>
                    <a:cubicBezTo>
                      <a:pt x="7549" y="1393"/>
                      <a:pt x="8561" y="2108"/>
                      <a:pt x="7334" y="2215"/>
                    </a:cubicBezTo>
                    <a:cubicBezTo>
                      <a:pt x="5155" y="2370"/>
                      <a:pt x="4346" y="667"/>
                      <a:pt x="4120" y="0"/>
                    </a:cubicBezTo>
                    <a:cubicBezTo>
                      <a:pt x="3774" y="881"/>
                      <a:pt x="3655" y="2239"/>
                      <a:pt x="4465" y="2513"/>
                    </a:cubicBezTo>
                    <a:cubicBezTo>
                      <a:pt x="3155" y="2655"/>
                      <a:pt x="3512" y="1762"/>
                      <a:pt x="3167" y="1655"/>
                    </a:cubicBezTo>
                    <a:cubicBezTo>
                      <a:pt x="3358" y="1953"/>
                      <a:pt x="2929" y="2917"/>
                      <a:pt x="4191" y="3215"/>
                    </a:cubicBezTo>
                    <a:cubicBezTo>
                      <a:pt x="4239" y="3405"/>
                      <a:pt x="4858" y="3310"/>
                      <a:pt x="4774" y="3560"/>
                    </a:cubicBezTo>
                    <a:cubicBezTo>
                      <a:pt x="4727" y="3703"/>
                      <a:pt x="3429" y="3691"/>
                      <a:pt x="3000" y="3275"/>
                    </a:cubicBezTo>
                    <a:cubicBezTo>
                      <a:pt x="3727" y="3822"/>
                      <a:pt x="3965" y="4144"/>
                      <a:pt x="4560" y="4108"/>
                    </a:cubicBezTo>
                    <a:cubicBezTo>
                      <a:pt x="3524" y="4227"/>
                      <a:pt x="798" y="3798"/>
                      <a:pt x="0" y="2513"/>
                    </a:cubicBezTo>
                    <a:cubicBezTo>
                      <a:pt x="369" y="3501"/>
                      <a:pt x="822" y="5608"/>
                      <a:pt x="3810" y="6311"/>
                    </a:cubicBezTo>
                    <a:cubicBezTo>
                      <a:pt x="3810" y="6311"/>
                      <a:pt x="1143" y="5918"/>
                      <a:pt x="524" y="5644"/>
                    </a:cubicBezTo>
                    <a:cubicBezTo>
                      <a:pt x="1060" y="6287"/>
                      <a:pt x="2405" y="7406"/>
                      <a:pt x="3798" y="7775"/>
                    </a:cubicBezTo>
                    <a:cubicBezTo>
                      <a:pt x="5155" y="8144"/>
                      <a:pt x="7310" y="9275"/>
                      <a:pt x="7263" y="8156"/>
                    </a:cubicBezTo>
                    <a:cubicBezTo>
                      <a:pt x="7227" y="7132"/>
                      <a:pt x="8084" y="3679"/>
                      <a:pt x="8084" y="36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8063796" y="685303"/>
                <a:ext cx="490185" cy="464346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6847" extrusionOk="0">
                    <a:moveTo>
                      <a:pt x="6323" y="1965"/>
                    </a:moveTo>
                    <a:cubicBezTo>
                      <a:pt x="6204" y="1072"/>
                      <a:pt x="7228" y="560"/>
                      <a:pt x="4406" y="417"/>
                    </a:cubicBezTo>
                    <a:cubicBezTo>
                      <a:pt x="4978" y="620"/>
                      <a:pt x="5537" y="1465"/>
                      <a:pt x="4668" y="1548"/>
                    </a:cubicBezTo>
                    <a:cubicBezTo>
                      <a:pt x="3156" y="1656"/>
                      <a:pt x="2585" y="465"/>
                      <a:pt x="2418" y="1"/>
                    </a:cubicBezTo>
                    <a:cubicBezTo>
                      <a:pt x="2180" y="608"/>
                      <a:pt x="2096" y="1560"/>
                      <a:pt x="2656" y="1751"/>
                    </a:cubicBezTo>
                    <a:cubicBezTo>
                      <a:pt x="1751" y="1846"/>
                      <a:pt x="2001" y="1227"/>
                      <a:pt x="1763" y="1144"/>
                    </a:cubicBezTo>
                    <a:cubicBezTo>
                      <a:pt x="1906" y="1358"/>
                      <a:pt x="1608" y="2025"/>
                      <a:pt x="2477" y="2227"/>
                    </a:cubicBezTo>
                    <a:cubicBezTo>
                      <a:pt x="2513" y="2358"/>
                      <a:pt x="2942" y="2287"/>
                      <a:pt x="2882" y="2465"/>
                    </a:cubicBezTo>
                    <a:cubicBezTo>
                      <a:pt x="2858" y="2572"/>
                      <a:pt x="1965" y="2561"/>
                      <a:pt x="1644" y="2275"/>
                    </a:cubicBezTo>
                    <a:cubicBezTo>
                      <a:pt x="2156" y="2656"/>
                      <a:pt x="3013" y="3787"/>
                      <a:pt x="3430" y="3763"/>
                    </a:cubicBezTo>
                    <a:cubicBezTo>
                      <a:pt x="2704" y="3834"/>
                      <a:pt x="1311" y="3942"/>
                      <a:pt x="739" y="3049"/>
                    </a:cubicBezTo>
                    <a:cubicBezTo>
                      <a:pt x="1013" y="3727"/>
                      <a:pt x="1084" y="5001"/>
                      <a:pt x="3180" y="5489"/>
                    </a:cubicBezTo>
                    <a:cubicBezTo>
                      <a:pt x="3180" y="5489"/>
                      <a:pt x="1799" y="6251"/>
                      <a:pt x="1" y="5275"/>
                    </a:cubicBezTo>
                    <a:cubicBezTo>
                      <a:pt x="370" y="5728"/>
                      <a:pt x="1144" y="6311"/>
                      <a:pt x="2096" y="6573"/>
                    </a:cubicBezTo>
                    <a:cubicBezTo>
                      <a:pt x="3049" y="6847"/>
                      <a:pt x="5382" y="6787"/>
                      <a:pt x="5382" y="5990"/>
                    </a:cubicBezTo>
                    <a:cubicBezTo>
                      <a:pt x="5418" y="3644"/>
                      <a:pt x="6323" y="1965"/>
                      <a:pt x="6323" y="19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38"/>
            <p:cNvSpPr/>
            <p:nvPr/>
          </p:nvSpPr>
          <p:spPr>
            <a:xfrm>
              <a:off x="6425012" y="107274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212338" y="4133225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38"/>
            <p:cNvGrpSpPr/>
            <p:nvPr/>
          </p:nvGrpSpPr>
          <p:grpSpPr>
            <a:xfrm>
              <a:off x="8088820" y="1564612"/>
              <a:ext cx="322269" cy="680752"/>
              <a:chOff x="8088820" y="1564612"/>
              <a:chExt cx="322269" cy="680752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8088820" y="1564612"/>
                <a:ext cx="322269" cy="680752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10038" extrusionOk="0">
                    <a:moveTo>
                      <a:pt x="1" y="1"/>
                    </a:moveTo>
                    <a:lnTo>
                      <a:pt x="1" y="10038"/>
                    </a:lnTo>
                    <a:lnTo>
                      <a:pt x="4752" y="9621"/>
                    </a:lnTo>
                    <a:lnTo>
                      <a:pt x="4752" y="9097"/>
                    </a:lnTo>
                    <a:lnTo>
                      <a:pt x="668" y="9430"/>
                    </a:lnTo>
                    <a:lnTo>
                      <a:pt x="668" y="608"/>
                    </a:lnTo>
                    <a:lnTo>
                      <a:pt x="4752" y="1334"/>
                    </a:lnTo>
                    <a:lnTo>
                      <a:pt x="4752" y="8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8101773" y="1772131"/>
                <a:ext cx="295616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11" extrusionOk="0">
                    <a:moveTo>
                      <a:pt x="96" y="0"/>
                    </a:moveTo>
                    <a:lnTo>
                      <a:pt x="0" y="405"/>
                    </a:lnTo>
                    <a:lnTo>
                      <a:pt x="4287" y="810"/>
                    </a:lnTo>
                    <a:lnTo>
                      <a:pt x="4358" y="39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38"/>
            <p:cNvGrpSpPr/>
            <p:nvPr/>
          </p:nvGrpSpPr>
          <p:grpSpPr>
            <a:xfrm>
              <a:off x="7161087" y="3394779"/>
              <a:ext cx="465156" cy="264285"/>
              <a:chOff x="7161087" y="3394779"/>
              <a:chExt cx="465156" cy="264285"/>
            </a:xfrm>
          </p:grpSpPr>
          <p:sp>
            <p:nvSpPr>
              <p:cNvPr id="718" name="Google Shape;718;p38"/>
              <p:cNvSpPr/>
              <p:nvPr/>
            </p:nvSpPr>
            <p:spPr>
              <a:xfrm>
                <a:off x="7573480" y="3521053"/>
                <a:ext cx="52762" cy="64427"/>
              </a:xfrm>
              <a:custGeom>
                <a:avLst/>
                <a:gdLst/>
                <a:ahLst/>
                <a:cxnLst/>
                <a:rect l="l" t="t" r="r" b="b"/>
                <a:pathLst>
                  <a:path w="778" h="950" extrusionOk="0">
                    <a:moveTo>
                      <a:pt x="766" y="0"/>
                    </a:moveTo>
                    <a:lnTo>
                      <a:pt x="409" y="48"/>
                    </a:lnTo>
                    <a:cubicBezTo>
                      <a:pt x="409" y="48"/>
                      <a:pt x="123" y="512"/>
                      <a:pt x="51" y="703"/>
                    </a:cubicBezTo>
                    <a:cubicBezTo>
                      <a:pt x="1" y="865"/>
                      <a:pt x="79" y="949"/>
                      <a:pt x="206" y="949"/>
                    </a:cubicBezTo>
                    <a:cubicBezTo>
                      <a:pt x="228" y="949"/>
                      <a:pt x="252" y="946"/>
                      <a:pt x="278" y="941"/>
                    </a:cubicBezTo>
                    <a:cubicBezTo>
                      <a:pt x="444" y="917"/>
                      <a:pt x="778" y="393"/>
                      <a:pt x="766" y="0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7568055" y="3535769"/>
                <a:ext cx="40419" cy="5296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81" extrusionOk="0">
                    <a:moveTo>
                      <a:pt x="242" y="1"/>
                    </a:moveTo>
                    <a:cubicBezTo>
                      <a:pt x="221" y="1"/>
                      <a:pt x="200" y="4"/>
                      <a:pt x="179" y="10"/>
                    </a:cubicBezTo>
                    <a:lnTo>
                      <a:pt x="143" y="21"/>
                    </a:lnTo>
                    <a:cubicBezTo>
                      <a:pt x="60" y="57"/>
                      <a:pt x="0" y="129"/>
                      <a:pt x="24" y="200"/>
                    </a:cubicBezTo>
                    <a:lnTo>
                      <a:pt x="203" y="700"/>
                    </a:lnTo>
                    <a:cubicBezTo>
                      <a:pt x="230" y="754"/>
                      <a:pt x="283" y="780"/>
                      <a:pt x="348" y="780"/>
                    </a:cubicBezTo>
                    <a:cubicBezTo>
                      <a:pt x="370" y="780"/>
                      <a:pt x="393" y="778"/>
                      <a:pt x="417" y="772"/>
                    </a:cubicBezTo>
                    <a:lnTo>
                      <a:pt x="441" y="760"/>
                    </a:lnTo>
                    <a:cubicBezTo>
                      <a:pt x="536" y="724"/>
                      <a:pt x="596" y="653"/>
                      <a:pt x="560" y="581"/>
                    </a:cubicBezTo>
                    <a:lnTo>
                      <a:pt x="381" y="81"/>
                    </a:lnTo>
                    <a:cubicBezTo>
                      <a:pt x="364" y="27"/>
                      <a:pt x="306" y="1"/>
                      <a:pt x="24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7489727" y="3491960"/>
                <a:ext cx="135703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799" extrusionOk="0">
                    <a:moveTo>
                      <a:pt x="1239" y="1"/>
                    </a:moveTo>
                    <a:cubicBezTo>
                      <a:pt x="929" y="1"/>
                      <a:pt x="632" y="394"/>
                      <a:pt x="143" y="525"/>
                    </a:cubicBezTo>
                    <a:lnTo>
                      <a:pt x="1" y="1799"/>
                    </a:lnTo>
                    <a:cubicBezTo>
                      <a:pt x="1" y="1799"/>
                      <a:pt x="286" y="1680"/>
                      <a:pt x="548" y="1680"/>
                    </a:cubicBezTo>
                    <a:cubicBezTo>
                      <a:pt x="798" y="1680"/>
                      <a:pt x="1679" y="1203"/>
                      <a:pt x="1679" y="1203"/>
                    </a:cubicBezTo>
                    <a:cubicBezTo>
                      <a:pt x="1929" y="1060"/>
                      <a:pt x="2001" y="429"/>
                      <a:pt x="2001" y="429"/>
                    </a:cubicBezTo>
                    <a:cubicBezTo>
                      <a:pt x="1894" y="179"/>
                      <a:pt x="157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7484098" y="3502268"/>
                <a:ext cx="130074" cy="5628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830" extrusionOk="0">
                    <a:moveTo>
                      <a:pt x="1012" y="1"/>
                    </a:moveTo>
                    <a:cubicBezTo>
                      <a:pt x="859" y="1"/>
                      <a:pt x="640" y="244"/>
                      <a:pt x="357" y="349"/>
                    </a:cubicBezTo>
                    <a:cubicBezTo>
                      <a:pt x="0" y="480"/>
                      <a:pt x="179" y="789"/>
                      <a:pt x="179" y="789"/>
                    </a:cubicBezTo>
                    <a:cubicBezTo>
                      <a:pt x="250" y="789"/>
                      <a:pt x="650" y="829"/>
                      <a:pt x="976" y="829"/>
                    </a:cubicBezTo>
                    <a:cubicBezTo>
                      <a:pt x="1084" y="829"/>
                      <a:pt x="1185" y="825"/>
                      <a:pt x="1262" y="813"/>
                    </a:cubicBezTo>
                    <a:cubicBezTo>
                      <a:pt x="1584" y="777"/>
                      <a:pt x="1917" y="599"/>
                      <a:pt x="1917" y="599"/>
                    </a:cubicBezTo>
                    <a:cubicBezTo>
                      <a:pt x="1917" y="599"/>
                      <a:pt x="1917" y="373"/>
                      <a:pt x="1608" y="325"/>
                    </a:cubicBezTo>
                    <a:cubicBezTo>
                      <a:pt x="1298" y="277"/>
                      <a:pt x="1215" y="87"/>
                      <a:pt x="1072" y="15"/>
                    </a:cubicBezTo>
                    <a:cubicBezTo>
                      <a:pt x="1053" y="5"/>
                      <a:pt x="1033" y="1"/>
                      <a:pt x="1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7161087" y="3394779"/>
                <a:ext cx="368249" cy="26428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897" extrusionOk="0">
                    <a:moveTo>
                      <a:pt x="1403" y="1"/>
                    </a:moveTo>
                    <a:cubicBezTo>
                      <a:pt x="1144" y="1"/>
                      <a:pt x="887" y="102"/>
                      <a:pt x="810" y="172"/>
                    </a:cubicBezTo>
                    <a:cubicBezTo>
                      <a:pt x="584" y="362"/>
                      <a:pt x="1" y="850"/>
                      <a:pt x="1072" y="2362"/>
                    </a:cubicBezTo>
                    <a:cubicBezTo>
                      <a:pt x="1072" y="2362"/>
                      <a:pt x="1679" y="3339"/>
                      <a:pt x="2501" y="3755"/>
                    </a:cubicBezTo>
                    <a:cubicBezTo>
                      <a:pt x="2764" y="3853"/>
                      <a:pt x="3061" y="3896"/>
                      <a:pt x="3381" y="3896"/>
                    </a:cubicBezTo>
                    <a:cubicBezTo>
                      <a:pt x="4000" y="3896"/>
                      <a:pt x="4707" y="3733"/>
                      <a:pt x="5430" y="3482"/>
                    </a:cubicBezTo>
                    <a:cubicBezTo>
                      <a:pt x="5168" y="2970"/>
                      <a:pt x="5013" y="2374"/>
                      <a:pt x="5061" y="1910"/>
                    </a:cubicBezTo>
                    <a:lnTo>
                      <a:pt x="5061" y="1910"/>
                    </a:lnTo>
                    <a:cubicBezTo>
                      <a:pt x="4657" y="2007"/>
                      <a:pt x="4394" y="2047"/>
                      <a:pt x="4195" y="2047"/>
                    </a:cubicBezTo>
                    <a:cubicBezTo>
                      <a:pt x="3930" y="2047"/>
                      <a:pt x="3778" y="1976"/>
                      <a:pt x="3561" y="1874"/>
                    </a:cubicBezTo>
                    <a:cubicBezTo>
                      <a:pt x="3084" y="1660"/>
                      <a:pt x="2811" y="1208"/>
                      <a:pt x="1894" y="207"/>
                    </a:cubicBezTo>
                    <a:cubicBezTo>
                      <a:pt x="1774" y="53"/>
                      <a:pt x="1588" y="1"/>
                      <a:pt x="1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7236160" y="3456424"/>
                <a:ext cx="122817" cy="1438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21" extrusionOk="0">
                    <a:moveTo>
                      <a:pt x="1406" y="1"/>
                    </a:moveTo>
                    <a:cubicBezTo>
                      <a:pt x="1406" y="1"/>
                      <a:pt x="989" y="215"/>
                      <a:pt x="632" y="596"/>
                    </a:cubicBezTo>
                    <a:cubicBezTo>
                      <a:pt x="275" y="989"/>
                      <a:pt x="1" y="1513"/>
                      <a:pt x="37" y="1572"/>
                    </a:cubicBezTo>
                    <a:cubicBezTo>
                      <a:pt x="311" y="1953"/>
                      <a:pt x="501" y="2120"/>
                      <a:pt x="501" y="2120"/>
                    </a:cubicBezTo>
                    <a:cubicBezTo>
                      <a:pt x="680" y="1775"/>
                      <a:pt x="787" y="1430"/>
                      <a:pt x="1037" y="1096"/>
                    </a:cubicBezTo>
                    <a:cubicBezTo>
                      <a:pt x="1346" y="680"/>
                      <a:pt x="1573" y="560"/>
                      <a:pt x="1811" y="453"/>
                    </a:cubicBezTo>
                    <a:cubicBezTo>
                      <a:pt x="1632" y="239"/>
                      <a:pt x="1406" y="1"/>
                      <a:pt x="1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7246671" y="3463748"/>
                <a:ext cx="104235" cy="12356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822" extrusionOk="0">
                    <a:moveTo>
                      <a:pt x="1358" y="0"/>
                    </a:moveTo>
                    <a:cubicBezTo>
                      <a:pt x="1179" y="119"/>
                      <a:pt x="882" y="310"/>
                      <a:pt x="656" y="548"/>
                    </a:cubicBezTo>
                    <a:cubicBezTo>
                      <a:pt x="215" y="1024"/>
                      <a:pt x="1" y="1607"/>
                      <a:pt x="1" y="1607"/>
                    </a:cubicBezTo>
                    <a:cubicBezTo>
                      <a:pt x="1" y="1607"/>
                      <a:pt x="25" y="1619"/>
                      <a:pt x="167" y="1822"/>
                    </a:cubicBezTo>
                    <a:cubicBezTo>
                      <a:pt x="215" y="1726"/>
                      <a:pt x="465" y="1179"/>
                      <a:pt x="763" y="822"/>
                    </a:cubicBezTo>
                    <a:cubicBezTo>
                      <a:pt x="1191" y="298"/>
                      <a:pt x="1441" y="250"/>
                      <a:pt x="1537" y="214"/>
                    </a:cubicBezTo>
                    <a:cubicBezTo>
                      <a:pt x="1537" y="214"/>
                      <a:pt x="1429" y="107"/>
                      <a:pt x="1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7443679" y="3528309"/>
                <a:ext cx="63884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799" extrusionOk="0">
                    <a:moveTo>
                      <a:pt x="644" y="1"/>
                    </a:moveTo>
                    <a:cubicBezTo>
                      <a:pt x="346" y="12"/>
                      <a:pt x="156" y="72"/>
                      <a:pt x="156" y="72"/>
                    </a:cubicBezTo>
                    <a:cubicBezTo>
                      <a:pt x="156" y="72"/>
                      <a:pt x="1" y="477"/>
                      <a:pt x="72" y="965"/>
                    </a:cubicBezTo>
                    <a:cubicBezTo>
                      <a:pt x="120" y="1429"/>
                      <a:pt x="287" y="1798"/>
                      <a:pt x="358" y="1798"/>
                    </a:cubicBezTo>
                    <a:cubicBezTo>
                      <a:pt x="715" y="1715"/>
                      <a:pt x="941" y="1644"/>
                      <a:pt x="941" y="1644"/>
                    </a:cubicBezTo>
                    <a:cubicBezTo>
                      <a:pt x="846" y="1560"/>
                      <a:pt x="656" y="1191"/>
                      <a:pt x="608" y="846"/>
                    </a:cubicBezTo>
                    <a:cubicBezTo>
                      <a:pt x="549" y="286"/>
                      <a:pt x="632" y="155"/>
                      <a:pt x="644" y="1"/>
                    </a:cubicBezTo>
                    <a:close/>
                  </a:path>
                </a:pathLst>
              </a:custGeom>
              <a:solidFill>
                <a:srgbClr val="FFD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7449376" y="3528242"/>
                <a:ext cx="43674" cy="11827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744" extrusionOk="0">
                    <a:moveTo>
                      <a:pt x="360" y="0"/>
                    </a:moveTo>
                    <a:cubicBezTo>
                      <a:pt x="330" y="0"/>
                      <a:pt x="278" y="9"/>
                      <a:pt x="191" y="37"/>
                    </a:cubicBezTo>
                    <a:cubicBezTo>
                      <a:pt x="0" y="668"/>
                      <a:pt x="155" y="1371"/>
                      <a:pt x="393" y="1728"/>
                    </a:cubicBezTo>
                    <a:cubicBezTo>
                      <a:pt x="393" y="1728"/>
                      <a:pt x="424" y="1743"/>
                      <a:pt x="480" y="1743"/>
                    </a:cubicBezTo>
                    <a:cubicBezTo>
                      <a:pt x="521" y="1743"/>
                      <a:pt x="577" y="1735"/>
                      <a:pt x="643" y="1704"/>
                    </a:cubicBezTo>
                    <a:cubicBezTo>
                      <a:pt x="155" y="1014"/>
                      <a:pt x="393" y="37"/>
                      <a:pt x="393" y="37"/>
                    </a:cubicBezTo>
                    <a:cubicBezTo>
                      <a:pt x="393" y="37"/>
                      <a:pt x="420" y="0"/>
                      <a:pt x="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38"/>
            <p:cNvSpPr/>
            <p:nvPr/>
          </p:nvSpPr>
          <p:spPr>
            <a:xfrm>
              <a:off x="8327025" y="-1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38"/>
            <p:cNvGrpSpPr/>
            <p:nvPr/>
          </p:nvGrpSpPr>
          <p:grpSpPr>
            <a:xfrm>
              <a:off x="8353763" y="351900"/>
              <a:ext cx="1123763" cy="4224450"/>
              <a:chOff x="8496050" y="593175"/>
              <a:chExt cx="1123763" cy="4224450"/>
            </a:xfrm>
          </p:grpSpPr>
          <p:sp>
            <p:nvSpPr>
              <p:cNvPr id="729" name="Google Shape;729;p38"/>
              <p:cNvSpPr/>
              <p:nvPr/>
            </p:nvSpPr>
            <p:spPr>
              <a:xfrm>
                <a:off x="85436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88658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91880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8696075" y="7392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85008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452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86532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92976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 rot="10800000" flipH="1">
                <a:off x="84960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 rot="10800000" flipH="1">
                <a:off x="91404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 rot="10800000" flipH="1">
                <a:off x="89706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 rot="10800000" flipH="1">
                <a:off x="92928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 rot="10800000" flipH="1">
                <a:off x="85008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 rot="10800000" flipH="1">
                <a:off x="91452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 rot="10800000" flipH="1">
                <a:off x="8975413" y="13798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 rot="10800000" flipH="1">
                <a:off x="86055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 rot="10800000" flipH="1">
                <a:off x="89277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 rot="10800000" flipH="1">
                <a:off x="92499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 rot="10800000" flipH="1">
                <a:off x="8757988" y="34425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 flipH="1">
                <a:off x="92928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 flipH="1">
                <a:off x="86484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 flipH="1">
                <a:off x="91404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 flipH="1">
                <a:off x="84960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 flipH="1">
                <a:off x="92976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 flipH="1">
                <a:off x="86532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 flipH="1">
                <a:off x="88230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 flipH="1">
                <a:off x="85008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 rot="10800000">
                <a:off x="92928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 rot="10800000">
                <a:off x="86484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 rot="10800000">
                <a:off x="8818250" y="29520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 rot="10800000">
                <a:off x="91833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 rot="10800000">
                <a:off x="88611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 rot="10800000">
                <a:off x="85389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 rot="10800000">
                <a:off x="9030913" y="4525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 flipH="1"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9292850" y="38848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 rot="10800000" flipH="1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 rot="10800000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 rot="10800000">
                <a:off x="8665850" y="40349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 rot="10800000" flipH="1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 rot="10800000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 rot="10800000">
                <a:off x="8879338" y="43780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2" name="Google Shape;772;p38"/>
            <p:cNvSpPr/>
            <p:nvPr/>
          </p:nvSpPr>
          <p:spPr>
            <a:xfrm>
              <a:off x="5542979" y="639120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034285" y="404745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104162" y="805135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302746" y="69839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155406" y="538073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8267828" y="3099097"/>
              <a:ext cx="128409" cy="271141"/>
            </a:xfrm>
            <a:custGeom>
              <a:avLst/>
              <a:gdLst/>
              <a:ahLst/>
              <a:cxnLst/>
              <a:rect l="l" t="t" r="r" b="b"/>
              <a:pathLst>
                <a:path w="2035" h="4297" extrusionOk="0">
                  <a:moveTo>
                    <a:pt x="296" y="1"/>
                  </a:moveTo>
                  <a:cubicBezTo>
                    <a:pt x="759" y="1232"/>
                    <a:pt x="0" y="3342"/>
                    <a:pt x="1050" y="3850"/>
                  </a:cubicBezTo>
                  <a:lnTo>
                    <a:pt x="1050" y="3850"/>
                  </a:lnTo>
                  <a:cubicBezTo>
                    <a:pt x="1088" y="3795"/>
                    <a:pt x="1130" y="3735"/>
                    <a:pt x="1177" y="3668"/>
                  </a:cubicBezTo>
                  <a:cubicBezTo>
                    <a:pt x="2034" y="2418"/>
                    <a:pt x="1082" y="453"/>
                    <a:pt x="296" y="1"/>
                  </a:cubicBezTo>
                  <a:close/>
                  <a:moveTo>
                    <a:pt x="1050" y="3850"/>
                  </a:moveTo>
                  <a:cubicBezTo>
                    <a:pt x="821" y="4187"/>
                    <a:pt x="775" y="4297"/>
                    <a:pt x="812" y="4297"/>
                  </a:cubicBezTo>
                  <a:cubicBezTo>
                    <a:pt x="880" y="4297"/>
                    <a:pt x="1237" y="3918"/>
                    <a:pt x="1237" y="3918"/>
                  </a:cubicBezTo>
                  <a:cubicBezTo>
                    <a:pt x="1169" y="3900"/>
                    <a:pt x="1107" y="3877"/>
                    <a:pt x="1050" y="385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8"/>
            <p:cNvGrpSpPr/>
            <p:nvPr/>
          </p:nvGrpSpPr>
          <p:grpSpPr>
            <a:xfrm>
              <a:off x="7563172" y="2147564"/>
              <a:ext cx="954531" cy="2120572"/>
              <a:chOff x="7563172" y="2147564"/>
              <a:chExt cx="954531" cy="2120572"/>
            </a:xfrm>
          </p:grpSpPr>
          <p:grpSp>
            <p:nvGrpSpPr>
              <p:cNvPr id="779" name="Google Shape;779;p38"/>
              <p:cNvGrpSpPr/>
              <p:nvPr/>
            </p:nvGrpSpPr>
            <p:grpSpPr>
              <a:xfrm>
                <a:off x="7563172" y="2147564"/>
                <a:ext cx="954531" cy="2120572"/>
                <a:chOff x="7563172" y="2147564"/>
                <a:chExt cx="954531" cy="2120572"/>
              </a:xfrm>
            </p:grpSpPr>
            <p:sp>
              <p:nvSpPr>
                <p:cNvPr id="780" name="Google Shape;780;p38"/>
                <p:cNvSpPr/>
                <p:nvPr/>
              </p:nvSpPr>
              <p:spPr>
                <a:xfrm>
                  <a:off x="7603591" y="2209277"/>
                  <a:ext cx="914112" cy="203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9" h="30048" extrusionOk="0">
                      <a:moveTo>
                        <a:pt x="12682" y="1"/>
                      </a:moveTo>
                      <a:cubicBezTo>
                        <a:pt x="12551" y="1"/>
                        <a:pt x="12421" y="88"/>
                        <a:pt x="12359" y="222"/>
                      </a:cubicBezTo>
                      <a:lnTo>
                        <a:pt x="72" y="29380"/>
                      </a:lnTo>
                      <a:cubicBezTo>
                        <a:pt x="0" y="29559"/>
                        <a:pt x="72" y="29761"/>
                        <a:pt x="250" y="29845"/>
                      </a:cubicBezTo>
                      <a:lnTo>
                        <a:pt x="667" y="30023"/>
                      </a:lnTo>
                      <a:cubicBezTo>
                        <a:pt x="708" y="30039"/>
                        <a:pt x="749" y="30047"/>
                        <a:pt x="791" y="30047"/>
                      </a:cubicBezTo>
                      <a:cubicBezTo>
                        <a:pt x="931" y="30047"/>
                        <a:pt x="1067" y="29959"/>
                        <a:pt x="1131" y="29821"/>
                      </a:cubicBezTo>
                      <a:lnTo>
                        <a:pt x="13407" y="662"/>
                      </a:lnTo>
                      <a:cubicBezTo>
                        <a:pt x="13478" y="484"/>
                        <a:pt x="13407" y="281"/>
                        <a:pt x="13228" y="210"/>
                      </a:cubicBezTo>
                      <a:lnTo>
                        <a:pt x="12811" y="31"/>
                      </a:lnTo>
                      <a:cubicBezTo>
                        <a:pt x="12770" y="11"/>
                        <a:pt x="12726" y="1"/>
                        <a:pt x="12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8"/>
                <p:cNvSpPr/>
                <p:nvPr/>
              </p:nvSpPr>
              <p:spPr>
                <a:xfrm>
                  <a:off x="7563172" y="2147564"/>
                  <a:ext cx="933508" cy="2091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5" h="30839" extrusionOk="0">
                      <a:moveTo>
                        <a:pt x="12979" y="1"/>
                      </a:moveTo>
                      <a:cubicBezTo>
                        <a:pt x="12841" y="1"/>
                        <a:pt x="12701" y="89"/>
                        <a:pt x="12645" y="227"/>
                      </a:cubicBezTo>
                      <a:lnTo>
                        <a:pt x="72" y="30171"/>
                      </a:lnTo>
                      <a:cubicBezTo>
                        <a:pt x="1" y="30350"/>
                        <a:pt x="72" y="30552"/>
                        <a:pt x="251" y="30636"/>
                      </a:cubicBezTo>
                      <a:lnTo>
                        <a:pt x="668" y="30814"/>
                      </a:lnTo>
                      <a:cubicBezTo>
                        <a:pt x="706" y="30830"/>
                        <a:pt x="745" y="30838"/>
                        <a:pt x="785" y="30838"/>
                      </a:cubicBezTo>
                      <a:cubicBezTo>
                        <a:pt x="920" y="30838"/>
                        <a:pt x="1053" y="30750"/>
                        <a:pt x="1108" y="30612"/>
                      </a:cubicBezTo>
                      <a:lnTo>
                        <a:pt x="13693" y="668"/>
                      </a:lnTo>
                      <a:cubicBezTo>
                        <a:pt x="13765" y="489"/>
                        <a:pt x="13693" y="287"/>
                        <a:pt x="13515" y="203"/>
                      </a:cubicBezTo>
                      <a:lnTo>
                        <a:pt x="13098" y="25"/>
                      </a:lnTo>
                      <a:cubicBezTo>
                        <a:pt x="13060" y="8"/>
                        <a:pt x="13020" y="1"/>
                        <a:pt x="129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8"/>
                <p:cNvSpPr/>
                <p:nvPr/>
              </p:nvSpPr>
              <p:spPr>
                <a:xfrm>
                  <a:off x="7576939" y="2162144"/>
                  <a:ext cx="905228" cy="206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8" h="30428" extrusionOk="0">
                      <a:moveTo>
                        <a:pt x="12827" y="1"/>
                      </a:moveTo>
                      <a:cubicBezTo>
                        <a:pt x="12725" y="1"/>
                        <a:pt x="12598" y="100"/>
                        <a:pt x="12538" y="250"/>
                      </a:cubicBezTo>
                      <a:lnTo>
                        <a:pt x="72" y="29885"/>
                      </a:lnTo>
                      <a:cubicBezTo>
                        <a:pt x="0" y="30063"/>
                        <a:pt x="48" y="30242"/>
                        <a:pt x="167" y="30302"/>
                      </a:cubicBezTo>
                      <a:lnTo>
                        <a:pt x="465" y="30421"/>
                      </a:lnTo>
                      <a:cubicBezTo>
                        <a:pt x="481" y="30426"/>
                        <a:pt x="499" y="30428"/>
                        <a:pt x="517" y="30428"/>
                      </a:cubicBezTo>
                      <a:cubicBezTo>
                        <a:pt x="629" y="30428"/>
                        <a:pt x="760" y="30336"/>
                        <a:pt x="822" y="30182"/>
                      </a:cubicBezTo>
                      <a:lnTo>
                        <a:pt x="13276" y="548"/>
                      </a:lnTo>
                      <a:cubicBezTo>
                        <a:pt x="13347" y="369"/>
                        <a:pt x="13300" y="167"/>
                        <a:pt x="13181" y="131"/>
                      </a:cubicBezTo>
                      <a:lnTo>
                        <a:pt x="12883" y="12"/>
                      </a:lnTo>
                      <a:cubicBezTo>
                        <a:pt x="12866" y="4"/>
                        <a:pt x="12847" y="1"/>
                        <a:pt x="12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8"/>
                <p:cNvSpPr/>
                <p:nvPr/>
              </p:nvSpPr>
              <p:spPr>
                <a:xfrm>
                  <a:off x="8297967" y="2513706"/>
                  <a:ext cx="28348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7" extrusionOk="0">
                      <a:moveTo>
                        <a:pt x="204" y="1"/>
                      </a:moveTo>
                      <a:cubicBezTo>
                        <a:pt x="138" y="1"/>
                        <a:pt x="71" y="45"/>
                        <a:pt x="36" y="114"/>
                      </a:cubicBezTo>
                      <a:cubicBezTo>
                        <a:pt x="1" y="198"/>
                        <a:pt x="36" y="305"/>
                        <a:pt x="132" y="353"/>
                      </a:cubicBezTo>
                      <a:cubicBezTo>
                        <a:pt x="153" y="362"/>
                        <a:pt x="176" y="366"/>
                        <a:pt x="199" y="366"/>
                      </a:cubicBezTo>
                      <a:cubicBezTo>
                        <a:pt x="266" y="366"/>
                        <a:pt x="334" y="328"/>
                        <a:pt x="370" y="257"/>
                      </a:cubicBezTo>
                      <a:cubicBezTo>
                        <a:pt x="417" y="174"/>
                        <a:pt x="370" y="67"/>
                        <a:pt x="275" y="19"/>
                      </a:cubicBezTo>
                      <a:cubicBezTo>
                        <a:pt x="252" y="6"/>
                        <a:pt x="228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8"/>
                <p:cNvSpPr/>
                <p:nvPr/>
              </p:nvSpPr>
              <p:spPr>
                <a:xfrm>
                  <a:off x="8029073" y="3150775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8" y="0"/>
                      </a:moveTo>
                      <a:cubicBezTo>
                        <a:pt x="138" y="0"/>
                        <a:pt x="74" y="42"/>
                        <a:pt x="49" y="103"/>
                      </a:cubicBezTo>
                      <a:cubicBezTo>
                        <a:pt x="1" y="198"/>
                        <a:pt x="49" y="305"/>
                        <a:pt x="132" y="341"/>
                      </a:cubicBezTo>
                      <a:cubicBezTo>
                        <a:pt x="158" y="354"/>
                        <a:pt x="185" y="360"/>
                        <a:pt x="211" y="360"/>
                      </a:cubicBezTo>
                      <a:cubicBezTo>
                        <a:pt x="280" y="360"/>
                        <a:pt x="344" y="318"/>
                        <a:pt x="370" y="257"/>
                      </a:cubicBezTo>
                      <a:cubicBezTo>
                        <a:pt x="418" y="150"/>
                        <a:pt x="370" y="43"/>
                        <a:pt x="287" y="19"/>
                      </a:cubicBezTo>
                      <a:cubicBezTo>
                        <a:pt x="261" y="6"/>
                        <a:pt x="23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8"/>
                <p:cNvSpPr/>
                <p:nvPr/>
              </p:nvSpPr>
              <p:spPr>
                <a:xfrm>
                  <a:off x="7940301" y="3362701"/>
                  <a:ext cx="27466" cy="2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66" extrusionOk="0">
                      <a:moveTo>
                        <a:pt x="212" y="0"/>
                      </a:moveTo>
                      <a:cubicBezTo>
                        <a:pt x="141" y="0"/>
                        <a:pt x="74" y="38"/>
                        <a:pt x="48" y="109"/>
                      </a:cubicBezTo>
                      <a:cubicBezTo>
                        <a:pt x="0" y="192"/>
                        <a:pt x="48" y="299"/>
                        <a:pt x="131" y="347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1"/>
                        <a:pt x="369" y="252"/>
                      </a:cubicBezTo>
                      <a:cubicBezTo>
                        <a:pt x="405" y="157"/>
                        <a:pt x="357" y="49"/>
                        <a:pt x="286" y="14"/>
                      </a:cubicBezTo>
                      <a:cubicBezTo>
                        <a:pt x="262" y="5"/>
                        <a:pt x="237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8"/>
                <p:cNvSpPr/>
                <p:nvPr/>
              </p:nvSpPr>
              <p:spPr>
                <a:xfrm>
                  <a:off x="7850648" y="3574696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7" y="0"/>
                      </a:moveTo>
                      <a:cubicBezTo>
                        <a:pt x="137" y="0"/>
                        <a:pt x="71" y="42"/>
                        <a:pt x="36" y="102"/>
                      </a:cubicBezTo>
                      <a:cubicBezTo>
                        <a:pt x="1" y="198"/>
                        <a:pt x="36" y="305"/>
                        <a:pt x="132" y="340"/>
                      </a:cubicBezTo>
                      <a:cubicBezTo>
                        <a:pt x="158" y="353"/>
                        <a:pt x="184" y="359"/>
                        <a:pt x="209" y="359"/>
                      </a:cubicBezTo>
                      <a:cubicBezTo>
                        <a:pt x="275" y="359"/>
                        <a:pt x="335" y="318"/>
                        <a:pt x="370" y="257"/>
                      </a:cubicBezTo>
                      <a:cubicBezTo>
                        <a:pt x="417" y="150"/>
                        <a:pt x="370" y="43"/>
                        <a:pt x="286" y="19"/>
                      </a:cubicBezTo>
                      <a:cubicBezTo>
                        <a:pt x="260" y="6"/>
                        <a:pt x="233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8"/>
                <p:cNvSpPr/>
                <p:nvPr/>
              </p:nvSpPr>
              <p:spPr>
                <a:xfrm>
                  <a:off x="7761808" y="3786555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9"/>
                        <a:pt x="37" y="110"/>
                      </a:cubicBezTo>
                      <a:cubicBezTo>
                        <a:pt x="1" y="193"/>
                        <a:pt x="37" y="300"/>
                        <a:pt x="132" y="348"/>
                      </a:cubicBezTo>
                      <a:cubicBezTo>
                        <a:pt x="157" y="361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3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8"/>
                <p:cNvSpPr/>
                <p:nvPr/>
              </p:nvSpPr>
              <p:spPr>
                <a:xfrm>
                  <a:off x="7631871" y="3143043"/>
                  <a:ext cx="529722" cy="11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16590" extrusionOk="0">
                      <a:moveTo>
                        <a:pt x="7017" y="1"/>
                      </a:moveTo>
                      <a:cubicBezTo>
                        <a:pt x="6882" y="1"/>
                        <a:pt x="6745" y="81"/>
                        <a:pt x="6691" y="217"/>
                      </a:cubicBezTo>
                      <a:lnTo>
                        <a:pt x="71" y="15921"/>
                      </a:lnTo>
                      <a:cubicBezTo>
                        <a:pt x="0" y="16099"/>
                        <a:pt x="71" y="16314"/>
                        <a:pt x="250" y="16385"/>
                      </a:cubicBezTo>
                      <a:lnTo>
                        <a:pt x="667" y="16564"/>
                      </a:lnTo>
                      <a:cubicBezTo>
                        <a:pt x="707" y="16581"/>
                        <a:pt x="750" y="16589"/>
                        <a:pt x="792" y="16589"/>
                      </a:cubicBezTo>
                      <a:cubicBezTo>
                        <a:pt x="924" y="16589"/>
                        <a:pt x="1053" y="16509"/>
                        <a:pt x="1107" y="16373"/>
                      </a:cubicBezTo>
                      <a:lnTo>
                        <a:pt x="7739" y="669"/>
                      </a:lnTo>
                      <a:cubicBezTo>
                        <a:pt x="7811" y="490"/>
                        <a:pt x="7739" y="276"/>
                        <a:pt x="7560" y="205"/>
                      </a:cubicBezTo>
                      <a:lnTo>
                        <a:pt x="7144" y="26"/>
                      </a:lnTo>
                      <a:cubicBezTo>
                        <a:pt x="7103" y="9"/>
                        <a:pt x="7060" y="1"/>
                        <a:pt x="7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8"/>
                <p:cNvSpPr/>
                <p:nvPr/>
              </p:nvSpPr>
              <p:spPr>
                <a:xfrm>
                  <a:off x="7645570" y="3157217"/>
                  <a:ext cx="500697" cy="109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16188" extrusionOk="0">
                      <a:moveTo>
                        <a:pt x="6866" y="0"/>
                      </a:moveTo>
                      <a:cubicBezTo>
                        <a:pt x="6757" y="0"/>
                        <a:pt x="6632" y="92"/>
                        <a:pt x="6561" y="246"/>
                      </a:cubicBezTo>
                      <a:lnTo>
                        <a:pt x="72" y="15640"/>
                      </a:lnTo>
                      <a:cubicBezTo>
                        <a:pt x="0" y="15819"/>
                        <a:pt x="48" y="16010"/>
                        <a:pt x="167" y="16057"/>
                      </a:cubicBezTo>
                      <a:lnTo>
                        <a:pt x="465" y="16176"/>
                      </a:lnTo>
                      <a:cubicBezTo>
                        <a:pt x="484" y="16184"/>
                        <a:pt x="504" y="16188"/>
                        <a:pt x="525" y="16188"/>
                      </a:cubicBezTo>
                      <a:cubicBezTo>
                        <a:pt x="635" y="16188"/>
                        <a:pt x="762" y="16088"/>
                        <a:pt x="822" y="15938"/>
                      </a:cubicBezTo>
                      <a:lnTo>
                        <a:pt x="7311" y="543"/>
                      </a:lnTo>
                      <a:cubicBezTo>
                        <a:pt x="7382" y="365"/>
                        <a:pt x="7335" y="186"/>
                        <a:pt x="7216" y="127"/>
                      </a:cubicBezTo>
                      <a:lnTo>
                        <a:pt x="6918" y="8"/>
                      </a:lnTo>
                      <a:cubicBezTo>
                        <a:pt x="6901" y="3"/>
                        <a:pt x="6884" y="0"/>
                        <a:pt x="68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8"/>
                <p:cNvSpPr/>
                <p:nvPr/>
              </p:nvSpPr>
              <p:spPr>
                <a:xfrm>
                  <a:off x="8008932" y="3390913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2" y="1"/>
                      </a:moveTo>
                      <a:cubicBezTo>
                        <a:pt x="141" y="1"/>
                        <a:pt x="74" y="39"/>
                        <a:pt x="48" y="110"/>
                      </a:cubicBezTo>
                      <a:cubicBezTo>
                        <a:pt x="0" y="193"/>
                        <a:pt x="48" y="300"/>
                        <a:pt x="131" y="348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2"/>
                        <a:pt x="369" y="252"/>
                      </a:cubicBezTo>
                      <a:cubicBezTo>
                        <a:pt x="405" y="169"/>
                        <a:pt x="357" y="62"/>
                        <a:pt x="286" y="14"/>
                      </a:cubicBezTo>
                      <a:cubicBezTo>
                        <a:pt x="262" y="5"/>
                        <a:pt x="237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8"/>
                <p:cNvSpPr/>
                <p:nvPr/>
              </p:nvSpPr>
              <p:spPr>
                <a:xfrm>
                  <a:off x="7830438" y="3814834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8"/>
                        <a:pt x="37" y="109"/>
                      </a:cubicBezTo>
                      <a:cubicBezTo>
                        <a:pt x="1" y="193"/>
                        <a:pt x="37" y="300"/>
                        <a:pt x="132" y="347"/>
                      </a:cubicBezTo>
                      <a:cubicBezTo>
                        <a:pt x="157" y="360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2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8"/>
                <p:cNvSpPr/>
                <p:nvPr/>
              </p:nvSpPr>
              <p:spPr>
                <a:xfrm>
                  <a:off x="7618104" y="2223518"/>
                  <a:ext cx="885832" cy="201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2" h="29643" extrusionOk="0">
                      <a:moveTo>
                        <a:pt x="12537" y="1"/>
                      </a:moveTo>
                      <a:cubicBezTo>
                        <a:pt x="12427" y="1"/>
                        <a:pt x="12300" y="100"/>
                        <a:pt x="12240" y="250"/>
                      </a:cubicBezTo>
                      <a:lnTo>
                        <a:pt x="84" y="29099"/>
                      </a:lnTo>
                      <a:cubicBezTo>
                        <a:pt x="1" y="29277"/>
                        <a:pt x="48" y="29456"/>
                        <a:pt x="167" y="29516"/>
                      </a:cubicBezTo>
                      <a:lnTo>
                        <a:pt x="465" y="29635"/>
                      </a:lnTo>
                      <a:cubicBezTo>
                        <a:pt x="482" y="29640"/>
                        <a:pt x="499" y="29642"/>
                        <a:pt x="517" y="29642"/>
                      </a:cubicBezTo>
                      <a:cubicBezTo>
                        <a:pt x="629" y="29642"/>
                        <a:pt x="761" y="29550"/>
                        <a:pt x="822" y="29397"/>
                      </a:cubicBezTo>
                      <a:lnTo>
                        <a:pt x="12978" y="548"/>
                      </a:lnTo>
                      <a:cubicBezTo>
                        <a:pt x="13062" y="369"/>
                        <a:pt x="13014" y="179"/>
                        <a:pt x="12895" y="131"/>
                      </a:cubicBezTo>
                      <a:lnTo>
                        <a:pt x="12597" y="12"/>
                      </a:lnTo>
                      <a:cubicBezTo>
                        <a:pt x="12578" y="4"/>
                        <a:pt x="12558" y="1"/>
                        <a:pt x="12537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3" name="Google Shape;793;p38"/>
              <p:cNvSpPr/>
              <p:nvPr/>
            </p:nvSpPr>
            <p:spPr>
              <a:xfrm>
                <a:off x="8293966" y="2509297"/>
                <a:ext cx="65444" cy="4089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3" extrusionOk="0">
                    <a:moveTo>
                      <a:pt x="146" y="1"/>
                    </a:moveTo>
                    <a:cubicBezTo>
                      <a:pt x="95" y="1"/>
                      <a:pt x="42" y="41"/>
                      <a:pt x="24" y="96"/>
                    </a:cubicBezTo>
                    <a:cubicBezTo>
                      <a:pt x="0" y="179"/>
                      <a:pt x="12" y="251"/>
                      <a:pt x="72" y="275"/>
                    </a:cubicBezTo>
                    <a:lnTo>
                      <a:pt x="774" y="596"/>
                    </a:lnTo>
                    <a:cubicBezTo>
                      <a:pt x="785" y="600"/>
                      <a:pt x="795" y="602"/>
                      <a:pt x="806" y="602"/>
                    </a:cubicBezTo>
                    <a:cubicBezTo>
                      <a:pt x="857" y="602"/>
                      <a:pt x="909" y="560"/>
                      <a:pt x="929" y="501"/>
                    </a:cubicBezTo>
                    <a:cubicBezTo>
                      <a:pt x="965" y="429"/>
                      <a:pt x="953" y="334"/>
                      <a:pt x="893" y="322"/>
                    </a:cubicBezTo>
                    <a:lnTo>
                      <a:pt x="191" y="13"/>
                    </a:lnTo>
                    <a:cubicBezTo>
                      <a:pt x="177" y="4"/>
                      <a:pt x="161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05126" y="2720410"/>
                <a:ext cx="66258" cy="4055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98" extrusionOk="0">
                    <a:moveTo>
                      <a:pt x="152" y="0"/>
                    </a:moveTo>
                    <a:cubicBezTo>
                      <a:pt x="100" y="0"/>
                      <a:pt x="43" y="36"/>
                      <a:pt x="24" y="103"/>
                    </a:cubicBezTo>
                    <a:cubicBezTo>
                      <a:pt x="0" y="174"/>
                      <a:pt x="12" y="245"/>
                      <a:pt x="72" y="281"/>
                    </a:cubicBezTo>
                    <a:lnTo>
                      <a:pt x="762" y="591"/>
                    </a:lnTo>
                    <a:cubicBezTo>
                      <a:pt x="777" y="596"/>
                      <a:pt x="792" y="598"/>
                      <a:pt x="806" y="598"/>
                    </a:cubicBezTo>
                    <a:cubicBezTo>
                      <a:pt x="861" y="598"/>
                      <a:pt x="910" y="562"/>
                      <a:pt x="929" y="495"/>
                    </a:cubicBezTo>
                    <a:cubicBezTo>
                      <a:pt x="977" y="424"/>
                      <a:pt x="953" y="341"/>
                      <a:pt x="893" y="317"/>
                    </a:cubicBezTo>
                    <a:lnTo>
                      <a:pt x="191" y="7"/>
                    </a:lnTo>
                    <a:cubicBezTo>
                      <a:pt x="179" y="2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8113098" y="2935253"/>
                <a:ext cx="65444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2" extrusionOk="0">
                    <a:moveTo>
                      <a:pt x="158" y="0"/>
                    </a:moveTo>
                    <a:cubicBezTo>
                      <a:pt x="107" y="0"/>
                      <a:pt x="53" y="43"/>
                      <a:pt x="24" y="102"/>
                    </a:cubicBezTo>
                    <a:cubicBezTo>
                      <a:pt x="0" y="173"/>
                      <a:pt x="12" y="244"/>
                      <a:pt x="72" y="280"/>
                    </a:cubicBezTo>
                    <a:lnTo>
                      <a:pt x="774" y="590"/>
                    </a:lnTo>
                    <a:cubicBezTo>
                      <a:pt x="788" y="598"/>
                      <a:pt x="803" y="602"/>
                      <a:pt x="817" y="602"/>
                    </a:cubicBezTo>
                    <a:cubicBezTo>
                      <a:pt x="865" y="602"/>
                      <a:pt x="913" y="561"/>
                      <a:pt x="941" y="506"/>
                    </a:cubicBezTo>
                    <a:cubicBezTo>
                      <a:pt x="965" y="411"/>
                      <a:pt x="953" y="340"/>
                      <a:pt x="893" y="328"/>
                    </a:cubicBezTo>
                    <a:lnTo>
                      <a:pt x="191" y="6"/>
                    </a:lnTo>
                    <a:cubicBezTo>
                      <a:pt x="180" y="2"/>
                      <a:pt x="169" y="0"/>
                      <a:pt x="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796;p38"/>
            <p:cNvSpPr/>
            <p:nvPr/>
          </p:nvSpPr>
          <p:spPr>
            <a:xfrm>
              <a:off x="8207567" y="2725632"/>
              <a:ext cx="28280" cy="24821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4" y="0"/>
                  </a:moveTo>
                  <a:cubicBezTo>
                    <a:pt x="145" y="0"/>
                    <a:pt x="83" y="38"/>
                    <a:pt x="48" y="109"/>
                  </a:cubicBezTo>
                  <a:cubicBezTo>
                    <a:pt x="0" y="204"/>
                    <a:pt x="48" y="299"/>
                    <a:pt x="131" y="347"/>
                  </a:cubicBezTo>
                  <a:cubicBezTo>
                    <a:pt x="157" y="360"/>
                    <a:pt x="184" y="366"/>
                    <a:pt x="210" y="366"/>
                  </a:cubicBezTo>
                  <a:cubicBezTo>
                    <a:pt x="281" y="366"/>
                    <a:pt x="347" y="324"/>
                    <a:pt x="381" y="264"/>
                  </a:cubicBezTo>
                  <a:cubicBezTo>
                    <a:pt x="417" y="168"/>
                    <a:pt x="381" y="61"/>
                    <a:pt x="286" y="14"/>
                  </a:cubicBezTo>
                  <a:cubicBezTo>
                    <a:pt x="262" y="4"/>
                    <a:pt x="2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8118727" y="2937627"/>
              <a:ext cx="27534" cy="24821"/>
            </a:xfrm>
            <a:custGeom>
              <a:avLst/>
              <a:gdLst/>
              <a:ahLst/>
              <a:cxnLst/>
              <a:rect l="l" t="t" r="r" b="b"/>
              <a:pathLst>
                <a:path w="406" h="366" extrusionOk="0">
                  <a:moveTo>
                    <a:pt x="216" y="0"/>
                  </a:moveTo>
                  <a:cubicBezTo>
                    <a:pt x="150" y="0"/>
                    <a:pt x="83" y="44"/>
                    <a:pt x="48" y="114"/>
                  </a:cubicBezTo>
                  <a:cubicBezTo>
                    <a:pt x="0" y="198"/>
                    <a:pt x="48" y="305"/>
                    <a:pt x="143" y="352"/>
                  </a:cubicBezTo>
                  <a:cubicBezTo>
                    <a:pt x="165" y="361"/>
                    <a:pt x="187" y="366"/>
                    <a:pt x="210" y="366"/>
                  </a:cubicBezTo>
                  <a:cubicBezTo>
                    <a:pt x="278" y="366"/>
                    <a:pt x="346" y="328"/>
                    <a:pt x="381" y="257"/>
                  </a:cubicBezTo>
                  <a:cubicBezTo>
                    <a:pt x="405" y="174"/>
                    <a:pt x="381" y="67"/>
                    <a:pt x="286" y="19"/>
                  </a:cubicBezTo>
                  <a:cubicBezTo>
                    <a:pt x="264" y="6"/>
                    <a:pt x="240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421163" y="4515775"/>
              <a:ext cx="912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873713" y="4513950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38"/>
            <p:cNvGrpSpPr/>
            <p:nvPr/>
          </p:nvGrpSpPr>
          <p:grpSpPr>
            <a:xfrm>
              <a:off x="7900544" y="2611633"/>
              <a:ext cx="473704" cy="827916"/>
              <a:chOff x="7631594" y="2611633"/>
              <a:chExt cx="473704" cy="827916"/>
            </a:xfrm>
          </p:grpSpPr>
          <p:sp>
            <p:nvSpPr>
              <p:cNvPr id="801" name="Google Shape;801;p38"/>
              <p:cNvSpPr/>
              <p:nvPr/>
            </p:nvSpPr>
            <p:spPr>
              <a:xfrm>
                <a:off x="7831323" y="2967941"/>
                <a:ext cx="145401" cy="82602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218" extrusionOk="0">
                    <a:moveTo>
                      <a:pt x="489" y="1"/>
                    </a:moveTo>
                    <a:cubicBezTo>
                      <a:pt x="358" y="1"/>
                      <a:pt x="215" y="48"/>
                      <a:pt x="120" y="155"/>
                    </a:cubicBezTo>
                    <a:cubicBezTo>
                      <a:pt x="60" y="239"/>
                      <a:pt x="0" y="334"/>
                      <a:pt x="0" y="453"/>
                    </a:cubicBezTo>
                    <a:cubicBezTo>
                      <a:pt x="0" y="644"/>
                      <a:pt x="155" y="858"/>
                      <a:pt x="512" y="1108"/>
                    </a:cubicBezTo>
                    <a:cubicBezTo>
                      <a:pt x="617" y="1181"/>
                      <a:pt x="703" y="1217"/>
                      <a:pt x="794" y="1217"/>
                    </a:cubicBezTo>
                    <a:cubicBezTo>
                      <a:pt x="807" y="1217"/>
                      <a:pt x="820" y="1217"/>
                      <a:pt x="834" y="1215"/>
                    </a:cubicBezTo>
                    <a:cubicBezTo>
                      <a:pt x="1143" y="1191"/>
                      <a:pt x="1227" y="822"/>
                      <a:pt x="1251" y="655"/>
                    </a:cubicBezTo>
                    <a:cubicBezTo>
                      <a:pt x="1322" y="691"/>
                      <a:pt x="1441" y="739"/>
                      <a:pt x="1596" y="739"/>
                    </a:cubicBezTo>
                    <a:cubicBezTo>
                      <a:pt x="1763" y="739"/>
                      <a:pt x="1965" y="679"/>
                      <a:pt x="2132" y="453"/>
                    </a:cubicBezTo>
                    <a:cubicBezTo>
                      <a:pt x="2144" y="417"/>
                      <a:pt x="2144" y="393"/>
                      <a:pt x="2120" y="382"/>
                    </a:cubicBezTo>
                    <a:cubicBezTo>
                      <a:pt x="2104" y="371"/>
                      <a:pt x="2090" y="365"/>
                      <a:pt x="2078" y="365"/>
                    </a:cubicBezTo>
                    <a:cubicBezTo>
                      <a:pt x="2063" y="365"/>
                      <a:pt x="2050" y="374"/>
                      <a:pt x="2036" y="393"/>
                    </a:cubicBezTo>
                    <a:cubicBezTo>
                      <a:pt x="1894" y="584"/>
                      <a:pt x="1727" y="632"/>
                      <a:pt x="1572" y="632"/>
                    </a:cubicBezTo>
                    <a:cubicBezTo>
                      <a:pt x="1477" y="632"/>
                      <a:pt x="1382" y="620"/>
                      <a:pt x="1322" y="584"/>
                    </a:cubicBezTo>
                    <a:cubicBezTo>
                      <a:pt x="1263" y="572"/>
                      <a:pt x="1227" y="536"/>
                      <a:pt x="1227" y="536"/>
                    </a:cubicBezTo>
                    <a:cubicBezTo>
                      <a:pt x="1209" y="530"/>
                      <a:pt x="1197" y="527"/>
                      <a:pt x="1188" y="527"/>
                    </a:cubicBezTo>
                    <a:cubicBezTo>
                      <a:pt x="1179" y="527"/>
                      <a:pt x="1173" y="530"/>
                      <a:pt x="1167" y="536"/>
                    </a:cubicBezTo>
                    <a:cubicBezTo>
                      <a:pt x="1143" y="560"/>
                      <a:pt x="1132" y="572"/>
                      <a:pt x="1132" y="584"/>
                    </a:cubicBezTo>
                    <a:cubicBezTo>
                      <a:pt x="1132" y="584"/>
                      <a:pt x="1120" y="739"/>
                      <a:pt x="1072" y="870"/>
                    </a:cubicBezTo>
                    <a:cubicBezTo>
                      <a:pt x="1024" y="1001"/>
                      <a:pt x="941" y="1120"/>
                      <a:pt x="822" y="1120"/>
                    </a:cubicBezTo>
                    <a:cubicBezTo>
                      <a:pt x="751" y="1120"/>
                      <a:pt x="667" y="1096"/>
                      <a:pt x="572" y="1013"/>
                    </a:cubicBezTo>
                    <a:cubicBezTo>
                      <a:pt x="215" y="763"/>
                      <a:pt x="108" y="584"/>
                      <a:pt x="108" y="453"/>
                    </a:cubicBezTo>
                    <a:cubicBezTo>
                      <a:pt x="108" y="382"/>
                      <a:pt x="155" y="298"/>
                      <a:pt x="215" y="227"/>
                    </a:cubicBezTo>
                    <a:cubicBezTo>
                      <a:pt x="274" y="155"/>
                      <a:pt x="370" y="108"/>
                      <a:pt x="489" y="108"/>
                    </a:cubicBezTo>
                    <a:cubicBezTo>
                      <a:pt x="655" y="108"/>
                      <a:pt x="786" y="179"/>
                      <a:pt x="786" y="286"/>
                    </a:cubicBezTo>
                    <a:cubicBezTo>
                      <a:pt x="786" y="334"/>
                      <a:pt x="774" y="382"/>
                      <a:pt x="715" y="453"/>
                    </a:cubicBezTo>
                    <a:cubicBezTo>
                      <a:pt x="703" y="465"/>
                      <a:pt x="703" y="513"/>
                      <a:pt x="727" y="524"/>
                    </a:cubicBezTo>
                    <a:cubicBezTo>
                      <a:pt x="737" y="529"/>
                      <a:pt x="748" y="532"/>
                      <a:pt x="761" y="532"/>
                    </a:cubicBezTo>
                    <a:cubicBezTo>
                      <a:pt x="778" y="532"/>
                      <a:pt x="796" y="527"/>
                      <a:pt x="810" y="513"/>
                    </a:cubicBezTo>
                    <a:cubicBezTo>
                      <a:pt x="870" y="441"/>
                      <a:pt x="893" y="358"/>
                      <a:pt x="893" y="286"/>
                    </a:cubicBezTo>
                    <a:cubicBezTo>
                      <a:pt x="893" y="96"/>
                      <a:pt x="691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2" name="Google Shape;802;p38"/>
              <p:cNvGrpSpPr/>
              <p:nvPr/>
            </p:nvGrpSpPr>
            <p:grpSpPr>
              <a:xfrm>
                <a:off x="7631594" y="2611633"/>
                <a:ext cx="473704" cy="827916"/>
                <a:chOff x="7631594" y="2611633"/>
                <a:chExt cx="473704" cy="827916"/>
              </a:xfrm>
            </p:grpSpPr>
            <p:sp>
              <p:nvSpPr>
                <p:cNvPr id="803" name="Google Shape;803;p38"/>
                <p:cNvSpPr/>
                <p:nvPr/>
              </p:nvSpPr>
              <p:spPr>
                <a:xfrm>
                  <a:off x="7631594" y="2611633"/>
                  <a:ext cx="464007" cy="82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2" h="12208" extrusionOk="0">
                      <a:moveTo>
                        <a:pt x="3774" y="1"/>
                      </a:moveTo>
                      <a:cubicBezTo>
                        <a:pt x="3030" y="1"/>
                        <a:pt x="2275" y="589"/>
                        <a:pt x="2079" y="1171"/>
                      </a:cubicBezTo>
                      <a:cubicBezTo>
                        <a:pt x="1734" y="2207"/>
                        <a:pt x="1937" y="3338"/>
                        <a:pt x="1937" y="3338"/>
                      </a:cubicBezTo>
                      <a:lnTo>
                        <a:pt x="2449" y="3933"/>
                      </a:lnTo>
                      <a:cubicBezTo>
                        <a:pt x="2449" y="3933"/>
                        <a:pt x="2525" y="3977"/>
                        <a:pt x="2626" y="4032"/>
                      </a:cubicBezTo>
                      <a:lnTo>
                        <a:pt x="2626" y="4032"/>
                      </a:lnTo>
                      <a:cubicBezTo>
                        <a:pt x="2533" y="4016"/>
                        <a:pt x="2432" y="4008"/>
                        <a:pt x="2326" y="4008"/>
                      </a:cubicBezTo>
                      <a:cubicBezTo>
                        <a:pt x="1370" y="4008"/>
                        <a:pt x="0" y="4649"/>
                        <a:pt x="139" y="5433"/>
                      </a:cubicBezTo>
                      <a:cubicBezTo>
                        <a:pt x="236" y="6002"/>
                        <a:pt x="757" y="6140"/>
                        <a:pt x="1221" y="6140"/>
                      </a:cubicBezTo>
                      <a:cubicBezTo>
                        <a:pt x="1281" y="6140"/>
                        <a:pt x="1341" y="6138"/>
                        <a:pt x="1398" y="6134"/>
                      </a:cubicBezTo>
                      <a:lnTo>
                        <a:pt x="1398" y="6134"/>
                      </a:lnTo>
                      <a:cubicBezTo>
                        <a:pt x="1294" y="6257"/>
                        <a:pt x="1369" y="6526"/>
                        <a:pt x="1520" y="7148"/>
                      </a:cubicBezTo>
                      <a:cubicBezTo>
                        <a:pt x="1641" y="7645"/>
                        <a:pt x="2241" y="7790"/>
                        <a:pt x="2613" y="7821"/>
                      </a:cubicBezTo>
                      <a:lnTo>
                        <a:pt x="2613" y="7821"/>
                      </a:lnTo>
                      <a:cubicBezTo>
                        <a:pt x="1943" y="8004"/>
                        <a:pt x="1230" y="9481"/>
                        <a:pt x="1877" y="10017"/>
                      </a:cubicBezTo>
                      <a:cubicBezTo>
                        <a:pt x="2276" y="10344"/>
                        <a:pt x="4518" y="12208"/>
                        <a:pt x="5815" y="12208"/>
                      </a:cubicBezTo>
                      <a:cubicBezTo>
                        <a:pt x="6028" y="12208"/>
                        <a:pt x="6216" y="12157"/>
                        <a:pt x="6366" y="12041"/>
                      </a:cubicBezTo>
                      <a:cubicBezTo>
                        <a:pt x="6366" y="12041"/>
                        <a:pt x="6842" y="9207"/>
                        <a:pt x="6806" y="8410"/>
                      </a:cubicBezTo>
                      <a:cubicBezTo>
                        <a:pt x="6806" y="7600"/>
                        <a:pt x="6366" y="6195"/>
                        <a:pt x="6342" y="5374"/>
                      </a:cubicBezTo>
                      <a:cubicBezTo>
                        <a:pt x="6330" y="4564"/>
                        <a:pt x="6520" y="3254"/>
                        <a:pt x="6699" y="1647"/>
                      </a:cubicBezTo>
                      <a:cubicBezTo>
                        <a:pt x="6784" y="826"/>
                        <a:pt x="6782" y="571"/>
                        <a:pt x="6629" y="571"/>
                      </a:cubicBezTo>
                      <a:cubicBezTo>
                        <a:pt x="6481" y="571"/>
                        <a:pt x="6195" y="806"/>
                        <a:pt x="5711" y="1004"/>
                      </a:cubicBezTo>
                      <a:cubicBezTo>
                        <a:pt x="5413" y="1127"/>
                        <a:pt x="5316" y="1401"/>
                        <a:pt x="5298" y="1641"/>
                      </a:cubicBezTo>
                      <a:lnTo>
                        <a:pt x="5298" y="1641"/>
                      </a:lnTo>
                      <a:cubicBezTo>
                        <a:pt x="5290" y="1605"/>
                        <a:pt x="5281" y="1568"/>
                        <a:pt x="5270" y="1528"/>
                      </a:cubicBezTo>
                      <a:cubicBezTo>
                        <a:pt x="4991" y="399"/>
                        <a:pt x="4386" y="1"/>
                        <a:pt x="3774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8"/>
                <p:cNvSpPr/>
                <p:nvPr/>
              </p:nvSpPr>
              <p:spPr>
                <a:xfrm>
                  <a:off x="7774280" y="2670633"/>
                  <a:ext cx="331017" cy="687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1" h="10132" extrusionOk="0">
                      <a:moveTo>
                        <a:pt x="644" y="5145"/>
                      </a:moveTo>
                      <a:cubicBezTo>
                        <a:pt x="643" y="5146"/>
                        <a:pt x="643" y="5146"/>
                        <a:pt x="642" y="5147"/>
                      </a:cubicBezTo>
                      <a:cubicBezTo>
                        <a:pt x="640" y="5148"/>
                        <a:pt x="636" y="5149"/>
                        <a:pt x="632" y="5150"/>
                      </a:cubicBezTo>
                      <a:lnTo>
                        <a:pt x="632" y="5150"/>
                      </a:lnTo>
                      <a:cubicBezTo>
                        <a:pt x="636" y="5149"/>
                        <a:pt x="640" y="5147"/>
                        <a:pt x="644" y="5145"/>
                      </a:cubicBezTo>
                      <a:close/>
                      <a:moveTo>
                        <a:pt x="1912" y="1"/>
                      </a:moveTo>
                      <a:cubicBezTo>
                        <a:pt x="1260" y="1"/>
                        <a:pt x="612" y="563"/>
                        <a:pt x="476" y="1075"/>
                      </a:cubicBezTo>
                      <a:cubicBezTo>
                        <a:pt x="237" y="1968"/>
                        <a:pt x="476" y="2896"/>
                        <a:pt x="476" y="2896"/>
                      </a:cubicBezTo>
                      <a:lnTo>
                        <a:pt x="940" y="3373"/>
                      </a:lnTo>
                      <a:cubicBezTo>
                        <a:pt x="940" y="3373"/>
                        <a:pt x="983" y="3394"/>
                        <a:pt x="1045" y="3424"/>
                      </a:cubicBezTo>
                      <a:lnTo>
                        <a:pt x="1045" y="3424"/>
                      </a:lnTo>
                      <a:cubicBezTo>
                        <a:pt x="1025" y="3422"/>
                        <a:pt x="1006" y="3421"/>
                        <a:pt x="986" y="3421"/>
                      </a:cubicBezTo>
                      <a:cubicBezTo>
                        <a:pt x="476" y="3421"/>
                        <a:pt x="0" y="3897"/>
                        <a:pt x="166" y="4551"/>
                      </a:cubicBezTo>
                      <a:cubicBezTo>
                        <a:pt x="293" y="5068"/>
                        <a:pt x="466" y="5161"/>
                        <a:pt x="571" y="5161"/>
                      </a:cubicBezTo>
                      <a:cubicBezTo>
                        <a:pt x="584" y="5161"/>
                        <a:pt x="595" y="5160"/>
                        <a:pt x="605" y="5158"/>
                      </a:cubicBezTo>
                      <a:lnTo>
                        <a:pt x="605" y="5158"/>
                      </a:lnTo>
                      <a:cubicBezTo>
                        <a:pt x="474" y="5194"/>
                        <a:pt x="82" y="5326"/>
                        <a:pt x="333" y="6111"/>
                      </a:cubicBezTo>
                      <a:cubicBezTo>
                        <a:pt x="457" y="6539"/>
                        <a:pt x="985" y="6623"/>
                        <a:pt x="1294" y="6627"/>
                      </a:cubicBezTo>
                      <a:lnTo>
                        <a:pt x="1294" y="6627"/>
                      </a:lnTo>
                      <a:cubicBezTo>
                        <a:pt x="758" y="6792"/>
                        <a:pt x="519" y="8158"/>
                        <a:pt x="1118" y="8587"/>
                      </a:cubicBezTo>
                      <a:cubicBezTo>
                        <a:pt x="1456" y="8826"/>
                        <a:pt x="3101" y="10131"/>
                        <a:pt x="4122" y="10131"/>
                      </a:cubicBezTo>
                      <a:cubicBezTo>
                        <a:pt x="4325" y="10131"/>
                        <a:pt x="4504" y="10079"/>
                        <a:pt x="4643" y="9957"/>
                      </a:cubicBezTo>
                      <a:cubicBezTo>
                        <a:pt x="4643" y="9957"/>
                        <a:pt x="4881" y="7540"/>
                        <a:pt x="4833" y="6873"/>
                      </a:cubicBezTo>
                      <a:cubicBezTo>
                        <a:pt x="4797" y="6194"/>
                        <a:pt x="4345" y="5039"/>
                        <a:pt x="4286" y="4361"/>
                      </a:cubicBezTo>
                      <a:cubicBezTo>
                        <a:pt x="4226" y="3694"/>
                        <a:pt x="4321" y="2575"/>
                        <a:pt x="4381" y="1218"/>
                      </a:cubicBezTo>
                      <a:cubicBezTo>
                        <a:pt x="4411" y="534"/>
                        <a:pt x="4395" y="313"/>
                        <a:pt x="4270" y="313"/>
                      </a:cubicBezTo>
                      <a:cubicBezTo>
                        <a:pt x="4145" y="313"/>
                        <a:pt x="3914" y="528"/>
                        <a:pt x="3512" y="729"/>
                      </a:cubicBezTo>
                      <a:cubicBezTo>
                        <a:pt x="3268" y="841"/>
                        <a:pt x="3195" y="1065"/>
                        <a:pt x="3188" y="1263"/>
                      </a:cubicBezTo>
                      <a:lnTo>
                        <a:pt x="3188" y="1263"/>
                      </a:lnTo>
                      <a:cubicBezTo>
                        <a:pt x="3181" y="1241"/>
                        <a:pt x="3174" y="1218"/>
                        <a:pt x="3166" y="1194"/>
                      </a:cubicBezTo>
                      <a:cubicBezTo>
                        <a:pt x="2887" y="314"/>
                        <a:pt x="2398" y="1"/>
                        <a:pt x="1912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5" name="Google Shape;805;p38"/>
            <p:cNvGrpSpPr/>
            <p:nvPr/>
          </p:nvGrpSpPr>
          <p:grpSpPr>
            <a:xfrm>
              <a:off x="8110657" y="2913823"/>
              <a:ext cx="337595" cy="637143"/>
              <a:chOff x="8110657" y="2913823"/>
              <a:chExt cx="337595" cy="637143"/>
            </a:xfrm>
          </p:grpSpPr>
          <p:sp>
            <p:nvSpPr>
              <p:cNvPr id="806" name="Google Shape;806;p38"/>
              <p:cNvSpPr/>
              <p:nvPr/>
            </p:nvSpPr>
            <p:spPr>
              <a:xfrm>
                <a:off x="8181729" y="2949359"/>
                <a:ext cx="266523" cy="340037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5014" extrusionOk="0">
                    <a:moveTo>
                      <a:pt x="3513" y="4882"/>
                    </a:moveTo>
                    <a:cubicBezTo>
                      <a:pt x="2429" y="4585"/>
                      <a:pt x="1738" y="4168"/>
                      <a:pt x="1393" y="2549"/>
                    </a:cubicBezTo>
                    <a:cubicBezTo>
                      <a:pt x="1060" y="929"/>
                      <a:pt x="548" y="322"/>
                      <a:pt x="0" y="1"/>
                    </a:cubicBezTo>
                    <a:cubicBezTo>
                      <a:pt x="822" y="72"/>
                      <a:pt x="3929" y="2180"/>
                      <a:pt x="3774" y="3596"/>
                    </a:cubicBezTo>
                    <a:cubicBezTo>
                      <a:pt x="3632" y="5013"/>
                      <a:pt x="3513" y="4882"/>
                      <a:pt x="3513" y="4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8"/>
              <p:cNvGrpSpPr/>
              <p:nvPr/>
            </p:nvGrpSpPr>
            <p:grpSpPr>
              <a:xfrm>
                <a:off x="8110657" y="2913823"/>
                <a:ext cx="326270" cy="637143"/>
                <a:chOff x="8110657" y="2913823"/>
                <a:chExt cx="326270" cy="637143"/>
              </a:xfrm>
            </p:grpSpPr>
            <p:sp>
              <p:nvSpPr>
                <p:cNvPr id="808" name="Google Shape;808;p38"/>
                <p:cNvSpPr/>
                <p:nvPr/>
              </p:nvSpPr>
              <p:spPr>
                <a:xfrm>
                  <a:off x="8219639" y="2913823"/>
                  <a:ext cx="208403" cy="19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883" extrusionOk="0">
                      <a:moveTo>
                        <a:pt x="2382" y="1299"/>
                      </a:moveTo>
                      <a:cubicBezTo>
                        <a:pt x="1930" y="489"/>
                        <a:pt x="1346" y="179"/>
                        <a:pt x="1" y="1"/>
                      </a:cubicBezTo>
                      <a:cubicBezTo>
                        <a:pt x="620" y="60"/>
                        <a:pt x="1477" y="1037"/>
                        <a:pt x="1406" y="1751"/>
                      </a:cubicBezTo>
                      <a:cubicBezTo>
                        <a:pt x="1346" y="2465"/>
                        <a:pt x="2025" y="2882"/>
                        <a:pt x="2549" y="2430"/>
                      </a:cubicBezTo>
                      <a:cubicBezTo>
                        <a:pt x="3073" y="1930"/>
                        <a:pt x="2382" y="1299"/>
                        <a:pt x="2382" y="129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8"/>
                <p:cNvSpPr/>
                <p:nvPr/>
              </p:nvSpPr>
              <p:spPr>
                <a:xfrm>
                  <a:off x="8110657" y="3105202"/>
                  <a:ext cx="326270" cy="44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" h="6573" extrusionOk="0">
                      <a:moveTo>
                        <a:pt x="3656" y="6573"/>
                      </a:moveTo>
                      <a:cubicBezTo>
                        <a:pt x="1763" y="6490"/>
                        <a:pt x="560" y="5692"/>
                        <a:pt x="703" y="3727"/>
                      </a:cubicBezTo>
                      <a:cubicBezTo>
                        <a:pt x="893" y="1144"/>
                        <a:pt x="584" y="358"/>
                        <a:pt x="0" y="84"/>
                      </a:cubicBezTo>
                      <a:cubicBezTo>
                        <a:pt x="798" y="1"/>
                        <a:pt x="4668" y="1846"/>
                        <a:pt x="4739" y="3596"/>
                      </a:cubicBezTo>
                      <a:cubicBezTo>
                        <a:pt x="4811" y="5323"/>
                        <a:pt x="3656" y="6573"/>
                        <a:pt x="3656" y="657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8"/>
                <p:cNvSpPr/>
                <p:nvPr/>
              </p:nvSpPr>
              <p:spPr>
                <a:xfrm>
                  <a:off x="8263245" y="3199670"/>
                  <a:ext cx="168866" cy="30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4561" extrusionOk="0">
                      <a:moveTo>
                        <a:pt x="1846" y="3930"/>
                      </a:moveTo>
                      <a:cubicBezTo>
                        <a:pt x="1132" y="3644"/>
                        <a:pt x="810" y="929"/>
                        <a:pt x="1" y="1"/>
                      </a:cubicBezTo>
                      <a:cubicBezTo>
                        <a:pt x="787" y="144"/>
                        <a:pt x="2489" y="1977"/>
                        <a:pt x="2132" y="3287"/>
                      </a:cubicBezTo>
                      <a:cubicBezTo>
                        <a:pt x="1775" y="4561"/>
                        <a:pt x="1846" y="3930"/>
                        <a:pt x="1846" y="3930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8"/>
                <p:cNvSpPr/>
                <p:nvPr/>
              </p:nvSpPr>
              <p:spPr>
                <a:xfrm>
                  <a:off x="8175219" y="3246532"/>
                  <a:ext cx="187448" cy="2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894" extrusionOk="0">
                      <a:moveTo>
                        <a:pt x="2001" y="3846"/>
                      </a:moveTo>
                      <a:cubicBezTo>
                        <a:pt x="1370" y="3822"/>
                        <a:pt x="894" y="2893"/>
                        <a:pt x="989" y="1953"/>
                      </a:cubicBezTo>
                      <a:cubicBezTo>
                        <a:pt x="1072" y="1012"/>
                        <a:pt x="465" y="393"/>
                        <a:pt x="1" y="322"/>
                      </a:cubicBezTo>
                      <a:cubicBezTo>
                        <a:pt x="561" y="119"/>
                        <a:pt x="1275" y="750"/>
                        <a:pt x="1406" y="1250"/>
                      </a:cubicBezTo>
                      <a:cubicBezTo>
                        <a:pt x="1453" y="1096"/>
                        <a:pt x="977" y="155"/>
                        <a:pt x="811" y="0"/>
                      </a:cubicBezTo>
                      <a:cubicBezTo>
                        <a:pt x="1227" y="84"/>
                        <a:pt x="2763" y="2131"/>
                        <a:pt x="2716" y="3013"/>
                      </a:cubicBezTo>
                      <a:cubicBezTo>
                        <a:pt x="2668" y="3894"/>
                        <a:pt x="2001" y="3846"/>
                        <a:pt x="2001" y="3846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8"/>
                <p:cNvSpPr/>
                <p:nvPr/>
              </p:nvSpPr>
              <p:spPr>
                <a:xfrm>
                  <a:off x="8130866" y="2975197"/>
                  <a:ext cx="88027" cy="11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1763" extrusionOk="0">
                      <a:moveTo>
                        <a:pt x="1298" y="1763"/>
                      </a:moveTo>
                      <a:cubicBezTo>
                        <a:pt x="631" y="1203"/>
                        <a:pt x="738" y="703"/>
                        <a:pt x="0" y="310"/>
                      </a:cubicBezTo>
                      <a:cubicBezTo>
                        <a:pt x="619" y="1"/>
                        <a:pt x="1012" y="525"/>
                        <a:pt x="1036" y="941"/>
                      </a:cubicBezTo>
                      <a:cubicBezTo>
                        <a:pt x="1060" y="1358"/>
                        <a:pt x="1298" y="1763"/>
                        <a:pt x="1298" y="176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3" name="Google Shape;813;p38"/>
            <p:cNvGrpSpPr/>
            <p:nvPr/>
          </p:nvGrpSpPr>
          <p:grpSpPr>
            <a:xfrm>
              <a:off x="6243051" y="3459679"/>
              <a:ext cx="388252" cy="241837"/>
              <a:chOff x="6243051" y="3459679"/>
              <a:chExt cx="388252" cy="241837"/>
            </a:xfrm>
          </p:grpSpPr>
          <p:sp>
            <p:nvSpPr>
              <p:cNvPr id="814" name="Google Shape;814;p38"/>
              <p:cNvSpPr/>
              <p:nvPr/>
            </p:nvSpPr>
            <p:spPr>
              <a:xfrm>
                <a:off x="6503807" y="3459679"/>
                <a:ext cx="127497" cy="128446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894" extrusionOk="0">
                    <a:moveTo>
                      <a:pt x="965" y="0"/>
                    </a:moveTo>
                    <a:cubicBezTo>
                      <a:pt x="930" y="0"/>
                      <a:pt x="846" y="12"/>
                      <a:pt x="787" y="48"/>
                    </a:cubicBezTo>
                    <a:cubicBezTo>
                      <a:pt x="692" y="96"/>
                      <a:pt x="572" y="251"/>
                      <a:pt x="525" y="346"/>
                    </a:cubicBezTo>
                    <a:cubicBezTo>
                      <a:pt x="453" y="489"/>
                      <a:pt x="239" y="762"/>
                      <a:pt x="1" y="1239"/>
                    </a:cubicBezTo>
                    <a:lnTo>
                      <a:pt x="632" y="1894"/>
                    </a:lnTo>
                    <a:cubicBezTo>
                      <a:pt x="632" y="1894"/>
                      <a:pt x="846" y="1620"/>
                      <a:pt x="1084" y="1441"/>
                    </a:cubicBezTo>
                    <a:cubicBezTo>
                      <a:pt x="1311" y="1286"/>
                      <a:pt x="1656" y="941"/>
                      <a:pt x="1704" y="715"/>
                    </a:cubicBezTo>
                    <a:cubicBezTo>
                      <a:pt x="1775" y="608"/>
                      <a:pt x="1846" y="548"/>
                      <a:pt x="1846" y="548"/>
                    </a:cubicBezTo>
                    <a:cubicBezTo>
                      <a:pt x="1846" y="548"/>
                      <a:pt x="1879" y="428"/>
                      <a:pt x="1747" y="428"/>
                    </a:cubicBezTo>
                    <a:cubicBezTo>
                      <a:pt x="1740" y="428"/>
                      <a:pt x="1734" y="429"/>
                      <a:pt x="1727" y="429"/>
                    </a:cubicBezTo>
                    <a:lnTo>
                      <a:pt x="1680" y="429"/>
                    </a:lnTo>
                    <a:cubicBezTo>
                      <a:pt x="1704" y="405"/>
                      <a:pt x="1704" y="346"/>
                      <a:pt x="1644" y="298"/>
                    </a:cubicBezTo>
                    <a:cubicBezTo>
                      <a:pt x="1590" y="262"/>
                      <a:pt x="1546" y="251"/>
                      <a:pt x="1512" y="251"/>
                    </a:cubicBezTo>
                    <a:cubicBezTo>
                      <a:pt x="1477" y="251"/>
                      <a:pt x="1454" y="262"/>
                      <a:pt x="1442" y="274"/>
                    </a:cubicBezTo>
                    <a:lnTo>
                      <a:pt x="1430" y="274"/>
                    </a:lnTo>
                    <a:cubicBezTo>
                      <a:pt x="1430" y="239"/>
                      <a:pt x="1430" y="131"/>
                      <a:pt x="1311" y="96"/>
                    </a:cubicBezTo>
                    <a:cubicBezTo>
                      <a:pt x="1283" y="84"/>
                      <a:pt x="1252" y="80"/>
                      <a:pt x="1224" y="80"/>
                    </a:cubicBezTo>
                    <a:cubicBezTo>
                      <a:pt x="1168" y="80"/>
                      <a:pt x="1120" y="96"/>
                      <a:pt x="1120" y="96"/>
                    </a:cubicBezTo>
                    <a:cubicBezTo>
                      <a:pt x="1120" y="96"/>
                      <a:pt x="1144" y="36"/>
                      <a:pt x="9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38"/>
              <p:cNvGrpSpPr/>
              <p:nvPr/>
            </p:nvGrpSpPr>
            <p:grpSpPr>
              <a:xfrm>
                <a:off x="6243051" y="3463748"/>
                <a:ext cx="316572" cy="237768"/>
                <a:chOff x="6243051" y="3463748"/>
                <a:chExt cx="316572" cy="237768"/>
              </a:xfrm>
            </p:grpSpPr>
            <p:sp>
              <p:nvSpPr>
                <p:cNvPr id="816" name="Google Shape;816;p38"/>
                <p:cNvSpPr/>
                <p:nvPr/>
              </p:nvSpPr>
              <p:spPr>
                <a:xfrm>
                  <a:off x="6243051" y="3463748"/>
                  <a:ext cx="316572" cy="23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" h="3506" extrusionOk="0">
                      <a:moveTo>
                        <a:pt x="1155" y="0"/>
                      </a:moveTo>
                      <a:cubicBezTo>
                        <a:pt x="1155" y="0"/>
                        <a:pt x="0" y="631"/>
                        <a:pt x="119" y="2191"/>
                      </a:cubicBezTo>
                      <a:cubicBezTo>
                        <a:pt x="165" y="2859"/>
                        <a:pt x="1697" y="3506"/>
                        <a:pt x="2420" y="3506"/>
                      </a:cubicBezTo>
                      <a:cubicBezTo>
                        <a:pt x="2457" y="3506"/>
                        <a:pt x="2492" y="3504"/>
                        <a:pt x="2524" y="3500"/>
                      </a:cubicBezTo>
                      <a:cubicBezTo>
                        <a:pt x="3013" y="3441"/>
                        <a:pt x="4668" y="2238"/>
                        <a:pt x="4656" y="2000"/>
                      </a:cubicBezTo>
                      <a:cubicBezTo>
                        <a:pt x="4608" y="1131"/>
                        <a:pt x="3870" y="881"/>
                        <a:pt x="3870" y="881"/>
                      </a:cubicBezTo>
                      <a:lnTo>
                        <a:pt x="2512" y="1464"/>
                      </a:lnTo>
                      <a:cubicBezTo>
                        <a:pt x="2084" y="1179"/>
                        <a:pt x="1643" y="71"/>
                        <a:pt x="11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8"/>
                <p:cNvSpPr/>
                <p:nvPr/>
              </p:nvSpPr>
              <p:spPr>
                <a:xfrm>
                  <a:off x="6267262" y="3499216"/>
                  <a:ext cx="121190" cy="17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551" extrusionOk="0">
                      <a:moveTo>
                        <a:pt x="1370" y="1"/>
                      </a:moveTo>
                      <a:cubicBezTo>
                        <a:pt x="1370" y="1"/>
                        <a:pt x="477" y="239"/>
                        <a:pt x="0" y="2061"/>
                      </a:cubicBezTo>
                      <a:cubicBezTo>
                        <a:pt x="323" y="2511"/>
                        <a:pt x="541" y="2551"/>
                        <a:pt x="609" y="2551"/>
                      </a:cubicBezTo>
                      <a:cubicBezTo>
                        <a:pt x="624" y="2551"/>
                        <a:pt x="631" y="2549"/>
                        <a:pt x="631" y="2549"/>
                      </a:cubicBezTo>
                      <a:cubicBezTo>
                        <a:pt x="810" y="2227"/>
                        <a:pt x="1108" y="799"/>
                        <a:pt x="1786" y="560"/>
                      </a:cubicBezTo>
                      <a:cubicBezTo>
                        <a:pt x="1560" y="96"/>
                        <a:pt x="1370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6277773" y="3507286"/>
                  <a:ext cx="102608" cy="15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335" extrusionOk="0">
                      <a:moveTo>
                        <a:pt x="1310" y="1"/>
                      </a:moveTo>
                      <a:cubicBezTo>
                        <a:pt x="1310" y="1"/>
                        <a:pt x="584" y="311"/>
                        <a:pt x="0" y="2108"/>
                      </a:cubicBezTo>
                      <a:cubicBezTo>
                        <a:pt x="143" y="2263"/>
                        <a:pt x="262" y="2335"/>
                        <a:pt x="262" y="2335"/>
                      </a:cubicBezTo>
                      <a:cubicBezTo>
                        <a:pt x="512" y="1442"/>
                        <a:pt x="988" y="382"/>
                        <a:pt x="1512" y="251"/>
                      </a:cubicBezTo>
                      <a:cubicBezTo>
                        <a:pt x="1405" y="84"/>
                        <a:pt x="1310" y="1"/>
                        <a:pt x="13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6451384" y="3532311"/>
                  <a:ext cx="95284" cy="11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1764" extrusionOk="0">
                      <a:moveTo>
                        <a:pt x="471" y="0"/>
                      </a:moveTo>
                      <a:cubicBezTo>
                        <a:pt x="434" y="0"/>
                        <a:pt x="260" y="102"/>
                        <a:pt x="0" y="215"/>
                      </a:cubicBezTo>
                      <a:cubicBezTo>
                        <a:pt x="453" y="406"/>
                        <a:pt x="798" y="1763"/>
                        <a:pt x="798" y="1763"/>
                      </a:cubicBezTo>
                      <a:cubicBezTo>
                        <a:pt x="798" y="1763"/>
                        <a:pt x="1191" y="1477"/>
                        <a:pt x="1405" y="1227"/>
                      </a:cubicBezTo>
                      <a:cubicBezTo>
                        <a:pt x="1179" y="501"/>
                        <a:pt x="500" y="1"/>
                        <a:pt x="476" y="1"/>
                      </a:cubicBezTo>
                      <a:cubicBezTo>
                        <a:pt x="475" y="0"/>
                        <a:pt x="47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8"/>
                <p:cNvSpPr/>
                <p:nvPr/>
              </p:nvSpPr>
              <p:spPr>
                <a:xfrm>
                  <a:off x="6459454" y="3535566"/>
                  <a:ext cx="75142" cy="10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513" extrusionOk="0">
                      <a:moveTo>
                        <a:pt x="214" y="1"/>
                      </a:moveTo>
                      <a:cubicBezTo>
                        <a:pt x="179" y="24"/>
                        <a:pt x="95" y="60"/>
                        <a:pt x="0" y="108"/>
                      </a:cubicBezTo>
                      <a:cubicBezTo>
                        <a:pt x="500" y="298"/>
                        <a:pt x="869" y="1513"/>
                        <a:pt x="869" y="1513"/>
                      </a:cubicBezTo>
                      <a:cubicBezTo>
                        <a:pt x="869" y="1513"/>
                        <a:pt x="1036" y="1394"/>
                        <a:pt x="1107" y="1322"/>
                      </a:cubicBezTo>
                      <a:cubicBezTo>
                        <a:pt x="929" y="560"/>
                        <a:pt x="226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1" name="Google Shape;821;p38"/>
            <p:cNvGrpSpPr/>
            <p:nvPr/>
          </p:nvGrpSpPr>
          <p:grpSpPr>
            <a:xfrm>
              <a:off x="5538164" y="3191736"/>
              <a:ext cx="830894" cy="1434458"/>
              <a:chOff x="5538164" y="3191736"/>
              <a:chExt cx="830894" cy="1434458"/>
            </a:xfrm>
          </p:grpSpPr>
          <p:sp>
            <p:nvSpPr>
              <p:cNvPr id="822" name="Google Shape;822;p38"/>
              <p:cNvSpPr/>
              <p:nvPr/>
            </p:nvSpPr>
            <p:spPr>
              <a:xfrm>
                <a:off x="5736799" y="3377960"/>
                <a:ext cx="260012" cy="294667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4345" extrusionOk="0">
                    <a:moveTo>
                      <a:pt x="3316" y="1"/>
                    </a:moveTo>
                    <a:cubicBezTo>
                      <a:pt x="2513" y="1"/>
                      <a:pt x="1082" y="1902"/>
                      <a:pt x="560" y="2503"/>
                    </a:cubicBezTo>
                    <a:cubicBezTo>
                      <a:pt x="0" y="3122"/>
                      <a:pt x="452" y="4039"/>
                      <a:pt x="941" y="4313"/>
                    </a:cubicBezTo>
                    <a:cubicBezTo>
                      <a:pt x="977" y="4334"/>
                      <a:pt x="1019" y="4344"/>
                      <a:pt x="1065" y="4344"/>
                    </a:cubicBezTo>
                    <a:cubicBezTo>
                      <a:pt x="1637" y="4344"/>
                      <a:pt x="2894" y="2808"/>
                      <a:pt x="3346" y="2158"/>
                    </a:cubicBezTo>
                    <a:cubicBezTo>
                      <a:pt x="3834" y="1456"/>
                      <a:pt x="3429" y="15"/>
                      <a:pt x="3429" y="15"/>
                    </a:cubicBezTo>
                    <a:cubicBezTo>
                      <a:pt x="3393" y="5"/>
                      <a:pt x="3355" y="1"/>
                      <a:pt x="3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5840152" y="3429772"/>
                <a:ext cx="97725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168" extrusionOk="0">
                    <a:moveTo>
                      <a:pt x="560" y="1"/>
                    </a:moveTo>
                    <a:cubicBezTo>
                      <a:pt x="167" y="382"/>
                      <a:pt x="0" y="656"/>
                      <a:pt x="0" y="656"/>
                    </a:cubicBezTo>
                    <a:cubicBezTo>
                      <a:pt x="143" y="858"/>
                      <a:pt x="833" y="1406"/>
                      <a:pt x="1000" y="2168"/>
                    </a:cubicBezTo>
                    <a:cubicBezTo>
                      <a:pt x="1334" y="1823"/>
                      <a:pt x="1441" y="1620"/>
                      <a:pt x="1441" y="1620"/>
                    </a:cubicBezTo>
                    <a:cubicBezTo>
                      <a:pt x="1441" y="1620"/>
                      <a:pt x="1322" y="680"/>
                      <a:pt x="5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5849036" y="3442725"/>
                <a:ext cx="80771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811" extrusionOk="0">
                    <a:moveTo>
                      <a:pt x="238" y="0"/>
                    </a:moveTo>
                    <a:cubicBezTo>
                      <a:pt x="107" y="120"/>
                      <a:pt x="0" y="262"/>
                      <a:pt x="0" y="262"/>
                    </a:cubicBezTo>
                    <a:cubicBezTo>
                      <a:pt x="488" y="584"/>
                      <a:pt x="1012" y="1358"/>
                      <a:pt x="1012" y="1810"/>
                    </a:cubicBezTo>
                    <a:lnTo>
                      <a:pt x="1191" y="1596"/>
                    </a:lnTo>
                    <a:cubicBezTo>
                      <a:pt x="1191" y="1596"/>
                      <a:pt x="1072" y="727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5541351" y="4477877"/>
                <a:ext cx="210845" cy="13482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988" extrusionOk="0">
                    <a:moveTo>
                      <a:pt x="548" y="0"/>
                    </a:moveTo>
                    <a:cubicBezTo>
                      <a:pt x="346" y="560"/>
                      <a:pt x="1" y="1512"/>
                      <a:pt x="203" y="1774"/>
                    </a:cubicBezTo>
                    <a:cubicBezTo>
                      <a:pt x="330" y="1944"/>
                      <a:pt x="639" y="1988"/>
                      <a:pt x="920" y="1988"/>
                    </a:cubicBezTo>
                    <a:cubicBezTo>
                      <a:pt x="1112" y="1988"/>
                      <a:pt x="1292" y="1967"/>
                      <a:pt x="1394" y="1953"/>
                    </a:cubicBezTo>
                    <a:cubicBezTo>
                      <a:pt x="1632" y="1929"/>
                      <a:pt x="2489" y="1512"/>
                      <a:pt x="2799" y="1405"/>
                    </a:cubicBezTo>
                    <a:cubicBezTo>
                      <a:pt x="3108" y="1298"/>
                      <a:pt x="3084" y="536"/>
                      <a:pt x="2620" y="393"/>
                    </a:cubicBezTo>
                    <a:cubicBezTo>
                      <a:pt x="2168" y="262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105790" y="4468993"/>
                <a:ext cx="263268" cy="157201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318" extrusionOk="0">
                    <a:moveTo>
                      <a:pt x="2108" y="0"/>
                    </a:moveTo>
                    <a:lnTo>
                      <a:pt x="631" y="334"/>
                    </a:lnTo>
                    <a:cubicBezTo>
                      <a:pt x="631" y="750"/>
                      <a:pt x="0" y="1703"/>
                      <a:pt x="488" y="2191"/>
                    </a:cubicBezTo>
                    <a:cubicBezTo>
                      <a:pt x="488" y="2191"/>
                      <a:pt x="663" y="2318"/>
                      <a:pt x="1052" y="2318"/>
                    </a:cubicBezTo>
                    <a:cubicBezTo>
                      <a:pt x="1209" y="2318"/>
                      <a:pt x="1401" y="2297"/>
                      <a:pt x="1631" y="2239"/>
                    </a:cubicBezTo>
                    <a:cubicBezTo>
                      <a:pt x="1742" y="2207"/>
                      <a:pt x="1887" y="2196"/>
                      <a:pt x="2042" y="2196"/>
                    </a:cubicBezTo>
                    <a:cubicBezTo>
                      <a:pt x="2352" y="2196"/>
                      <a:pt x="2707" y="2239"/>
                      <a:pt x="2929" y="2239"/>
                    </a:cubicBezTo>
                    <a:cubicBezTo>
                      <a:pt x="3727" y="2215"/>
                      <a:pt x="3882" y="1846"/>
                      <a:pt x="3608" y="1346"/>
                    </a:cubicBezTo>
                    <a:cubicBezTo>
                      <a:pt x="3465" y="1084"/>
                      <a:pt x="2882" y="1131"/>
                      <a:pt x="2417" y="953"/>
                    </a:cubicBezTo>
                    <a:cubicBezTo>
                      <a:pt x="1965" y="77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5888573" y="3693850"/>
                <a:ext cx="408600" cy="85368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2588" extrusionOk="0">
                    <a:moveTo>
                      <a:pt x="2203" y="0"/>
                    </a:moveTo>
                    <a:lnTo>
                      <a:pt x="596" y="12"/>
                    </a:lnTo>
                    <a:lnTo>
                      <a:pt x="0" y="3072"/>
                    </a:lnTo>
                    <a:cubicBezTo>
                      <a:pt x="191" y="4656"/>
                      <a:pt x="3144" y="7013"/>
                      <a:pt x="3096" y="8013"/>
                    </a:cubicBezTo>
                    <a:cubicBezTo>
                      <a:pt x="3048" y="8859"/>
                      <a:pt x="3037" y="12145"/>
                      <a:pt x="3441" y="12573"/>
                    </a:cubicBezTo>
                    <a:cubicBezTo>
                      <a:pt x="3450" y="12583"/>
                      <a:pt x="3493" y="12588"/>
                      <a:pt x="3561" y="12588"/>
                    </a:cubicBezTo>
                    <a:cubicBezTo>
                      <a:pt x="4058" y="12588"/>
                      <a:pt x="5906" y="12352"/>
                      <a:pt x="5906" y="12299"/>
                    </a:cubicBezTo>
                    <a:cubicBezTo>
                      <a:pt x="5775" y="10906"/>
                      <a:pt x="6025" y="8168"/>
                      <a:pt x="5882" y="7454"/>
                    </a:cubicBezTo>
                    <a:cubicBezTo>
                      <a:pt x="5537" y="5894"/>
                      <a:pt x="4001" y="2632"/>
                      <a:pt x="3953" y="1953"/>
                    </a:cubicBezTo>
                    <a:cubicBezTo>
                      <a:pt x="3894" y="953"/>
                      <a:pt x="2370" y="524"/>
                      <a:pt x="2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119489" y="3875530"/>
                <a:ext cx="178496" cy="66135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52" extrusionOk="0">
                    <a:moveTo>
                      <a:pt x="846" y="0"/>
                    </a:moveTo>
                    <a:lnTo>
                      <a:pt x="1" y="595"/>
                    </a:lnTo>
                    <a:cubicBezTo>
                      <a:pt x="465" y="1584"/>
                      <a:pt x="2001" y="4501"/>
                      <a:pt x="1953" y="5156"/>
                    </a:cubicBezTo>
                    <a:cubicBezTo>
                      <a:pt x="1906" y="5810"/>
                      <a:pt x="2037" y="8025"/>
                      <a:pt x="1667" y="8215"/>
                    </a:cubicBezTo>
                    <a:cubicBezTo>
                      <a:pt x="1298" y="8394"/>
                      <a:pt x="1060" y="8680"/>
                      <a:pt x="1382" y="8680"/>
                    </a:cubicBezTo>
                    <a:cubicBezTo>
                      <a:pt x="1715" y="8680"/>
                      <a:pt x="1894" y="8751"/>
                      <a:pt x="1894" y="8751"/>
                    </a:cubicBezTo>
                    <a:lnTo>
                      <a:pt x="1441" y="9097"/>
                    </a:lnTo>
                    <a:lnTo>
                      <a:pt x="1394" y="9751"/>
                    </a:lnTo>
                    <a:lnTo>
                      <a:pt x="2513" y="9620"/>
                    </a:lnTo>
                    <a:cubicBezTo>
                      <a:pt x="2513" y="9620"/>
                      <a:pt x="2632" y="6203"/>
                      <a:pt x="2489" y="4775"/>
                    </a:cubicBezTo>
                    <a:cubicBezTo>
                      <a:pt x="2334" y="3334"/>
                      <a:pt x="941" y="226"/>
                      <a:pt x="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5538164" y="3688967"/>
                <a:ext cx="520025" cy="85097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2548" extrusionOk="0">
                    <a:moveTo>
                      <a:pt x="4977" y="1"/>
                    </a:moveTo>
                    <a:cubicBezTo>
                      <a:pt x="4810" y="525"/>
                      <a:pt x="3620" y="1120"/>
                      <a:pt x="3548" y="2132"/>
                    </a:cubicBezTo>
                    <a:cubicBezTo>
                      <a:pt x="3501" y="2811"/>
                      <a:pt x="2500" y="5192"/>
                      <a:pt x="2155" y="6752"/>
                    </a:cubicBezTo>
                    <a:cubicBezTo>
                      <a:pt x="2012" y="7466"/>
                      <a:pt x="72" y="9609"/>
                      <a:pt x="0" y="12086"/>
                    </a:cubicBezTo>
                    <a:cubicBezTo>
                      <a:pt x="0" y="12134"/>
                      <a:pt x="1228" y="12547"/>
                      <a:pt x="1901" y="12547"/>
                    </a:cubicBezTo>
                    <a:cubicBezTo>
                      <a:pt x="2061" y="12547"/>
                      <a:pt x="2189" y="12524"/>
                      <a:pt x="2262" y="12467"/>
                    </a:cubicBezTo>
                    <a:cubicBezTo>
                      <a:pt x="2715" y="12133"/>
                      <a:pt x="3762" y="9073"/>
                      <a:pt x="4894" y="7704"/>
                    </a:cubicBezTo>
                    <a:cubicBezTo>
                      <a:pt x="5596" y="6871"/>
                      <a:pt x="6501" y="5013"/>
                      <a:pt x="7668" y="3477"/>
                    </a:cubicBezTo>
                    <a:lnTo>
                      <a:pt x="6596" y="13"/>
                    </a:lnTo>
                    <a:lnTo>
                      <a:pt x="4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5635006" y="4049141"/>
                <a:ext cx="339223" cy="490253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7229" extrusionOk="0">
                    <a:moveTo>
                      <a:pt x="5001" y="0"/>
                    </a:moveTo>
                    <a:cubicBezTo>
                      <a:pt x="5001" y="0"/>
                      <a:pt x="3013" y="2477"/>
                      <a:pt x="2430" y="2834"/>
                    </a:cubicBezTo>
                    <a:cubicBezTo>
                      <a:pt x="1870" y="3215"/>
                      <a:pt x="1" y="7096"/>
                      <a:pt x="72" y="7156"/>
                    </a:cubicBezTo>
                    <a:cubicBezTo>
                      <a:pt x="129" y="7202"/>
                      <a:pt x="280" y="7229"/>
                      <a:pt x="442" y="7229"/>
                    </a:cubicBezTo>
                    <a:cubicBezTo>
                      <a:pt x="651" y="7229"/>
                      <a:pt x="880" y="7185"/>
                      <a:pt x="953" y="7084"/>
                    </a:cubicBezTo>
                    <a:cubicBezTo>
                      <a:pt x="1084" y="6918"/>
                      <a:pt x="2787" y="3286"/>
                      <a:pt x="3168" y="2869"/>
                    </a:cubicBezTo>
                    <a:cubicBezTo>
                      <a:pt x="3561" y="2453"/>
                      <a:pt x="4763" y="452"/>
                      <a:pt x="50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6095278" y="3230323"/>
                <a:ext cx="171985" cy="21281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138" extrusionOk="0">
                    <a:moveTo>
                      <a:pt x="1403" y="1"/>
                    </a:moveTo>
                    <a:cubicBezTo>
                      <a:pt x="283" y="1"/>
                      <a:pt x="60" y="769"/>
                      <a:pt x="36" y="1549"/>
                    </a:cubicBezTo>
                    <a:cubicBezTo>
                      <a:pt x="0" y="2347"/>
                      <a:pt x="786" y="3073"/>
                      <a:pt x="1370" y="3132"/>
                    </a:cubicBezTo>
                    <a:cubicBezTo>
                      <a:pt x="1407" y="3136"/>
                      <a:pt x="1443" y="3138"/>
                      <a:pt x="1478" y="3138"/>
                    </a:cubicBezTo>
                    <a:cubicBezTo>
                      <a:pt x="2170" y="3138"/>
                      <a:pt x="2535" y="2474"/>
                      <a:pt x="2513" y="1227"/>
                    </a:cubicBezTo>
                    <a:cubicBezTo>
                      <a:pt x="2513" y="585"/>
                      <a:pt x="2334" y="25"/>
                      <a:pt x="1429" y="1"/>
                    </a:cubicBezTo>
                    <a:cubicBezTo>
                      <a:pt x="1420" y="1"/>
                      <a:pt x="1412" y="1"/>
                      <a:pt x="1403" y="1"/>
                    </a:cubicBezTo>
                    <a:close/>
                  </a:path>
                </a:pathLst>
              </a:custGeom>
              <a:solidFill>
                <a:srgbClr val="BE9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5740800" y="3355513"/>
                <a:ext cx="534605" cy="616190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9086" extrusionOk="0">
                    <a:moveTo>
                      <a:pt x="5060" y="0"/>
                    </a:moveTo>
                    <a:cubicBezTo>
                      <a:pt x="4958" y="0"/>
                      <a:pt x="4523" y="18"/>
                      <a:pt x="3620" y="274"/>
                    </a:cubicBezTo>
                    <a:cubicBezTo>
                      <a:pt x="2739" y="513"/>
                      <a:pt x="2775" y="1155"/>
                      <a:pt x="2608" y="1394"/>
                    </a:cubicBezTo>
                    <a:cubicBezTo>
                      <a:pt x="1667" y="2679"/>
                      <a:pt x="1477" y="3430"/>
                      <a:pt x="1108" y="4406"/>
                    </a:cubicBezTo>
                    <a:cubicBezTo>
                      <a:pt x="858" y="4811"/>
                      <a:pt x="870" y="5180"/>
                      <a:pt x="858" y="5227"/>
                    </a:cubicBezTo>
                    <a:cubicBezTo>
                      <a:pt x="774" y="5442"/>
                      <a:pt x="810" y="5620"/>
                      <a:pt x="751" y="5799"/>
                    </a:cubicBezTo>
                    <a:cubicBezTo>
                      <a:pt x="203" y="6597"/>
                      <a:pt x="1" y="7466"/>
                      <a:pt x="1" y="7466"/>
                    </a:cubicBezTo>
                    <a:cubicBezTo>
                      <a:pt x="286" y="7763"/>
                      <a:pt x="3620" y="9085"/>
                      <a:pt x="5406" y="9085"/>
                    </a:cubicBezTo>
                    <a:cubicBezTo>
                      <a:pt x="5835" y="8002"/>
                      <a:pt x="6728" y="3501"/>
                      <a:pt x="7180" y="3060"/>
                    </a:cubicBezTo>
                    <a:cubicBezTo>
                      <a:pt x="7787" y="2465"/>
                      <a:pt x="7883" y="691"/>
                      <a:pt x="7085" y="584"/>
                    </a:cubicBezTo>
                    <a:cubicBezTo>
                      <a:pt x="7013" y="572"/>
                      <a:pt x="5085" y="1"/>
                      <a:pt x="5085" y="1"/>
                    </a:cubicBezTo>
                    <a:cubicBezTo>
                      <a:pt x="5085" y="1"/>
                      <a:pt x="5077" y="0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6088022" y="3415259"/>
                <a:ext cx="252756" cy="575160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8481" extrusionOk="0">
                    <a:moveTo>
                      <a:pt x="2667" y="1"/>
                    </a:moveTo>
                    <a:cubicBezTo>
                      <a:pt x="2405" y="215"/>
                      <a:pt x="762" y="2441"/>
                      <a:pt x="0" y="8240"/>
                    </a:cubicBezTo>
                    <a:cubicBezTo>
                      <a:pt x="414" y="8413"/>
                      <a:pt x="832" y="8480"/>
                      <a:pt x="1190" y="8480"/>
                    </a:cubicBezTo>
                    <a:cubicBezTo>
                      <a:pt x="1792" y="8480"/>
                      <a:pt x="2224" y="8291"/>
                      <a:pt x="2179" y="8097"/>
                    </a:cubicBezTo>
                    <a:cubicBezTo>
                      <a:pt x="2072" y="7668"/>
                      <a:pt x="1834" y="6811"/>
                      <a:pt x="1929" y="6013"/>
                    </a:cubicBezTo>
                    <a:cubicBezTo>
                      <a:pt x="1953" y="5728"/>
                      <a:pt x="1870" y="5501"/>
                      <a:pt x="2001" y="5263"/>
                    </a:cubicBezTo>
                    <a:cubicBezTo>
                      <a:pt x="2251" y="4775"/>
                      <a:pt x="2405" y="3799"/>
                      <a:pt x="2477" y="3680"/>
                    </a:cubicBezTo>
                    <a:cubicBezTo>
                      <a:pt x="2643" y="3406"/>
                      <a:pt x="3274" y="1513"/>
                      <a:pt x="3358" y="1239"/>
                    </a:cubicBezTo>
                    <a:cubicBezTo>
                      <a:pt x="3429" y="953"/>
                      <a:pt x="3727" y="655"/>
                      <a:pt x="3239" y="358"/>
                    </a:cubicBezTo>
                    <a:cubicBezTo>
                      <a:pt x="2679" y="13"/>
                      <a:pt x="2667" y="1"/>
                      <a:pt x="2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104162" y="4457193"/>
                <a:ext cx="188194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020" extrusionOk="0">
                    <a:moveTo>
                      <a:pt x="1736" y="0"/>
                    </a:moveTo>
                    <a:cubicBezTo>
                      <a:pt x="799" y="0"/>
                      <a:pt x="0" y="281"/>
                      <a:pt x="0" y="281"/>
                    </a:cubicBezTo>
                    <a:cubicBezTo>
                      <a:pt x="0" y="281"/>
                      <a:pt x="24" y="579"/>
                      <a:pt x="108" y="1020"/>
                    </a:cubicBezTo>
                    <a:cubicBezTo>
                      <a:pt x="675" y="808"/>
                      <a:pt x="1237" y="756"/>
                      <a:pt x="1707" y="756"/>
                    </a:cubicBezTo>
                    <a:cubicBezTo>
                      <a:pt x="2163" y="756"/>
                      <a:pt x="2533" y="805"/>
                      <a:pt x="2739" y="805"/>
                    </a:cubicBezTo>
                    <a:cubicBezTo>
                      <a:pt x="2739" y="805"/>
                      <a:pt x="2775" y="424"/>
                      <a:pt x="2739" y="127"/>
                    </a:cubicBezTo>
                    <a:cubicBezTo>
                      <a:pt x="2406" y="34"/>
                      <a:pt x="2063" y="0"/>
                      <a:pt x="1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6104162" y="4470282"/>
                <a:ext cx="188194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25" extrusionOk="0">
                    <a:moveTo>
                      <a:pt x="1815" y="1"/>
                    </a:moveTo>
                    <a:cubicBezTo>
                      <a:pt x="850" y="1"/>
                      <a:pt x="24" y="267"/>
                      <a:pt x="24" y="267"/>
                    </a:cubicBezTo>
                    <a:cubicBezTo>
                      <a:pt x="24" y="267"/>
                      <a:pt x="0" y="327"/>
                      <a:pt x="60" y="624"/>
                    </a:cubicBezTo>
                    <a:cubicBezTo>
                      <a:pt x="595" y="386"/>
                      <a:pt x="1216" y="320"/>
                      <a:pt x="1726" y="320"/>
                    </a:cubicBezTo>
                    <a:cubicBezTo>
                      <a:pt x="2260" y="320"/>
                      <a:pt x="2672" y="392"/>
                      <a:pt x="2739" y="410"/>
                    </a:cubicBezTo>
                    <a:cubicBezTo>
                      <a:pt x="2739" y="410"/>
                      <a:pt x="2775" y="112"/>
                      <a:pt x="2763" y="100"/>
                    </a:cubicBezTo>
                    <a:cubicBezTo>
                      <a:pt x="2448" y="28"/>
                      <a:pt x="2124" y="1"/>
                      <a:pt x="1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5546234" y="4415689"/>
                <a:ext cx="185752" cy="9121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45" extrusionOk="0">
                    <a:moveTo>
                      <a:pt x="143" y="0"/>
                    </a:moveTo>
                    <a:cubicBezTo>
                      <a:pt x="48" y="405"/>
                      <a:pt x="0" y="679"/>
                      <a:pt x="0" y="679"/>
                    </a:cubicBezTo>
                    <a:cubicBezTo>
                      <a:pt x="0" y="679"/>
                      <a:pt x="1081" y="1344"/>
                      <a:pt x="2243" y="1344"/>
                    </a:cubicBezTo>
                    <a:cubicBezTo>
                      <a:pt x="2324" y="1344"/>
                      <a:pt x="2406" y="1341"/>
                      <a:pt x="2489" y="1334"/>
                    </a:cubicBezTo>
                    <a:cubicBezTo>
                      <a:pt x="2596" y="1120"/>
                      <a:pt x="2739" y="762"/>
                      <a:pt x="2739" y="762"/>
                    </a:cubicBezTo>
                    <a:cubicBezTo>
                      <a:pt x="2358" y="679"/>
                      <a:pt x="1072" y="56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5547048" y="4427829"/>
                <a:ext cx="180937" cy="6890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16" extrusionOk="0">
                    <a:moveTo>
                      <a:pt x="72" y="0"/>
                    </a:moveTo>
                    <a:cubicBezTo>
                      <a:pt x="0" y="262"/>
                      <a:pt x="0" y="322"/>
                      <a:pt x="0" y="322"/>
                    </a:cubicBezTo>
                    <a:cubicBezTo>
                      <a:pt x="0" y="322"/>
                      <a:pt x="1212" y="1015"/>
                      <a:pt x="2395" y="1015"/>
                    </a:cubicBezTo>
                    <a:cubicBezTo>
                      <a:pt x="2442" y="1015"/>
                      <a:pt x="2489" y="1014"/>
                      <a:pt x="2536" y="1012"/>
                    </a:cubicBezTo>
                    <a:cubicBezTo>
                      <a:pt x="2536" y="976"/>
                      <a:pt x="2667" y="738"/>
                      <a:pt x="2667" y="738"/>
                    </a:cubicBezTo>
                    <a:lnTo>
                      <a:pt x="2667" y="738"/>
                    </a:lnTo>
                    <a:cubicBezTo>
                      <a:pt x="2657" y="740"/>
                      <a:pt x="2639" y="741"/>
                      <a:pt x="2614" y="741"/>
                    </a:cubicBezTo>
                    <a:cubicBezTo>
                      <a:pt x="2305" y="741"/>
                      <a:pt x="919" y="594"/>
                      <a:pt x="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75069" y="3191736"/>
                <a:ext cx="205962" cy="13299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961" extrusionOk="0">
                    <a:moveTo>
                      <a:pt x="1474" y="1"/>
                    </a:moveTo>
                    <a:cubicBezTo>
                      <a:pt x="718" y="1"/>
                      <a:pt x="45" y="592"/>
                      <a:pt x="1" y="1689"/>
                    </a:cubicBezTo>
                    <a:cubicBezTo>
                      <a:pt x="1" y="1868"/>
                      <a:pt x="834" y="1856"/>
                      <a:pt x="1703" y="1939"/>
                    </a:cubicBezTo>
                    <a:cubicBezTo>
                      <a:pt x="1839" y="1954"/>
                      <a:pt x="1960" y="1961"/>
                      <a:pt x="2069" y="1961"/>
                    </a:cubicBezTo>
                    <a:cubicBezTo>
                      <a:pt x="2655" y="1961"/>
                      <a:pt x="2860" y="1772"/>
                      <a:pt x="2870" y="1701"/>
                    </a:cubicBezTo>
                    <a:cubicBezTo>
                      <a:pt x="3037" y="773"/>
                      <a:pt x="2370" y="94"/>
                      <a:pt x="1644" y="11"/>
                    </a:cubicBezTo>
                    <a:cubicBezTo>
                      <a:pt x="1587" y="4"/>
                      <a:pt x="1530" y="1"/>
                      <a:pt x="1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183305" y="3192414"/>
                <a:ext cx="122750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03" extrusionOk="0">
                    <a:moveTo>
                      <a:pt x="0" y="1"/>
                    </a:moveTo>
                    <a:cubicBezTo>
                      <a:pt x="226" y="108"/>
                      <a:pt x="560" y="203"/>
                      <a:pt x="691" y="477"/>
                    </a:cubicBezTo>
                    <a:cubicBezTo>
                      <a:pt x="893" y="846"/>
                      <a:pt x="798" y="1429"/>
                      <a:pt x="726" y="1834"/>
                    </a:cubicBezTo>
                    <a:cubicBezTo>
                      <a:pt x="1119" y="1882"/>
                      <a:pt x="1346" y="1903"/>
                      <a:pt x="1477" y="1903"/>
                    </a:cubicBezTo>
                    <a:cubicBezTo>
                      <a:pt x="1608" y="1903"/>
                      <a:pt x="1643" y="1882"/>
                      <a:pt x="1655" y="1846"/>
                    </a:cubicBezTo>
                    <a:cubicBezTo>
                      <a:pt x="1810" y="536"/>
                      <a:pt x="1131" y="108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051672" y="3328657"/>
                <a:ext cx="201486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364" extrusionOk="0">
                    <a:moveTo>
                      <a:pt x="712" y="0"/>
                    </a:moveTo>
                    <a:cubicBezTo>
                      <a:pt x="669" y="0"/>
                      <a:pt x="627" y="1"/>
                      <a:pt x="584" y="4"/>
                    </a:cubicBezTo>
                    <a:cubicBezTo>
                      <a:pt x="358" y="16"/>
                      <a:pt x="0" y="575"/>
                      <a:pt x="0" y="575"/>
                    </a:cubicBezTo>
                    <a:cubicBezTo>
                      <a:pt x="0" y="575"/>
                      <a:pt x="1655" y="754"/>
                      <a:pt x="2608" y="1325"/>
                    </a:cubicBezTo>
                    <a:cubicBezTo>
                      <a:pt x="2652" y="1352"/>
                      <a:pt x="2690" y="1363"/>
                      <a:pt x="2723" y="1363"/>
                    </a:cubicBezTo>
                    <a:cubicBezTo>
                      <a:pt x="2971" y="1363"/>
                      <a:pt x="2906" y="694"/>
                      <a:pt x="2906" y="694"/>
                    </a:cubicBezTo>
                    <a:cubicBezTo>
                      <a:pt x="2906" y="694"/>
                      <a:pt x="1793" y="0"/>
                      <a:pt x="712" y="0"/>
                    </a:cubicBezTo>
                    <a:close/>
                  </a:path>
                </a:pathLst>
              </a:custGeom>
              <a:solidFill>
                <a:srgbClr val="D865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5989484" y="3307092"/>
                <a:ext cx="340851" cy="61239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903" extrusionOk="0">
                    <a:moveTo>
                      <a:pt x="1394" y="0"/>
                    </a:moveTo>
                    <a:cubicBezTo>
                      <a:pt x="739" y="179"/>
                      <a:pt x="1" y="262"/>
                      <a:pt x="239" y="441"/>
                    </a:cubicBezTo>
                    <a:cubicBezTo>
                      <a:pt x="677" y="766"/>
                      <a:pt x="1684" y="903"/>
                      <a:pt x="2663" y="903"/>
                    </a:cubicBezTo>
                    <a:cubicBezTo>
                      <a:pt x="3866" y="903"/>
                      <a:pt x="5025" y="696"/>
                      <a:pt x="5025" y="381"/>
                    </a:cubicBezTo>
                    <a:cubicBezTo>
                      <a:pt x="5025" y="134"/>
                      <a:pt x="4100" y="35"/>
                      <a:pt x="3194" y="35"/>
                    </a:cubicBezTo>
                    <a:cubicBezTo>
                      <a:pt x="3141" y="35"/>
                      <a:pt x="3089" y="35"/>
                      <a:pt x="3037" y="36"/>
                    </a:cubicBezTo>
                    <a:cubicBezTo>
                      <a:pt x="2878" y="40"/>
                      <a:pt x="2727" y="42"/>
                      <a:pt x="2584" y="42"/>
                    </a:cubicBezTo>
                    <a:cubicBezTo>
                      <a:pt x="1873" y="4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5884504" y="3462934"/>
                <a:ext cx="397343" cy="181683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2679" extrusionOk="0">
                    <a:moveTo>
                      <a:pt x="287" y="0"/>
                    </a:moveTo>
                    <a:cubicBezTo>
                      <a:pt x="25" y="548"/>
                      <a:pt x="1" y="667"/>
                      <a:pt x="1" y="667"/>
                    </a:cubicBezTo>
                    <a:cubicBezTo>
                      <a:pt x="310" y="667"/>
                      <a:pt x="4109" y="1548"/>
                      <a:pt x="5621" y="2679"/>
                    </a:cubicBezTo>
                    <a:cubicBezTo>
                      <a:pt x="5787" y="2250"/>
                      <a:pt x="5859" y="2012"/>
                      <a:pt x="5859" y="2012"/>
                    </a:cubicBezTo>
                    <a:cubicBezTo>
                      <a:pt x="5859" y="2012"/>
                      <a:pt x="3442" y="548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887081" y="3475819"/>
                <a:ext cx="390764" cy="153471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263" extrusionOk="0">
                    <a:moveTo>
                      <a:pt x="34" y="251"/>
                    </a:moveTo>
                    <a:cubicBezTo>
                      <a:pt x="34" y="251"/>
                      <a:pt x="1" y="341"/>
                      <a:pt x="7" y="341"/>
                    </a:cubicBezTo>
                    <a:cubicBezTo>
                      <a:pt x="9" y="341"/>
                      <a:pt x="22" y="318"/>
                      <a:pt x="53" y="251"/>
                    </a:cubicBezTo>
                    <a:lnTo>
                      <a:pt x="53" y="251"/>
                    </a:lnTo>
                    <a:cubicBezTo>
                      <a:pt x="46" y="251"/>
                      <a:pt x="40" y="251"/>
                      <a:pt x="34" y="251"/>
                    </a:cubicBezTo>
                    <a:close/>
                    <a:moveTo>
                      <a:pt x="165" y="1"/>
                    </a:moveTo>
                    <a:cubicBezTo>
                      <a:pt x="114" y="119"/>
                      <a:pt x="78" y="199"/>
                      <a:pt x="53" y="251"/>
                    </a:cubicBezTo>
                    <a:lnTo>
                      <a:pt x="53" y="251"/>
                    </a:lnTo>
                    <a:cubicBezTo>
                      <a:pt x="473" y="281"/>
                      <a:pt x="4168" y="1151"/>
                      <a:pt x="5666" y="2263"/>
                    </a:cubicBezTo>
                    <a:cubicBezTo>
                      <a:pt x="5726" y="2096"/>
                      <a:pt x="5761" y="1977"/>
                      <a:pt x="5761" y="1977"/>
                    </a:cubicBezTo>
                    <a:cubicBezTo>
                      <a:pt x="5761" y="1977"/>
                      <a:pt x="3309" y="536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5783593" y="3690594"/>
                <a:ext cx="252010" cy="9616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418" extrusionOk="0">
                    <a:moveTo>
                      <a:pt x="1798" y="1"/>
                    </a:moveTo>
                    <a:cubicBezTo>
                      <a:pt x="1620" y="1"/>
                      <a:pt x="179" y="215"/>
                      <a:pt x="179" y="215"/>
                    </a:cubicBezTo>
                    <a:cubicBezTo>
                      <a:pt x="179" y="215"/>
                      <a:pt x="132" y="477"/>
                      <a:pt x="1" y="917"/>
                    </a:cubicBezTo>
                    <a:cubicBezTo>
                      <a:pt x="310" y="917"/>
                      <a:pt x="3156" y="1215"/>
                      <a:pt x="3715" y="1417"/>
                    </a:cubicBezTo>
                    <a:lnTo>
                      <a:pt x="3632" y="572"/>
                    </a:lnTo>
                    <a:cubicBezTo>
                      <a:pt x="3632" y="572"/>
                      <a:pt x="1977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5982228" y="3397491"/>
                <a:ext cx="293175" cy="432879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383" extrusionOk="0">
                    <a:moveTo>
                      <a:pt x="3799" y="1"/>
                    </a:moveTo>
                    <a:cubicBezTo>
                      <a:pt x="3799" y="1"/>
                      <a:pt x="2870" y="513"/>
                      <a:pt x="2203" y="1287"/>
                    </a:cubicBezTo>
                    <a:cubicBezTo>
                      <a:pt x="1536" y="2060"/>
                      <a:pt x="1" y="4501"/>
                      <a:pt x="155" y="4775"/>
                    </a:cubicBezTo>
                    <a:cubicBezTo>
                      <a:pt x="310" y="5037"/>
                      <a:pt x="215" y="5561"/>
                      <a:pt x="215" y="5561"/>
                    </a:cubicBezTo>
                    <a:lnTo>
                      <a:pt x="3489" y="6382"/>
                    </a:lnTo>
                    <a:lnTo>
                      <a:pt x="3549" y="5454"/>
                    </a:lnTo>
                    <a:cubicBezTo>
                      <a:pt x="3120" y="5454"/>
                      <a:pt x="1286" y="5358"/>
                      <a:pt x="1429" y="4370"/>
                    </a:cubicBezTo>
                    <a:cubicBezTo>
                      <a:pt x="1584" y="3382"/>
                      <a:pt x="3787" y="251"/>
                      <a:pt x="4323" y="251"/>
                    </a:cubicBez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5865990" y="3385895"/>
                <a:ext cx="269710" cy="362417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5344" extrusionOk="0">
                    <a:moveTo>
                      <a:pt x="2265" y="1"/>
                    </a:moveTo>
                    <a:cubicBezTo>
                      <a:pt x="1979" y="1"/>
                      <a:pt x="1760" y="94"/>
                      <a:pt x="1691" y="267"/>
                    </a:cubicBezTo>
                    <a:lnTo>
                      <a:pt x="119" y="4196"/>
                    </a:lnTo>
                    <a:cubicBezTo>
                      <a:pt x="0" y="4517"/>
                      <a:pt x="381" y="4934"/>
                      <a:pt x="953" y="5172"/>
                    </a:cubicBezTo>
                    <a:lnTo>
                      <a:pt x="1036" y="5196"/>
                    </a:lnTo>
                    <a:cubicBezTo>
                      <a:pt x="1274" y="5296"/>
                      <a:pt x="1513" y="5343"/>
                      <a:pt x="1719" y="5343"/>
                    </a:cubicBezTo>
                    <a:cubicBezTo>
                      <a:pt x="2006" y="5343"/>
                      <a:pt x="2229" y="5250"/>
                      <a:pt x="2298" y="5077"/>
                    </a:cubicBezTo>
                    <a:lnTo>
                      <a:pt x="3858" y="1136"/>
                    </a:lnTo>
                    <a:cubicBezTo>
                      <a:pt x="3977" y="838"/>
                      <a:pt x="3608" y="422"/>
                      <a:pt x="3024" y="184"/>
                    </a:cubicBezTo>
                    <a:lnTo>
                      <a:pt x="2953" y="148"/>
                    </a:lnTo>
                    <a:cubicBezTo>
                      <a:pt x="2709" y="48"/>
                      <a:pt x="2470" y="1"/>
                      <a:pt x="2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5864362" y="3664824"/>
                <a:ext cx="161541" cy="846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248" extrusionOk="0">
                    <a:moveTo>
                      <a:pt x="580" y="0"/>
                    </a:moveTo>
                    <a:cubicBezTo>
                      <a:pt x="328" y="0"/>
                      <a:pt x="140" y="69"/>
                      <a:pt x="84" y="202"/>
                    </a:cubicBezTo>
                    <a:cubicBezTo>
                      <a:pt x="0" y="464"/>
                      <a:pt x="405" y="857"/>
                      <a:pt x="1012" y="1083"/>
                    </a:cubicBezTo>
                    <a:cubicBezTo>
                      <a:pt x="1289" y="1194"/>
                      <a:pt x="1557" y="1248"/>
                      <a:pt x="1777" y="1248"/>
                    </a:cubicBezTo>
                    <a:cubicBezTo>
                      <a:pt x="2030" y="1248"/>
                      <a:pt x="2217" y="1176"/>
                      <a:pt x="2274" y="1035"/>
                    </a:cubicBezTo>
                    <a:cubicBezTo>
                      <a:pt x="2381" y="785"/>
                      <a:pt x="1965" y="381"/>
                      <a:pt x="1358" y="166"/>
                    </a:cubicBezTo>
                    <a:cubicBezTo>
                      <a:pt x="1078" y="55"/>
                      <a:pt x="804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5869991" y="3386166"/>
                <a:ext cx="162355" cy="318268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4693" extrusionOk="0">
                    <a:moveTo>
                      <a:pt x="2210" y="1"/>
                    </a:moveTo>
                    <a:cubicBezTo>
                      <a:pt x="1922" y="1"/>
                      <a:pt x="1691" y="95"/>
                      <a:pt x="1632" y="263"/>
                    </a:cubicBezTo>
                    <a:lnTo>
                      <a:pt x="60" y="4192"/>
                    </a:lnTo>
                    <a:cubicBezTo>
                      <a:pt x="1" y="4347"/>
                      <a:pt x="60" y="4525"/>
                      <a:pt x="215" y="4692"/>
                    </a:cubicBezTo>
                    <a:lnTo>
                      <a:pt x="441" y="4597"/>
                    </a:lnTo>
                    <a:lnTo>
                      <a:pt x="2394" y="13"/>
                    </a:lnTo>
                    <a:cubicBezTo>
                      <a:pt x="2331" y="5"/>
                      <a:pt x="2269" y="1"/>
                      <a:pt x="2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5905527" y="3697037"/>
                <a:ext cx="67885" cy="4991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36" extrusionOk="0">
                    <a:moveTo>
                      <a:pt x="241" y="1"/>
                    </a:moveTo>
                    <a:cubicBezTo>
                      <a:pt x="202" y="1"/>
                      <a:pt x="165" y="4"/>
                      <a:pt x="131" y="13"/>
                    </a:cubicBezTo>
                    <a:cubicBezTo>
                      <a:pt x="131" y="13"/>
                      <a:pt x="0" y="168"/>
                      <a:pt x="120" y="263"/>
                    </a:cubicBezTo>
                    <a:cubicBezTo>
                      <a:pt x="179" y="310"/>
                      <a:pt x="155" y="549"/>
                      <a:pt x="179" y="608"/>
                    </a:cubicBezTo>
                    <a:cubicBezTo>
                      <a:pt x="189" y="668"/>
                      <a:pt x="357" y="736"/>
                      <a:pt x="495" y="736"/>
                    </a:cubicBezTo>
                    <a:cubicBezTo>
                      <a:pt x="522" y="736"/>
                      <a:pt x="548" y="733"/>
                      <a:pt x="572" y="727"/>
                    </a:cubicBezTo>
                    <a:cubicBezTo>
                      <a:pt x="596" y="668"/>
                      <a:pt x="822" y="549"/>
                      <a:pt x="882" y="537"/>
                    </a:cubicBezTo>
                    <a:cubicBezTo>
                      <a:pt x="941" y="525"/>
                      <a:pt x="1001" y="441"/>
                      <a:pt x="977" y="322"/>
                    </a:cubicBezTo>
                    <a:cubicBezTo>
                      <a:pt x="966" y="217"/>
                      <a:pt x="538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5916039" y="3736235"/>
                <a:ext cx="26720" cy="1539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27" extrusionOk="0">
                    <a:moveTo>
                      <a:pt x="130" y="1"/>
                    </a:moveTo>
                    <a:cubicBezTo>
                      <a:pt x="68" y="1"/>
                      <a:pt x="20" y="19"/>
                      <a:pt x="12" y="42"/>
                    </a:cubicBezTo>
                    <a:cubicBezTo>
                      <a:pt x="0" y="102"/>
                      <a:pt x="60" y="185"/>
                      <a:pt x="155" y="209"/>
                    </a:cubicBezTo>
                    <a:cubicBezTo>
                      <a:pt x="192" y="221"/>
                      <a:pt x="230" y="226"/>
                      <a:pt x="263" y="226"/>
                    </a:cubicBezTo>
                    <a:cubicBezTo>
                      <a:pt x="325" y="226"/>
                      <a:pt x="373" y="208"/>
                      <a:pt x="381" y="185"/>
                    </a:cubicBezTo>
                    <a:cubicBezTo>
                      <a:pt x="393" y="137"/>
                      <a:pt x="334" y="66"/>
                      <a:pt x="238" y="18"/>
                    </a:cubicBezTo>
                    <a:cubicBezTo>
                      <a:pt x="201" y="6"/>
                      <a:pt x="164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6003251" y="3300174"/>
                <a:ext cx="334340" cy="5703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841" extrusionOk="0">
                    <a:moveTo>
                      <a:pt x="1" y="435"/>
                    </a:moveTo>
                    <a:cubicBezTo>
                      <a:pt x="1" y="435"/>
                      <a:pt x="0" y="435"/>
                      <a:pt x="0" y="436"/>
                    </a:cubicBezTo>
                    <a:cubicBezTo>
                      <a:pt x="0" y="436"/>
                      <a:pt x="0" y="435"/>
                      <a:pt x="1" y="435"/>
                    </a:cubicBezTo>
                    <a:close/>
                    <a:moveTo>
                      <a:pt x="1122" y="0"/>
                    </a:moveTo>
                    <a:cubicBezTo>
                      <a:pt x="1090" y="0"/>
                      <a:pt x="1065" y="2"/>
                      <a:pt x="1048" y="7"/>
                    </a:cubicBezTo>
                    <a:cubicBezTo>
                      <a:pt x="838" y="77"/>
                      <a:pt x="35" y="421"/>
                      <a:pt x="1" y="435"/>
                    </a:cubicBezTo>
                    <a:lnTo>
                      <a:pt x="1" y="435"/>
                    </a:lnTo>
                    <a:cubicBezTo>
                      <a:pt x="29" y="423"/>
                      <a:pt x="74" y="418"/>
                      <a:pt x="132" y="418"/>
                    </a:cubicBezTo>
                    <a:cubicBezTo>
                      <a:pt x="647" y="418"/>
                      <a:pt x="2221" y="840"/>
                      <a:pt x="2596" y="840"/>
                    </a:cubicBezTo>
                    <a:cubicBezTo>
                      <a:pt x="2915" y="822"/>
                      <a:pt x="3762" y="402"/>
                      <a:pt x="4338" y="402"/>
                    </a:cubicBezTo>
                    <a:cubicBezTo>
                      <a:pt x="4492" y="402"/>
                      <a:pt x="4627" y="432"/>
                      <a:pt x="4727" y="507"/>
                    </a:cubicBezTo>
                    <a:cubicBezTo>
                      <a:pt x="4929" y="436"/>
                      <a:pt x="4644" y="209"/>
                      <a:pt x="4286" y="102"/>
                    </a:cubicBezTo>
                    <a:cubicBezTo>
                      <a:pt x="4207" y="79"/>
                      <a:pt x="4122" y="70"/>
                      <a:pt x="4030" y="70"/>
                    </a:cubicBezTo>
                    <a:cubicBezTo>
                      <a:pt x="3749" y="70"/>
                      <a:pt x="3398" y="153"/>
                      <a:pt x="2905" y="162"/>
                    </a:cubicBezTo>
                    <a:cubicBezTo>
                      <a:pt x="2875" y="163"/>
                      <a:pt x="2843" y="163"/>
                      <a:pt x="2810" y="163"/>
                    </a:cubicBezTo>
                    <a:cubicBezTo>
                      <a:pt x="2255" y="163"/>
                      <a:pt x="1410" y="0"/>
                      <a:pt x="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8"/>
            <p:cNvGrpSpPr/>
            <p:nvPr/>
          </p:nvGrpSpPr>
          <p:grpSpPr>
            <a:xfrm>
              <a:off x="4930119" y="3359582"/>
              <a:ext cx="2830944" cy="1225733"/>
              <a:chOff x="4930119" y="3359582"/>
              <a:chExt cx="2830944" cy="1225733"/>
            </a:xfrm>
          </p:grpSpPr>
          <p:grpSp>
            <p:nvGrpSpPr>
              <p:cNvPr id="853" name="Google Shape;853;p38"/>
              <p:cNvGrpSpPr/>
              <p:nvPr/>
            </p:nvGrpSpPr>
            <p:grpSpPr>
              <a:xfrm>
                <a:off x="7564800" y="3467410"/>
                <a:ext cx="196262" cy="114272"/>
                <a:chOff x="7564800" y="3467410"/>
                <a:chExt cx="196262" cy="114272"/>
              </a:xfrm>
            </p:grpSpPr>
            <p:sp>
              <p:nvSpPr>
                <p:cNvPr id="854" name="Google Shape;854;p38"/>
                <p:cNvSpPr/>
                <p:nvPr/>
              </p:nvSpPr>
              <p:spPr>
                <a:xfrm>
                  <a:off x="7564800" y="3506540"/>
                  <a:ext cx="89723" cy="4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620" extrusionOk="0">
                      <a:moveTo>
                        <a:pt x="370" y="0"/>
                      </a:moveTo>
                      <a:lnTo>
                        <a:pt x="1" y="60"/>
                      </a:lnTo>
                      <a:lnTo>
                        <a:pt x="834" y="619"/>
                      </a:lnTo>
                      <a:lnTo>
                        <a:pt x="1322" y="560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8"/>
                <p:cNvSpPr/>
                <p:nvPr/>
              </p:nvSpPr>
              <p:spPr>
                <a:xfrm>
                  <a:off x="7698060" y="3473581"/>
                  <a:ext cx="63002" cy="8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184" extrusionOk="0">
                      <a:moveTo>
                        <a:pt x="329" y="0"/>
                      </a:moveTo>
                      <a:cubicBezTo>
                        <a:pt x="310" y="0"/>
                        <a:pt x="292" y="3"/>
                        <a:pt x="274" y="10"/>
                      </a:cubicBezTo>
                      <a:lnTo>
                        <a:pt x="227" y="22"/>
                      </a:lnTo>
                      <a:cubicBezTo>
                        <a:pt x="96" y="69"/>
                        <a:pt x="0" y="200"/>
                        <a:pt x="48" y="307"/>
                      </a:cubicBezTo>
                      <a:lnTo>
                        <a:pt x="310" y="1058"/>
                      </a:lnTo>
                      <a:cubicBezTo>
                        <a:pt x="336" y="1137"/>
                        <a:pt x="421" y="1183"/>
                        <a:pt x="521" y="1183"/>
                      </a:cubicBezTo>
                      <a:cubicBezTo>
                        <a:pt x="556" y="1183"/>
                        <a:pt x="594" y="1177"/>
                        <a:pt x="631" y="1165"/>
                      </a:cubicBezTo>
                      <a:lnTo>
                        <a:pt x="667" y="1153"/>
                      </a:lnTo>
                      <a:cubicBezTo>
                        <a:pt x="810" y="1105"/>
                        <a:pt x="929" y="1093"/>
                        <a:pt x="881" y="986"/>
                      </a:cubicBezTo>
                      <a:lnTo>
                        <a:pt x="608" y="212"/>
                      </a:lnTo>
                      <a:cubicBezTo>
                        <a:pt x="577" y="120"/>
                        <a:pt x="44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8"/>
                <p:cNvSpPr/>
                <p:nvPr/>
              </p:nvSpPr>
              <p:spPr>
                <a:xfrm>
                  <a:off x="7585009" y="3503285"/>
                  <a:ext cx="111492" cy="78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156" extrusionOk="0">
                      <a:moveTo>
                        <a:pt x="1608" y="0"/>
                      </a:moveTo>
                      <a:lnTo>
                        <a:pt x="0" y="548"/>
                      </a:lnTo>
                      <a:lnTo>
                        <a:pt x="155" y="1155"/>
                      </a:lnTo>
                      <a:lnTo>
                        <a:pt x="1644" y="620"/>
                      </a:lnTo>
                      <a:lnTo>
                        <a:pt x="16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8"/>
                <p:cNvSpPr/>
                <p:nvPr/>
              </p:nvSpPr>
              <p:spPr>
                <a:xfrm>
                  <a:off x="7666525" y="3487145"/>
                  <a:ext cx="67139" cy="68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1005" extrusionOk="0">
                      <a:moveTo>
                        <a:pt x="525" y="0"/>
                      </a:moveTo>
                      <a:cubicBezTo>
                        <a:pt x="394" y="48"/>
                        <a:pt x="84" y="227"/>
                        <a:pt x="1" y="381"/>
                      </a:cubicBezTo>
                      <a:cubicBezTo>
                        <a:pt x="144" y="774"/>
                        <a:pt x="180" y="905"/>
                        <a:pt x="180" y="905"/>
                      </a:cubicBezTo>
                      <a:cubicBezTo>
                        <a:pt x="180" y="905"/>
                        <a:pt x="115" y="1004"/>
                        <a:pt x="316" y="1004"/>
                      </a:cubicBezTo>
                      <a:cubicBezTo>
                        <a:pt x="426" y="1004"/>
                        <a:pt x="616" y="974"/>
                        <a:pt x="942" y="881"/>
                      </a:cubicBezTo>
                      <a:cubicBezTo>
                        <a:pt x="989" y="858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8"/>
                <p:cNvSpPr/>
                <p:nvPr/>
              </p:nvSpPr>
              <p:spPr>
                <a:xfrm>
                  <a:off x="7568869" y="3467410"/>
                  <a:ext cx="176868" cy="9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1387" extrusionOk="0">
                      <a:moveTo>
                        <a:pt x="2379" y="0"/>
                      </a:moveTo>
                      <a:cubicBezTo>
                        <a:pt x="2337" y="0"/>
                        <a:pt x="2281" y="53"/>
                        <a:pt x="2191" y="77"/>
                      </a:cubicBezTo>
                      <a:lnTo>
                        <a:pt x="2143" y="101"/>
                      </a:lnTo>
                      <a:cubicBezTo>
                        <a:pt x="2036" y="125"/>
                        <a:pt x="1965" y="220"/>
                        <a:pt x="1953" y="291"/>
                      </a:cubicBezTo>
                      <a:cubicBezTo>
                        <a:pt x="1798" y="351"/>
                        <a:pt x="1560" y="482"/>
                        <a:pt x="1465" y="648"/>
                      </a:cubicBezTo>
                      <a:lnTo>
                        <a:pt x="358" y="1053"/>
                      </a:lnTo>
                      <a:cubicBezTo>
                        <a:pt x="321" y="1017"/>
                        <a:pt x="271" y="1001"/>
                        <a:pt x="223" y="1001"/>
                      </a:cubicBezTo>
                      <a:cubicBezTo>
                        <a:pt x="208" y="1001"/>
                        <a:pt x="193" y="1003"/>
                        <a:pt x="179" y="1006"/>
                      </a:cubicBezTo>
                      <a:lnTo>
                        <a:pt x="155" y="1018"/>
                      </a:lnTo>
                      <a:cubicBezTo>
                        <a:pt x="60" y="1053"/>
                        <a:pt x="0" y="1137"/>
                        <a:pt x="36" y="1196"/>
                      </a:cubicBezTo>
                      <a:lnTo>
                        <a:pt x="107" y="1387"/>
                      </a:lnTo>
                      <a:lnTo>
                        <a:pt x="2608" y="494"/>
                      </a:lnTo>
                      <a:lnTo>
                        <a:pt x="2429" y="41"/>
                      </a:lnTo>
                      <a:cubicBezTo>
                        <a:pt x="2414" y="11"/>
                        <a:pt x="2398" y="0"/>
                        <a:pt x="2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9" name="Google Shape;859;p38"/>
              <p:cNvSpPr/>
              <p:nvPr/>
            </p:nvSpPr>
            <p:spPr>
              <a:xfrm>
                <a:off x="4930119" y="3359582"/>
                <a:ext cx="2684827" cy="1225733"/>
              </a:xfrm>
              <a:custGeom>
                <a:avLst/>
                <a:gdLst/>
                <a:ahLst/>
                <a:cxnLst/>
                <a:rect l="l" t="t" r="r" b="b"/>
                <a:pathLst>
                  <a:path w="39589" h="18074" extrusionOk="0">
                    <a:moveTo>
                      <a:pt x="16896" y="0"/>
                    </a:moveTo>
                    <a:cubicBezTo>
                      <a:pt x="15134" y="0"/>
                      <a:pt x="13288" y="464"/>
                      <a:pt x="11645" y="1810"/>
                    </a:cubicBezTo>
                    <a:cubicBezTo>
                      <a:pt x="9931" y="3191"/>
                      <a:pt x="9014" y="4441"/>
                      <a:pt x="8371" y="5834"/>
                    </a:cubicBezTo>
                    <a:cubicBezTo>
                      <a:pt x="7728" y="7239"/>
                      <a:pt x="7371" y="8739"/>
                      <a:pt x="6704" y="10740"/>
                    </a:cubicBezTo>
                    <a:cubicBezTo>
                      <a:pt x="5978" y="12942"/>
                      <a:pt x="5882" y="14526"/>
                      <a:pt x="5311" y="15442"/>
                    </a:cubicBezTo>
                    <a:cubicBezTo>
                      <a:pt x="5025" y="15895"/>
                      <a:pt x="4632" y="16228"/>
                      <a:pt x="3906" y="16526"/>
                    </a:cubicBezTo>
                    <a:cubicBezTo>
                      <a:pt x="3180" y="16812"/>
                      <a:pt x="2108" y="17014"/>
                      <a:pt x="525" y="17121"/>
                    </a:cubicBezTo>
                    <a:lnTo>
                      <a:pt x="1" y="17121"/>
                    </a:lnTo>
                    <a:lnTo>
                      <a:pt x="1" y="18074"/>
                    </a:lnTo>
                    <a:lnTo>
                      <a:pt x="584" y="18074"/>
                    </a:lnTo>
                    <a:cubicBezTo>
                      <a:pt x="2203" y="17967"/>
                      <a:pt x="3382" y="17764"/>
                      <a:pt x="4263" y="17419"/>
                    </a:cubicBezTo>
                    <a:cubicBezTo>
                      <a:pt x="5597" y="16919"/>
                      <a:pt x="6251" y="16002"/>
                      <a:pt x="6597" y="14931"/>
                    </a:cubicBezTo>
                    <a:cubicBezTo>
                      <a:pt x="6942" y="13859"/>
                      <a:pt x="7109" y="12597"/>
                      <a:pt x="7621" y="11037"/>
                    </a:cubicBezTo>
                    <a:cubicBezTo>
                      <a:pt x="8299" y="8989"/>
                      <a:pt x="8668" y="7489"/>
                      <a:pt x="9252" y="6227"/>
                    </a:cubicBezTo>
                    <a:cubicBezTo>
                      <a:pt x="9823" y="4941"/>
                      <a:pt x="10621" y="3858"/>
                      <a:pt x="12240" y="2536"/>
                    </a:cubicBezTo>
                    <a:cubicBezTo>
                      <a:pt x="13681" y="1357"/>
                      <a:pt x="15276" y="953"/>
                      <a:pt x="16884" y="953"/>
                    </a:cubicBezTo>
                    <a:cubicBezTo>
                      <a:pt x="19467" y="953"/>
                      <a:pt x="22075" y="2036"/>
                      <a:pt x="23908" y="2655"/>
                    </a:cubicBezTo>
                    <a:cubicBezTo>
                      <a:pt x="26314" y="3453"/>
                      <a:pt x="29219" y="5013"/>
                      <a:pt x="32981" y="5013"/>
                    </a:cubicBezTo>
                    <a:cubicBezTo>
                      <a:pt x="33695" y="5013"/>
                      <a:pt x="34445" y="4977"/>
                      <a:pt x="35219" y="4834"/>
                    </a:cubicBezTo>
                    <a:cubicBezTo>
                      <a:pt x="36410" y="4644"/>
                      <a:pt x="36993" y="4465"/>
                      <a:pt x="37482" y="4263"/>
                    </a:cubicBezTo>
                    <a:cubicBezTo>
                      <a:pt x="37982" y="4048"/>
                      <a:pt x="38339" y="3846"/>
                      <a:pt x="39208" y="3548"/>
                    </a:cubicBezTo>
                    <a:cubicBezTo>
                      <a:pt x="39458" y="3453"/>
                      <a:pt x="39589" y="3167"/>
                      <a:pt x="39506" y="2917"/>
                    </a:cubicBezTo>
                    <a:cubicBezTo>
                      <a:pt x="39430" y="2718"/>
                      <a:pt x="39241" y="2594"/>
                      <a:pt x="39035" y="2594"/>
                    </a:cubicBezTo>
                    <a:cubicBezTo>
                      <a:pt x="38982" y="2594"/>
                      <a:pt x="38928" y="2602"/>
                      <a:pt x="38875" y="2619"/>
                    </a:cubicBezTo>
                    <a:cubicBezTo>
                      <a:pt x="37958" y="2953"/>
                      <a:pt x="37529" y="3191"/>
                      <a:pt x="37112" y="3370"/>
                    </a:cubicBezTo>
                    <a:cubicBezTo>
                      <a:pt x="36684" y="3548"/>
                      <a:pt x="36220" y="3691"/>
                      <a:pt x="35065" y="3882"/>
                    </a:cubicBezTo>
                    <a:cubicBezTo>
                      <a:pt x="34338" y="4001"/>
                      <a:pt x="33660" y="4048"/>
                      <a:pt x="33005" y="4048"/>
                    </a:cubicBezTo>
                    <a:cubicBezTo>
                      <a:pt x="32977" y="4048"/>
                      <a:pt x="32949" y="4049"/>
                      <a:pt x="32921" y="4049"/>
                    </a:cubicBezTo>
                    <a:cubicBezTo>
                      <a:pt x="29472" y="4049"/>
                      <a:pt x="26746" y="2589"/>
                      <a:pt x="24242" y="1738"/>
                    </a:cubicBezTo>
                    <a:cubicBezTo>
                      <a:pt x="22456" y="1143"/>
                      <a:pt x="19741" y="0"/>
                      <a:pt x="16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8"/>
            <p:cNvGrpSpPr/>
            <p:nvPr/>
          </p:nvGrpSpPr>
          <p:grpSpPr>
            <a:xfrm>
              <a:off x="6899517" y="3119986"/>
              <a:ext cx="660131" cy="1547169"/>
              <a:chOff x="6899517" y="3119986"/>
              <a:chExt cx="660131" cy="1547169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6899517" y="3423804"/>
                <a:ext cx="209963" cy="420536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6201" extrusionOk="0">
                    <a:moveTo>
                      <a:pt x="1258" y="1"/>
                    </a:moveTo>
                    <a:cubicBezTo>
                      <a:pt x="1167" y="1"/>
                      <a:pt x="1073" y="10"/>
                      <a:pt x="976" y="29"/>
                    </a:cubicBezTo>
                    <a:lnTo>
                      <a:pt x="917" y="41"/>
                    </a:lnTo>
                    <a:cubicBezTo>
                      <a:pt x="381" y="148"/>
                      <a:pt x="0" y="518"/>
                      <a:pt x="83" y="887"/>
                    </a:cubicBezTo>
                    <a:lnTo>
                      <a:pt x="1048" y="5697"/>
                    </a:lnTo>
                    <a:cubicBezTo>
                      <a:pt x="1107" y="6001"/>
                      <a:pt x="1442" y="6201"/>
                      <a:pt x="1858" y="6201"/>
                    </a:cubicBezTo>
                    <a:cubicBezTo>
                      <a:pt x="1946" y="6201"/>
                      <a:pt x="2038" y="6192"/>
                      <a:pt x="2131" y="6173"/>
                    </a:cubicBezTo>
                    <a:lnTo>
                      <a:pt x="2191" y="6161"/>
                    </a:lnTo>
                    <a:cubicBezTo>
                      <a:pt x="2727" y="6054"/>
                      <a:pt x="3096" y="5685"/>
                      <a:pt x="3024" y="5304"/>
                    </a:cubicBezTo>
                    <a:lnTo>
                      <a:pt x="2060" y="506"/>
                    </a:lnTo>
                    <a:cubicBezTo>
                      <a:pt x="2001" y="193"/>
                      <a:pt x="1670" y="1"/>
                      <a:pt x="1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6914030" y="3515424"/>
                <a:ext cx="156726" cy="7832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155" extrusionOk="0">
                    <a:moveTo>
                      <a:pt x="2167" y="0"/>
                    </a:moveTo>
                    <a:cubicBezTo>
                      <a:pt x="2167" y="0"/>
                      <a:pt x="584" y="569"/>
                      <a:pt x="90" y="569"/>
                    </a:cubicBezTo>
                    <a:cubicBezTo>
                      <a:pt x="54" y="569"/>
                      <a:pt x="24" y="566"/>
                      <a:pt x="0" y="560"/>
                    </a:cubicBezTo>
                    <a:lnTo>
                      <a:pt x="0" y="560"/>
                    </a:lnTo>
                    <a:cubicBezTo>
                      <a:pt x="0" y="560"/>
                      <a:pt x="12" y="1143"/>
                      <a:pt x="119" y="1155"/>
                    </a:cubicBezTo>
                    <a:cubicBezTo>
                      <a:pt x="953" y="1155"/>
                      <a:pt x="2310" y="548"/>
                      <a:pt x="2310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6949566" y="3685780"/>
                <a:ext cx="155912" cy="7595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120" extrusionOk="0">
                    <a:moveTo>
                      <a:pt x="2167" y="0"/>
                    </a:moveTo>
                    <a:cubicBezTo>
                      <a:pt x="2167" y="0"/>
                      <a:pt x="798" y="512"/>
                      <a:pt x="0" y="572"/>
                    </a:cubicBezTo>
                    <a:cubicBezTo>
                      <a:pt x="0" y="572"/>
                      <a:pt x="36" y="1119"/>
                      <a:pt x="131" y="1119"/>
                    </a:cubicBezTo>
                    <a:cubicBezTo>
                      <a:pt x="977" y="1119"/>
                      <a:pt x="2298" y="548"/>
                      <a:pt x="2298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7063431" y="3167322"/>
                <a:ext cx="190567" cy="211658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3121" extrusionOk="0">
                    <a:moveTo>
                      <a:pt x="1512" y="0"/>
                    </a:moveTo>
                    <a:cubicBezTo>
                      <a:pt x="1360" y="0"/>
                      <a:pt x="1196" y="24"/>
                      <a:pt x="1024" y="73"/>
                    </a:cubicBezTo>
                    <a:cubicBezTo>
                      <a:pt x="191" y="311"/>
                      <a:pt x="0" y="1216"/>
                      <a:pt x="369" y="2037"/>
                    </a:cubicBezTo>
                    <a:cubicBezTo>
                      <a:pt x="694" y="2741"/>
                      <a:pt x="1511" y="3120"/>
                      <a:pt x="2006" y="3120"/>
                    </a:cubicBezTo>
                    <a:cubicBezTo>
                      <a:pt x="2055" y="3120"/>
                      <a:pt x="2101" y="3116"/>
                      <a:pt x="2143" y="3109"/>
                    </a:cubicBezTo>
                    <a:cubicBezTo>
                      <a:pt x="2143" y="3109"/>
                      <a:pt x="2145" y="3109"/>
                      <a:pt x="2148" y="3109"/>
                    </a:cubicBezTo>
                    <a:cubicBezTo>
                      <a:pt x="2169" y="3109"/>
                      <a:pt x="2250" y="3100"/>
                      <a:pt x="2393" y="2978"/>
                    </a:cubicBezTo>
                    <a:cubicBezTo>
                      <a:pt x="2488" y="2895"/>
                      <a:pt x="2560" y="2764"/>
                      <a:pt x="2619" y="2597"/>
                    </a:cubicBezTo>
                    <a:cubicBezTo>
                      <a:pt x="2619" y="2585"/>
                      <a:pt x="2631" y="2573"/>
                      <a:pt x="2631" y="2561"/>
                    </a:cubicBezTo>
                    <a:cubicBezTo>
                      <a:pt x="2691" y="2395"/>
                      <a:pt x="2727" y="2216"/>
                      <a:pt x="2750" y="2002"/>
                    </a:cubicBezTo>
                    <a:cubicBezTo>
                      <a:pt x="2786" y="1799"/>
                      <a:pt x="2786" y="1621"/>
                      <a:pt x="2798" y="1514"/>
                    </a:cubicBezTo>
                    <a:cubicBezTo>
                      <a:pt x="2810" y="1216"/>
                      <a:pt x="2631" y="621"/>
                      <a:pt x="2584" y="371"/>
                    </a:cubicBezTo>
                    <a:cubicBezTo>
                      <a:pt x="2584" y="371"/>
                      <a:pt x="2500" y="359"/>
                      <a:pt x="2393" y="359"/>
                    </a:cubicBezTo>
                    <a:cubicBezTo>
                      <a:pt x="2175" y="132"/>
                      <a:pt x="1874" y="0"/>
                      <a:pt x="151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7346837" y="4501274"/>
                <a:ext cx="212811" cy="11854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1748" extrusionOk="0">
                    <a:moveTo>
                      <a:pt x="1369" y="1"/>
                    </a:moveTo>
                    <a:lnTo>
                      <a:pt x="12" y="512"/>
                    </a:lnTo>
                    <a:cubicBezTo>
                      <a:pt x="1" y="1233"/>
                      <a:pt x="155" y="1675"/>
                      <a:pt x="512" y="1675"/>
                    </a:cubicBezTo>
                    <a:cubicBezTo>
                      <a:pt x="539" y="1675"/>
                      <a:pt x="567" y="1672"/>
                      <a:pt x="595" y="1667"/>
                    </a:cubicBezTo>
                    <a:cubicBezTo>
                      <a:pt x="695" y="1652"/>
                      <a:pt x="818" y="1632"/>
                      <a:pt x="960" y="1632"/>
                    </a:cubicBezTo>
                    <a:cubicBezTo>
                      <a:pt x="1039" y="1632"/>
                      <a:pt x="1125" y="1638"/>
                      <a:pt x="1215" y="1655"/>
                    </a:cubicBezTo>
                    <a:cubicBezTo>
                      <a:pt x="1596" y="1727"/>
                      <a:pt x="1840" y="1748"/>
                      <a:pt x="2011" y="1748"/>
                    </a:cubicBezTo>
                    <a:cubicBezTo>
                      <a:pt x="2182" y="1748"/>
                      <a:pt x="2280" y="1727"/>
                      <a:pt x="2369" y="1715"/>
                    </a:cubicBezTo>
                    <a:cubicBezTo>
                      <a:pt x="3054" y="1612"/>
                      <a:pt x="3137" y="745"/>
                      <a:pt x="2672" y="745"/>
                    </a:cubicBezTo>
                    <a:cubicBezTo>
                      <a:pt x="2652" y="745"/>
                      <a:pt x="2630" y="747"/>
                      <a:pt x="2608" y="751"/>
                    </a:cubicBezTo>
                    <a:cubicBezTo>
                      <a:pt x="2585" y="754"/>
                      <a:pt x="2562" y="755"/>
                      <a:pt x="2538" y="755"/>
                    </a:cubicBezTo>
                    <a:cubicBezTo>
                      <a:pt x="2004" y="755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7221647" y="3819785"/>
                <a:ext cx="270592" cy="77094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8" extrusionOk="0">
                    <a:moveTo>
                      <a:pt x="2453" y="1"/>
                    </a:moveTo>
                    <a:lnTo>
                      <a:pt x="155" y="298"/>
                    </a:lnTo>
                    <a:cubicBezTo>
                      <a:pt x="155" y="298"/>
                      <a:pt x="1" y="1275"/>
                      <a:pt x="155" y="2537"/>
                    </a:cubicBezTo>
                    <a:cubicBezTo>
                      <a:pt x="298" y="3799"/>
                      <a:pt x="846" y="6168"/>
                      <a:pt x="917" y="6728"/>
                    </a:cubicBezTo>
                    <a:cubicBezTo>
                      <a:pt x="986" y="7254"/>
                      <a:pt x="1594" y="11368"/>
                      <a:pt x="1831" y="11368"/>
                    </a:cubicBezTo>
                    <a:cubicBezTo>
                      <a:pt x="1841" y="11368"/>
                      <a:pt x="1850" y="11361"/>
                      <a:pt x="1858" y="11347"/>
                    </a:cubicBezTo>
                    <a:cubicBezTo>
                      <a:pt x="2242" y="10768"/>
                      <a:pt x="2874" y="10642"/>
                      <a:pt x="3350" y="10642"/>
                    </a:cubicBezTo>
                    <a:cubicBezTo>
                      <a:pt x="3715" y="10642"/>
                      <a:pt x="3989" y="10716"/>
                      <a:pt x="3989" y="10716"/>
                    </a:cubicBezTo>
                    <a:cubicBezTo>
                      <a:pt x="3989" y="10716"/>
                      <a:pt x="3227" y="6585"/>
                      <a:pt x="3227" y="5954"/>
                    </a:cubicBezTo>
                    <a:cubicBezTo>
                      <a:pt x="3227" y="5323"/>
                      <a:pt x="2596" y="1406"/>
                      <a:pt x="24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7258811" y="3941516"/>
                <a:ext cx="185752" cy="64786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9553" extrusionOk="0">
                    <a:moveTo>
                      <a:pt x="351" y="0"/>
                    </a:moveTo>
                    <a:cubicBezTo>
                      <a:pt x="286" y="0"/>
                      <a:pt x="243" y="15"/>
                      <a:pt x="238" y="51"/>
                    </a:cubicBezTo>
                    <a:cubicBezTo>
                      <a:pt x="227" y="230"/>
                      <a:pt x="0" y="2123"/>
                      <a:pt x="36" y="2897"/>
                    </a:cubicBezTo>
                    <a:cubicBezTo>
                      <a:pt x="48" y="3671"/>
                      <a:pt x="739" y="7409"/>
                      <a:pt x="774" y="7981"/>
                    </a:cubicBezTo>
                    <a:cubicBezTo>
                      <a:pt x="822" y="8564"/>
                      <a:pt x="1131" y="9457"/>
                      <a:pt x="1334" y="9552"/>
                    </a:cubicBezTo>
                    <a:cubicBezTo>
                      <a:pt x="1274" y="9314"/>
                      <a:pt x="2739" y="8814"/>
                      <a:pt x="2739" y="8814"/>
                    </a:cubicBezTo>
                    <a:cubicBezTo>
                      <a:pt x="2739" y="8814"/>
                      <a:pt x="2536" y="8004"/>
                      <a:pt x="2584" y="7862"/>
                    </a:cubicBezTo>
                    <a:cubicBezTo>
                      <a:pt x="2620" y="7731"/>
                      <a:pt x="2429" y="7493"/>
                      <a:pt x="2227" y="6921"/>
                    </a:cubicBezTo>
                    <a:cubicBezTo>
                      <a:pt x="2001" y="6326"/>
                      <a:pt x="1953" y="5397"/>
                      <a:pt x="2024" y="4956"/>
                    </a:cubicBezTo>
                    <a:cubicBezTo>
                      <a:pt x="2108" y="4504"/>
                      <a:pt x="2179" y="4575"/>
                      <a:pt x="2143" y="4254"/>
                    </a:cubicBezTo>
                    <a:cubicBezTo>
                      <a:pt x="2120" y="3921"/>
                      <a:pt x="1453" y="1242"/>
                      <a:pt x="1334" y="265"/>
                    </a:cubicBezTo>
                    <a:cubicBezTo>
                      <a:pt x="1334" y="265"/>
                      <a:pt x="632" y="0"/>
                      <a:pt x="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7317743" y="4477538"/>
                <a:ext cx="170425" cy="8680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80" extrusionOk="0">
                    <a:moveTo>
                      <a:pt x="2114" y="1"/>
                    </a:moveTo>
                    <a:cubicBezTo>
                      <a:pt x="1995" y="1"/>
                      <a:pt x="1847" y="13"/>
                      <a:pt x="1667" y="41"/>
                    </a:cubicBezTo>
                    <a:cubicBezTo>
                      <a:pt x="667" y="220"/>
                      <a:pt x="96" y="541"/>
                      <a:pt x="0" y="601"/>
                    </a:cubicBezTo>
                    <a:cubicBezTo>
                      <a:pt x="120" y="993"/>
                      <a:pt x="203" y="1279"/>
                      <a:pt x="203" y="1279"/>
                    </a:cubicBezTo>
                    <a:cubicBezTo>
                      <a:pt x="203" y="1279"/>
                      <a:pt x="1013" y="660"/>
                      <a:pt x="1810" y="577"/>
                    </a:cubicBezTo>
                    <a:cubicBezTo>
                      <a:pt x="1911" y="554"/>
                      <a:pt x="2004" y="545"/>
                      <a:pt x="2086" y="545"/>
                    </a:cubicBezTo>
                    <a:cubicBezTo>
                      <a:pt x="2308" y="545"/>
                      <a:pt x="2457" y="606"/>
                      <a:pt x="2500" y="606"/>
                    </a:cubicBezTo>
                    <a:cubicBezTo>
                      <a:pt x="2507" y="606"/>
                      <a:pt x="2511" y="604"/>
                      <a:pt x="2513" y="601"/>
                    </a:cubicBezTo>
                    <a:cubicBezTo>
                      <a:pt x="2465" y="351"/>
                      <a:pt x="2406" y="41"/>
                      <a:pt x="2406" y="41"/>
                    </a:cubicBezTo>
                    <a:cubicBezTo>
                      <a:pt x="2343" y="16"/>
                      <a:pt x="2247" y="1"/>
                      <a:pt x="2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7319371" y="4490355"/>
                <a:ext cx="165610" cy="5859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864" extrusionOk="0">
                    <a:moveTo>
                      <a:pt x="2077" y="0"/>
                    </a:moveTo>
                    <a:cubicBezTo>
                      <a:pt x="1131" y="0"/>
                      <a:pt x="36" y="614"/>
                      <a:pt x="36" y="614"/>
                    </a:cubicBezTo>
                    <a:cubicBezTo>
                      <a:pt x="36" y="614"/>
                      <a:pt x="0" y="673"/>
                      <a:pt x="96" y="864"/>
                    </a:cubicBezTo>
                    <a:cubicBezTo>
                      <a:pt x="990" y="292"/>
                      <a:pt x="1650" y="205"/>
                      <a:pt x="2050" y="205"/>
                    </a:cubicBezTo>
                    <a:cubicBezTo>
                      <a:pt x="2223" y="205"/>
                      <a:pt x="2348" y="222"/>
                      <a:pt x="2421" y="222"/>
                    </a:cubicBezTo>
                    <a:cubicBezTo>
                      <a:pt x="2428" y="222"/>
                      <a:pt x="2435" y="221"/>
                      <a:pt x="2441" y="221"/>
                    </a:cubicBezTo>
                    <a:cubicBezTo>
                      <a:pt x="2441" y="221"/>
                      <a:pt x="2429" y="90"/>
                      <a:pt x="2417" y="31"/>
                    </a:cubicBezTo>
                    <a:cubicBezTo>
                      <a:pt x="2308" y="10"/>
                      <a:pt x="2193" y="0"/>
                      <a:pt x="20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6989917" y="3382165"/>
                <a:ext cx="376319" cy="60283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8889" extrusionOk="0">
                    <a:moveTo>
                      <a:pt x="1334" y="0"/>
                    </a:moveTo>
                    <a:cubicBezTo>
                      <a:pt x="24" y="882"/>
                      <a:pt x="1" y="1596"/>
                      <a:pt x="1" y="1596"/>
                    </a:cubicBezTo>
                    <a:cubicBezTo>
                      <a:pt x="1" y="1596"/>
                      <a:pt x="1" y="2048"/>
                      <a:pt x="274" y="2632"/>
                    </a:cubicBezTo>
                    <a:cubicBezTo>
                      <a:pt x="405" y="2918"/>
                      <a:pt x="1084" y="4013"/>
                      <a:pt x="1227" y="4953"/>
                    </a:cubicBezTo>
                    <a:cubicBezTo>
                      <a:pt x="1394" y="6025"/>
                      <a:pt x="858" y="5501"/>
                      <a:pt x="786" y="8704"/>
                    </a:cubicBezTo>
                    <a:cubicBezTo>
                      <a:pt x="779" y="8839"/>
                      <a:pt x="1178" y="8889"/>
                      <a:pt x="1748" y="8889"/>
                    </a:cubicBezTo>
                    <a:cubicBezTo>
                      <a:pt x="3090" y="8889"/>
                      <a:pt x="5382" y="8610"/>
                      <a:pt x="5549" y="8502"/>
                    </a:cubicBezTo>
                    <a:cubicBezTo>
                      <a:pt x="5549" y="8502"/>
                      <a:pt x="5013" y="3465"/>
                      <a:pt x="4846" y="2787"/>
                    </a:cubicBezTo>
                    <a:cubicBezTo>
                      <a:pt x="4692" y="2100"/>
                      <a:pt x="3362" y="72"/>
                      <a:pt x="3183" y="72"/>
                    </a:cubicBezTo>
                    <a:cubicBezTo>
                      <a:pt x="3181" y="72"/>
                      <a:pt x="3180" y="72"/>
                      <a:pt x="3180" y="72"/>
                    </a:cubicBezTo>
                    <a:cubicBezTo>
                      <a:pt x="3055" y="93"/>
                      <a:pt x="2895" y="101"/>
                      <a:pt x="2721" y="101"/>
                    </a:cubicBezTo>
                    <a:cubicBezTo>
                      <a:pt x="2112" y="101"/>
                      <a:pt x="1334" y="0"/>
                      <a:pt x="1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7188553" y="3370026"/>
                <a:ext cx="260080" cy="579026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8538" extrusionOk="0">
                    <a:moveTo>
                      <a:pt x="84" y="1"/>
                    </a:moveTo>
                    <a:cubicBezTo>
                      <a:pt x="84" y="1"/>
                      <a:pt x="0" y="203"/>
                      <a:pt x="191" y="441"/>
                    </a:cubicBezTo>
                    <a:cubicBezTo>
                      <a:pt x="1370" y="1870"/>
                      <a:pt x="1572" y="2942"/>
                      <a:pt x="1834" y="4192"/>
                    </a:cubicBezTo>
                    <a:cubicBezTo>
                      <a:pt x="2048" y="5323"/>
                      <a:pt x="2739" y="8538"/>
                      <a:pt x="2739" y="8538"/>
                    </a:cubicBezTo>
                    <a:cubicBezTo>
                      <a:pt x="2739" y="8538"/>
                      <a:pt x="3834" y="8121"/>
                      <a:pt x="3799" y="7883"/>
                    </a:cubicBezTo>
                    <a:cubicBezTo>
                      <a:pt x="3715" y="7466"/>
                      <a:pt x="3525" y="6692"/>
                      <a:pt x="3108" y="5680"/>
                    </a:cubicBezTo>
                    <a:cubicBezTo>
                      <a:pt x="3060" y="5585"/>
                      <a:pt x="2918" y="5382"/>
                      <a:pt x="2882" y="5287"/>
                    </a:cubicBezTo>
                    <a:cubicBezTo>
                      <a:pt x="2584" y="4168"/>
                      <a:pt x="2310" y="3227"/>
                      <a:pt x="2251" y="2977"/>
                    </a:cubicBezTo>
                    <a:cubicBezTo>
                      <a:pt x="2167" y="2644"/>
                      <a:pt x="1394" y="418"/>
                      <a:pt x="1155" y="370"/>
                    </a:cubicBezTo>
                    <a:cubicBezTo>
                      <a:pt x="882" y="227"/>
                      <a:pt x="560" y="19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7067432" y="3332930"/>
                <a:ext cx="174494" cy="8348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231" extrusionOk="0">
                    <a:moveTo>
                      <a:pt x="143" y="0"/>
                    </a:moveTo>
                    <a:lnTo>
                      <a:pt x="1" y="834"/>
                    </a:lnTo>
                    <a:cubicBezTo>
                      <a:pt x="1" y="834"/>
                      <a:pt x="1042" y="1231"/>
                      <a:pt x="1787" y="1231"/>
                    </a:cubicBezTo>
                    <a:cubicBezTo>
                      <a:pt x="2050" y="1231"/>
                      <a:pt x="2275" y="1181"/>
                      <a:pt x="2406" y="1048"/>
                    </a:cubicBezTo>
                    <a:cubicBezTo>
                      <a:pt x="2572" y="893"/>
                      <a:pt x="2406" y="381"/>
                      <a:pt x="2406" y="381"/>
                    </a:cubicBezTo>
                    <a:cubicBezTo>
                      <a:pt x="2406" y="381"/>
                      <a:pt x="2340" y="387"/>
                      <a:pt x="2218" y="387"/>
                    </a:cubicBezTo>
                    <a:cubicBezTo>
                      <a:pt x="1948" y="387"/>
                      <a:pt x="1400" y="359"/>
                      <a:pt x="655" y="179"/>
                    </a:cubicBezTo>
                    <a:cubicBezTo>
                      <a:pt x="429" y="131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7035151" y="3232765"/>
                <a:ext cx="184938" cy="133329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1966" extrusionOk="0">
                    <a:moveTo>
                      <a:pt x="2584" y="1"/>
                    </a:moveTo>
                    <a:lnTo>
                      <a:pt x="2584" y="1"/>
                    </a:lnTo>
                    <a:cubicBezTo>
                      <a:pt x="2584" y="1"/>
                      <a:pt x="310" y="620"/>
                      <a:pt x="143" y="846"/>
                    </a:cubicBezTo>
                    <a:cubicBezTo>
                      <a:pt x="0" y="1072"/>
                      <a:pt x="357" y="1656"/>
                      <a:pt x="393" y="1751"/>
                    </a:cubicBezTo>
                    <a:cubicBezTo>
                      <a:pt x="477" y="1965"/>
                      <a:pt x="1084" y="1858"/>
                      <a:pt x="1417" y="1930"/>
                    </a:cubicBezTo>
                    <a:cubicBezTo>
                      <a:pt x="1428" y="1932"/>
                      <a:pt x="1440" y="1933"/>
                      <a:pt x="1451" y="1933"/>
                    </a:cubicBezTo>
                    <a:cubicBezTo>
                      <a:pt x="1751" y="1933"/>
                      <a:pt x="1931" y="1165"/>
                      <a:pt x="2322" y="775"/>
                    </a:cubicBezTo>
                    <a:cubicBezTo>
                      <a:pt x="2727" y="370"/>
                      <a:pt x="2548" y="168"/>
                      <a:pt x="2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7308859" y="3301938"/>
                <a:ext cx="50931" cy="4943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2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203" y="648"/>
                    </a:lnTo>
                    <a:cubicBezTo>
                      <a:pt x="244" y="697"/>
                      <a:pt x="301" y="729"/>
                      <a:pt x="349" y="729"/>
                    </a:cubicBezTo>
                    <a:cubicBezTo>
                      <a:pt x="371" y="729"/>
                      <a:pt x="390" y="722"/>
                      <a:pt x="405" y="707"/>
                    </a:cubicBezTo>
                    <a:lnTo>
                      <a:pt x="691" y="493"/>
                    </a:lnTo>
                    <a:cubicBezTo>
                      <a:pt x="751" y="457"/>
                      <a:pt x="751" y="350"/>
                      <a:pt x="691" y="279"/>
                    </a:cubicBez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7308859" y="3301938"/>
                <a:ext cx="44488" cy="3994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155" y="588"/>
                    </a:lnTo>
                    <a:lnTo>
                      <a:pt x="655" y="207"/>
                    </a:ln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7148202" y="3208758"/>
                <a:ext cx="178496" cy="170222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510" extrusionOk="0">
                    <a:moveTo>
                      <a:pt x="1597" y="0"/>
                    </a:moveTo>
                    <a:cubicBezTo>
                      <a:pt x="1553" y="0"/>
                      <a:pt x="1501" y="10"/>
                      <a:pt x="1441" y="10"/>
                    </a:cubicBezTo>
                    <a:cubicBezTo>
                      <a:pt x="1274" y="21"/>
                      <a:pt x="500" y="724"/>
                      <a:pt x="250" y="903"/>
                    </a:cubicBezTo>
                    <a:cubicBezTo>
                      <a:pt x="0" y="1081"/>
                      <a:pt x="500" y="1843"/>
                      <a:pt x="667" y="2093"/>
                    </a:cubicBezTo>
                    <a:cubicBezTo>
                      <a:pt x="834" y="2367"/>
                      <a:pt x="1953" y="2510"/>
                      <a:pt x="1953" y="2510"/>
                    </a:cubicBezTo>
                    <a:lnTo>
                      <a:pt x="2631" y="1653"/>
                    </a:lnTo>
                    <a:lnTo>
                      <a:pt x="1774" y="188"/>
                    </a:lnTo>
                    <a:cubicBezTo>
                      <a:pt x="1729" y="29"/>
                      <a:pt x="1674" y="0"/>
                      <a:pt x="1597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7274951" y="3321062"/>
                <a:ext cx="70327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45" extrusionOk="0">
                    <a:moveTo>
                      <a:pt x="755" y="0"/>
                    </a:moveTo>
                    <a:cubicBezTo>
                      <a:pt x="689" y="0"/>
                      <a:pt x="502" y="155"/>
                      <a:pt x="334" y="366"/>
                    </a:cubicBezTo>
                    <a:cubicBezTo>
                      <a:pt x="120" y="604"/>
                      <a:pt x="0" y="806"/>
                      <a:pt x="48" y="854"/>
                    </a:cubicBezTo>
                    <a:lnTo>
                      <a:pt x="417" y="1044"/>
                    </a:lnTo>
                    <a:lnTo>
                      <a:pt x="1036" y="366"/>
                    </a:lnTo>
                    <a:lnTo>
                      <a:pt x="774" y="9"/>
                    </a:lnTo>
                    <a:cubicBezTo>
                      <a:pt x="770" y="3"/>
                      <a:pt x="764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7282207" y="3327098"/>
                <a:ext cx="52559" cy="5594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825" extrusionOk="0">
                    <a:moveTo>
                      <a:pt x="738" y="0"/>
                    </a:moveTo>
                    <a:cubicBezTo>
                      <a:pt x="674" y="0"/>
                      <a:pt x="487" y="138"/>
                      <a:pt x="310" y="336"/>
                    </a:cubicBezTo>
                    <a:cubicBezTo>
                      <a:pt x="120" y="551"/>
                      <a:pt x="1" y="765"/>
                      <a:pt x="48" y="801"/>
                    </a:cubicBezTo>
                    <a:lnTo>
                      <a:pt x="96" y="824"/>
                    </a:lnTo>
                    <a:cubicBezTo>
                      <a:pt x="96" y="777"/>
                      <a:pt x="215" y="586"/>
                      <a:pt x="370" y="396"/>
                    </a:cubicBezTo>
                    <a:cubicBezTo>
                      <a:pt x="536" y="205"/>
                      <a:pt x="715" y="62"/>
                      <a:pt x="775" y="50"/>
                    </a:cubicBezTo>
                    <a:lnTo>
                      <a:pt x="751" y="3"/>
                    </a:lnTo>
                    <a:cubicBezTo>
                      <a:pt x="747" y="1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7290278" y="3337338"/>
                <a:ext cx="49303" cy="5215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9" extrusionOk="0">
                    <a:moveTo>
                      <a:pt x="683" y="1"/>
                    </a:moveTo>
                    <a:cubicBezTo>
                      <a:pt x="616" y="1"/>
                      <a:pt x="457" y="125"/>
                      <a:pt x="298" y="316"/>
                    </a:cubicBezTo>
                    <a:cubicBezTo>
                      <a:pt x="120" y="531"/>
                      <a:pt x="1" y="721"/>
                      <a:pt x="48" y="745"/>
                    </a:cubicBezTo>
                    <a:lnTo>
                      <a:pt x="96" y="769"/>
                    </a:lnTo>
                    <a:cubicBezTo>
                      <a:pt x="96" y="685"/>
                      <a:pt x="203" y="531"/>
                      <a:pt x="358" y="352"/>
                    </a:cubicBezTo>
                    <a:cubicBezTo>
                      <a:pt x="525" y="173"/>
                      <a:pt x="667" y="30"/>
                      <a:pt x="727" y="30"/>
                    </a:cubicBezTo>
                    <a:lnTo>
                      <a:pt x="703" y="7"/>
                    </a:lnTo>
                    <a:cubicBezTo>
                      <a:pt x="698" y="3"/>
                      <a:pt x="691" y="1"/>
                      <a:pt x="683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7301603" y="3345137"/>
                <a:ext cx="46048" cy="4720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96" extrusionOk="0">
                    <a:moveTo>
                      <a:pt x="617" y="1"/>
                    </a:moveTo>
                    <a:cubicBezTo>
                      <a:pt x="549" y="1"/>
                      <a:pt x="406" y="122"/>
                      <a:pt x="262" y="296"/>
                    </a:cubicBezTo>
                    <a:cubicBezTo>
                      <a:pt x="108" y="487"/>
                      <a:pt x="0" y="666"/>
                      <a:pt x="24" y="689"/>
                    </a:cubicBezTo>
                    <a:cubicBezTo>
                      <a:pt x="28" y="693"/>
                      <a:pt x="34" y="695"/>
                      <a:pt x="41" y="695"/>
                    </a:cubicBezTo>
                    <a:cubicBezTo>
                      <a:pt x="97" y="695"/>
                      <a:pt x="246" y="574"/>
                      <a:pt x="405" y="416"/>
                    </a:cubicBezTo>
                    <a:cubicBezTo>
                      <a:pt x="560" y="213"/>
                      <a:pt x="679" y="35"/>
                      <a:pt x="643" y="11"/>
                    </a:cubicBezTo>
                    <a:cubicBezTo>
                      <a:pt x="637" y="4"/>
                      <a:pt x="628" y="1"/>
                      <a:pt x="617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132807" y="3203943"/>
                <a:ext cx="153539" cy="175037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581" extrusionOk="0">
                    <a:moveTo>
                      <a:pt x="1732" y="0"/>
                    </a:moveTo>
                    <a:cubicBezTo>
                      <a:pt x="1708" y="0"/>
                      <a:pt x="1683" y="3"/>
                      <a:pt x="1656" y="9"/>
                    </a:cubicBezTo>
                    <a:cubicBezTo>
                      <a:pt x="1323" y="271"/>
                      <a:pt x="1144" y="271"/>
                      <a:pt x="394" y="747"/>
                    </a:cubicBezTo>
                    <a:cubicBezTo>
                      <a:pt x="1" y="985"/>
                      <a:pt x="727" y="1914"/>
                      <a:pt x="930" y="2176"/>
                    </a:cubicBezTo>
                    <a:cubicBezTo>
                      <a:pt x="1120" y="2450"/>
                      <a:pt x="1965" y="2581"/>
                      <a:pt x="2180" y="2581"/>
                    </a:cubicBezTo>
                    <a:lnTo>
                      <a:pt x="2263" y="2498"/>
                    </a:lnTo>
                    <a:cubicBezTo>
                      <a:pt x="2263" y="2498"/>
                      <a:pt x="1489" y="2402"/>
                      <a:pt x="1192" y="2200"/>
                    </a:cubicBezTo>
                    <a:cubicBezTo>
                      <a:pt x="1049" y="2093"/>
                      <a:pt x="787" y="1819"/>
                      <a:pt x="668" y="1557"/>
                    </a:cubicBezTo>
                    <a:cubicBezTo>
                      <a:pt x="549" y="1283"/>
                      <a:pt x="477" y="1140"/>
                      <a:pt x="584" y="1009"/>
                    </a:cubicBezTo>
                    <a:cubicBezTo>
                      <a:pt x="1549" y="533"/>
                      <a:pt x="1644" y="319"/>
                      <a:pt x="1775" y="235"/>
                    </a:cubicBezTo>
                    <a:cubicBezTo>
                      <a:pt x="1802" y="218"/>
                      <a:pt x="1828" y="211"/>
                      <a:pt x="1853" y="211"/>
                    </a:cubicBezTo>
                    <a:cubicBezTo>
                      <a:pt x="2000" y="211"/>
                      <a:pt x="2096" y="473"/>
                      <a:pt x="2096" y="473"/>
                    </a:cubicBezTo>
                    <a:cubicBezTo>
                      <a:pt x="2075" y="321"/>
                      <a:pt x="1983" y="0"/>
                      <a:pt x="1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84484" y="3268301"/>
                <a:ext cx="106677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192" extrusionOk="0">
                    <a:moveTo>
                      <a:pt x="263" y="1"/>
                    </a:moveTo>
                    <a:cubicBezTo>
                      <a:pt x="227" y="36"/>
                      <a:pt x="1" y="120"/>
                      <a:pt x="1" y="120"/>
                    </a:cubicBezTo>
                    <a:lnTo>
                      <a:pt x="1573" y="1191"/>
                    </a:lnTo>
                    <a:lnTo>
                      <a:pt x="1573" y="1132"/>
                    </a:lnTo>
                    <a:cubicBezTo>
                      <a:pt x="1573" y="1132"/>
                      <a:pt x="918" y="77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180482" y="3286882"/>
                <a:ext cx="110678" cy="6225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24" y="1"/>
                    </a:moveTo>
                    <a:cubicBezTo>
                      <a:pt x="24" y="1"/>
                      <a:pt x="0" y="215"/>
                      <a:pt x="72" y="298"/>
                    </a:cubicBezTo>
                    <a:cubicBezTo>
                      <a:pt x="131" y="393"/>
                      <a:pt x="1632" y="917"/>
                      <a:pt x="1632" y="917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7220019" y="3337474"/>
                <a:ext cx="38046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6" extrusionOk="0">
                    <a:moveTo>
                      <a:pt x="210" y="0"/>
                    </a:moveTo>
                    <a:cubicBezTo>
                      <a:pt x="138" y="0"/>
                      <a:pt x="76" y="29"/>
                      <a:pt x="48" y="76"/>
                    </a:cubicBezTo>
                    <a:lnTo>
                      <a:pt x="1" y="207"/>
                    </a:lnTo>
                    <a:lnTo>
                      <a:pt x="48" y="243"/>
                    </a:lnTo>
                    <a:cubicBezTo>
                      <a:pt x="72" y="290"/>
                      <a:pt x="120" y="350"/>
                      <a:pt x="179" y="374"/>
                    </a:cubicBezTo>
                    <a:cubicBezTo>
                      <a:pt x="234" y="410"/>
                      <a:pt x="296" y="426"/>
                      <a:pt x="359" y="426"/>
                    </a:cubicBezTo>
                    <a:cubicBezTo>
                      <a:pt x="378" y="426"/>
                      <a:pt x="398" y="424"/>
                      <a:pt x="418" y="421"/>
                    </a:cubicBezTo>
                    <a:lnTo>
                      <a:pt x="477" y="445"/>
                    </a:lnTo>
                    <a:lnTo>
                      <a:pt x="525" y="326"/>
                    </a:lnTo>
                    <a:cubicBezTo>
                      <a:pt x="560" y="243"/>
                      <a:pt x="501" y="124"/>
                      <a:pt x="382" y="52"/>
                    </a:cubicBezTo>
                    <a:cubicBezTo>
                      <a:pt x="326" y="16"/>
                      <a:pt x="265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7215204" y="3344323"/>
                <a:ext cx="38792" cy="2889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26" extrusionOk="0">
                    <a:moveTo>
                      <a:pt x="219" y="1"/>
                    </a:moveTo>
                    <a:cubicBezTo>
                      <a:pt x="147" y="1"/>
                      <a:pt x="82" y="28"/>
                      <a:pt x="48" y="82"/>
                    </a:cubicBezTo>
                    <a:cubicBezTo>
                      <a:pt x="0" y="166"/>
                      <a:pt x="72" y="308"/>
                      <a:pt x="203" y="380"/>
                    </a:cubicBezTo>
                    <a:cubicBezTo>
                      <a:pt x="259" y="411"/>
                      <a:pt x="319" y="426"/>
                      <a:pt x="373" y="426"/>
                    </a:cubicBezTo>
                    <a:cubicBezTo>
                      <a:pt x="445" y="426"/>
                      <a:pt x="504" y="399"/>
                      <a:pt x="524" y="344"/>
                    </a:cubicBezTo>
                    <a:cubicBezTo>
                      <a:pt x="572" y="261"/>
                      <a:pt x="512" y="130"/>
                      <a:pt x="381" y="47"/>
                    </a:cubicBezTo>
                    <a:cubicBezTo>
                      <a:pt x="330" y="16"/>
                      <a:pt x="273" y="1"/>
                      <a:pt x="219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163528" y="3199670"/>
                <a:ext cx="142145" cy="100573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763" y="1"/>
                    </a:moveTo>
                    <a:lnTo>
                      <a:pt x="0" y="715"/>
                    </a:lnTo>
                    <a:cubicBezTo>
                      <a:pt x="0" y="715"/>
                      <a:pt x="310" y="1310"/>
                      <a:pt x="846" y="1453"/>
                    </a:cubicBezTo>
                    <a:cubicBezTo>
                      <a:pt x="919" y="1474"/>
                      <a:pt x="995" y="1483"/>
                      <a:pt x="1072" y="1483"/>
                    </a:cubicBezTo>
                    <a:cubicBezTo>
                      <a:pt x="1569" y="1483"/>
                      <a:pt x="2096" y="1108"/>
                      <a:pt x="2096" y="1108"/>
                    </a:cubicBez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992359" y="3184072"/>
                <a:ext cx="290734" cy="13529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995" extrusionOk="0">
                    <a:moveTo>
                      <a:pt x="3957" y="1"/>
                    </a:moveTo>
                    <a:cubicBezTo>
                      <a:pt x="3943" y="1"/>
                      <a:pt x="3929" y="2"/>
                      <a:pt x="3917" y="4"/>
                    </a:cubicBezTo>
                    <a:cubicBezTo>
                      <a:pt x="3798" y="28"/>
                      <a:pt x="298" y="1540"/>
                      <a:pt x="298" y="1540"/>
                    </a:cubicBezTo>
                    <a:cubicBezTo>
                      <a:pt x="131" y="1624"/>
                      <a:pt x="0" y="1790"/>
                      <a:pt x="84" y="1933"/>
                    </a:cubicBezTo>
                    <a:cubicBezTo>
                      <a:pt x="106" y="1976"/>
                      <a:pt x="202" y="1995"/>
                      <a:pt x="336" y="1995"/>
                    </a:cubicBezTo>
                    <a:cubicBezTo>
                      <a:pt x="691" y="1995"/>
                      <a:pt x="1316" y="1861"/>
                      <a:pt x="1584" y="1671"/>
                    </a:cubicBezTo>
                    <a:cubicBezTo>
                      <a:pt x="1953" y="1397"/>
                      <a:pt x="3096" y="862"/>
                      <a:pt x="3501" y="731"/>
                    </a:cubicBezTo>
                    <a:cubicBezTo>
                      <a:pt x="3906" y="612"/>
                      <a:pt x="4287" y="457"/>
                      <a:pt x="4287" y="266"/>
                    </a:cubicBezTo>
                    <a:cubicBezTo>
                      <a:pt x="4287" y="95"/>
                      <a:pt x="4084" y="1"/>
                      <a:pt x="3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999140" y="3182852"/>
                <a:ext cx="279883" cy="123767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825" extrusionOk="0">
                    <a:moveTo>
                      <a:pt x="3651" y="0"/>
                    </a:moveTo>
                    <a:cubicBezTo>
                      <a:pt x="3572" y="0"/>
                      <a:pt x="3487" y="5"/>
                      <a:pt x="3401" y="11"/>
                    </a:cubicBezTo>
                    <a:cubicBezTo>
                      <a:pt x="3055" y="34"/>
                      <a:pt x="603" y="1165"/>
                      <a:pt x="603" y="1165"/>
                    </a:cubicBezTo>
                    <a:cubicBezTo>
                      <a:pt x="603" y="1165"/>
                      <a:pt x="115" y="1594"/>
                      <a:pt x="31" y="1737"/>
                    </a:cubicBezTo>
                    <a:cubicBezTo>
                      <a:pt x="1" y="1793"/>
                      <a:pt x="143" y="1825"/>
                      <a:pt x="350" y="1825"/>
                    </a:cubicBezTo>
                    <a:cubicBezTo>
                      <a:pt x="628" y="1825"/>
                      <a:pt x="1023" y="1767"/>
                      <a:pt x="1269" y="1630"/>
                    </a:cubicBezTo>
                    <a:cubicBezTo>
                      <a:pt x="1698" y="1392"/>
                      <a:pt x="2591" y="963"/>
                      <a:pt x="3032" y="761"/>
                    </a:cubicBezTo>
                    <a:cubicBezTo>
                      <a:pt x="3460" y="570"/>
                      <a:pt x="4127" y="427"/>
                      <a:pt x="4103" y="201"/>
                    </a:cubicBezTo>
                    <a:cubicBezTo>
                      <a:pt x="4076" y="40"/>
                      <a:pt x="3889" y="0"/>
                      <a:pt x="3651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7035965" y="3119986"/>
                <a:ext cx="220475" cy="16296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403" extrusionOk="0">
                    <a:moveTo>
                      <a:pt x="1727" y="1"/>
                    </a:moveTo>
                    <a:cubicBezTo>
                      <a:pt x="1586" y="1"/>
                      <a:pt x="1437" y="20"/>
                      <a:pt x="1286" y="68"/>
                    </a:cubicBezTo>
                    <a:cubicBezTo>
                      <a:pt x="929" y="187"/>
                      <a:pt x="60" y="533"/>
                      <a:pt x="36" y="1295"/>
                    </a:cubicBezTo>
                    <a:cubicBezTo>
                      <a:pt x="0" y="2045"/>
                      <a:pt x="179" y="2402"/>
                      <a:pt x="179" y="2402"/>
                    </a:cubicBezTo>
                    <a:cubicBezTo>
                      <a:pt x="179" y="2402"/>
                      <a:pt x="2381" y="1307"/>
                      <a:pt x="3096" y="1128"/>
                    </a:cubicBezTo>
                    <a:cubicBezTo>
                      <a:pt x="3251" y="1080"/>
                      <a:pt x="2810" y="366"/>
                      <a:pt x="2608" y="247"/>
                    </a:cubicBezTo>
                    <a:cubicBezTo>
                      <a:pt x="2434" y="143"/>
                      <a:pt x="2108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035965" y="3127039"/>
                <a:ext cx="104981" cy="155912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299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846" y="119"/>
                      <a:pt x="72" y="476"/>
                      <a:pt x="36" y="1191"/>
                    </a:cubicBezTo>
                    <a:cubicBezTo>
                      <a:pt x="0" y="1941"/>
                      <a:pt x="179" y="2298"/>
                      <a:pt x="179" y="2298"/>
                    </a:cubicBezTo>
                    <a:cubicBezTo>
                      <a:pt x="179" y="2298"/>
                      <a:pt x="834" y="1977"/>
                      <a:pt x="1548" y="1667"/>
                    </a:cubicBezTo>
                    <a:cubicBezTo>
                      <a:pt x="1238" y="1155"/>
                      <a:pt x="1000" y="417"/>
                      <a:pt x="1238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6987611" y="4534368"/>
                <a:ext cx="210709" cy="13278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958" extrusionOk="0">
                    <a:moveTo>
                      <a:pt x="1523" y="1"/>
                    </a:moveTo>
                    <a:lnTo>
                      <a:pt x="130" y="286"/>
                    </a:lnTo>
                    <a:cubicBezTo>
                      <a:pt x="1" y="1038"/>
                      <a:pt x="68" y="1465"/>
                      <a:pt x="459" y="1465"/>
                    </a:cubicBezTo>
                    <a:cubicBezTo>
                      <a:pt x="464" y="1465"/>
                      <a:pt x="470" y="1465"/>
                      <a:pt x="475" y="1465"/>
                    </a:cubicBezTo>
                    <a:cubicBezTo>
                      <a:pt x="630" y="1465"/>
                      <a:pt x="677" y="1465"/>
                      <a:pt x="880" y="1608"/>
                    </a:cubicBezTo>
                    <a:cubicBezTo>
                      <a:pt x="1323" y="1918"/>
                      <a:pt x="1634" y="1958"/>
                      <a:pt x="1838" y="1958"/>
                    </a:cubicBezTo>
                    <a:cubicBezTo>
                      <a:pt x="1908" y="1958"/>
                      <a:pt x="1965" y="1953"/>
                      <a:pt x="2011" y="1953"/>
                    </a:cubicBezTo>
                    <a:cubicBezTo>
                      <a:pt x="2725" y="1953"/>
                      <a:pt x="3106" y="1156"/>
                      <a:pt x="2654" y="953"/>
                    </a:cubicBezTo>
                    <a:cubicBezTo>
                      <a:pt x="2142" y="751"/>
                      <a:pt x="1523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6958450" y="3770550"/>
                <a:ext cx="398903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2312" extrusionOk="0">
                    <a:moveTo>
                      <a:pt x="2501" y="0"/>
                    </a:moveTo>
                    <a:cubicBezTo>
                      <a:pt x="2215" y="893"/>
                      <a:pt x="1810" y="2560"/>
                      <a:pt x="1810" y="3191"/>
                    </a:cubicBezTo>
                    <a:cubicBezTo>
                      <a:pt x="1810" y="3810"/>
                      <a:pt x="1393" y="6168"/>
                      <a:pt x="1393" y="6501"/>
                    </a:cubicBezTo>
                    <a:cubicBezTo>
                      <a:pt x="715" y="7811"/>
                      <a:pt x="0" y="11847"/>
                      <a:pt x="393" y="12311"/>
                    </a:cubicBezTo>
                    <a:cubicBezTo>
                      <a:pt x="1004" y="11831"/>
                      <a:pt x="1687" y="11738"/>
                      <a:pt x="2125" y="11738"/>
                    </a:cubicBezTo>
                    <a:cubicBezTo>
                      <a:pt x="2404" y="11738"/>
                      <a:pt x="2584" y="11776"/>
                      <a:pt x="2584" y="11776"/>
                    </a:cubicBezTo>
                    <a:cubicBezTo>
                      <a:pt x="2584" y="11776"/>
                      <a:pt x="3774" y="7847"/>
                      <a:pt x="3989" y="7156"/>
                    </a:cubicBezTo>
                    <a:cubicBezTo>
                      <a:pt x="4191" y="6477"/>
                      <a:pt x="5739" y="1120"/>
                      <a:pt x="5810" y="834"/>
                    </a:cubicBezTo>
                    <a:cubicBezTo>
                      <a:pt x="5882" y="548"/>
                      <a:pt x="2501" y="0"/>
                      <a:pt x="2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7047222" y="4015165"/>
                <a:ext cx="243126" cy="558952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8242" extrusionOk="0">
                    <a:moveTo>
                      <a:pt x="3585" y="1"/>
                    </a:moveTo>
                    <a:cubicBezTo>
                      <a:pt x="3585" y="1"/>
                      <a:pt x="2299" y="3120"/>
                      <a:pt x="2180" y="3609"/>
                    </a:cubicBezTo>
                    <a:cubicBezTo>
                      <a:pt x="2025" y="4263"/>
                      <a:pt x="1489" y="5085"/>
                      <a:pt x="1394" y="5371"/>
                    </a:cubicBezTo>
                    <a:cubicBezTo>
                      <a:pt x="1168" y="6097"/>
                      <a:pt x="596" y="6633"/>
                      <a:pt x="596" y="6633"/>
                    </a:cubicBezTo>
                    <a:cubicBezTo>
                      <a:pt x="596" y="6633"/>
                      <a:pt x="882" y="6764"/>
                      <a:pt x="1084" y="6859"/>
                    </a:cubicBezTo>
                    <a:cubicBezTo>
                      <a:pt x="894" y="6859"/>
                      <a:pt x="84" y="7621"/>
                      <a:pt x="49" y="7692"/>
                    </a:cubicBezTo>
                    <a:cubicBezTo>
                      <a:pt x="1" y="7752"/>
                      <a:pt x="727" y="7752"/>
                      <a:pt x="941" y="7776"/>
                    </a:cubicBezTo>
                    <a:cubicBezTo>
                      <a:pt x="799" y="7776"/>
                      <a:pt x="120" y="7919"/>
                      <a:pt x="49" y="8216"/>
                    </a:cubicBezTo>
                    <a:cubicBezTo>
                      <a:pt x="137" y="8165"/>
                      <a:pt x="277" y="8147"/>
                      <a:pt x="432" y="8147"/>
                    </a:cubicBezTo>
                    <a:cubicBezTo>
                      <a:pt x="789" y="8147"/>
                      <a:pt x="1230" y="8242"/>
                      <a:pt x="1339" y="8242"/>
                    </a:cubicBezTo>
                    <a:cubicBezTo>
                      <a:pt x="1348" y="8242"/>
                      <a:pt x="1354" y="8241"/>
                      <a:pt x="1358" y="8240"/>
                    </a:cubicBezTo>
                    <a:cubicBezTo>
                      <a:pt x="1430" y="8216"/>
                      <a:pt x="1608" y="7597"/>
                      <a:pt x="1608" y="7323"/>
                    </a:cubicBezTo>
                    <a:cubicBezTo>
                      <a:pt x="1608" y="7049"/>
                      <a:pt x="2263" y="5133"/>
                      <a:pt x="2346" y="4954"/>
                    </a:cubicBezTo>
                    <a:cubicBezTo>
                      <a:pt x="2442" y="4763"/>
                      <a:pt x="2596" y="4323"/>
                      <a:pt x="2692" y="3906"/>
                    </a:cubicBezTo>
                    <a:cubicBezTo>
                      <a:pt x="2787" y="3489"/>
                      <a:pt x="3513" y="549"/>
                      <a:pt x="3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6972149" y="4498833"/>
                <a:ext cx="18419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89" extrusionOk="0">
                    <a:moveTo>
                      <a:pt x="1420" y="1"/>
                    </a:moveTo>
                    <a:cubicBezTo>
                      <a:pt x="717" y="1"/>
                      <a:pt x="232" y="134"/>
                      <a:pt x="120" y="144"/>
                    </a:cubicBezTo>
                    <a:cubicBezTo>
                      <a:pt x="1" y="763"/>
                      <a:pt x="84" y="989"/>
                      <a:pt x="84" y="989"/>
                    </a:cubicBezTo>
                    <a:cubicBezTo>
                      <a:pt x="84" y="989"/>
                      <a:pt x="979" y="604"/>
                      <a:pt x="1748" y="604"/>
                    </a:cubicBezTo>
                    <a:cubicBezTo>
                      <a:pt x="1834" y="604"/>
                      <a:pt x="1919" y="609"/>
                      <a:pt x="2001" y="620"/>
                    </a:cubicBezTo>
                    <a:cubicBezTo>
                      <a:pt x="2376" y="631"/>
                      <a:pt x="2526" y="826"/>
                      <a:pt x="2556" y="826"/>
                    </a:cubicBezTo>
                    <a:cubicBezTo>
                      <a:pt x="2558" y="826"/>
                      <a:pt x="2560" y="825"/>
                      <a:pt x="2560" y="822"/>
                    </a:cubicBezTo>
                    <a:cubicBezTo>
                      <a:pt x="2715" y="406"/>
                      <a:pt x="2703" y="263"/>
                      <a:pt x="2703" y="263"/>
                    </a:cubicBezTo>
                    <a:cubicBezTo>
                      <a:pt x="2620" y="191"/>
                      <a:pt x="2418" y="96"/>
                      <a:pt x="2048" y="37"/>
                    </a:cubicBezTo>
                    <a:cubicBezTo>
                      <a:pt x="1825" y="11"/>
                      <a:pt x="1614" y="1"/>
                      <a:pt x="14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6974591" y="4514973"/>
                <a:ext cx="177682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25" extrusionOk="0">
                    <a:moveTo>
                      <a:pt x="1568" y="0"/>
                    </a:moveTo>
                    <a:cubicBezTo>
                      <a:pt x="813" y="0"/>
                      <a:pt x="48" y="203"/>
                      <a:pt x="48" y="203"/>
                    </a:cubicBezTo>
                    <a:cubicBezTo>
                      <a:pt x="48" y="203"/>
                      <a:pt x="0" y="275"/>
                      <a:pt x="24" y="525"/>
                    </a:cubicBezTo>
                    <a:cubicBezTo>
                      <a:pt x="691" y="301"/>
                      <a:pt x="1199" y="231"/>
                      <a:pt x="1581" y="231"/>
                    </a:cubicBezTo>
                    <a:cubicBezTo>
                      <a:pt x="2176" y="231"/>
                      <a:pt x="2468" y="401"/>
                      <a:pt x="2584" y="430"/>
                    </a:cubicBezTo>
                    <a:cubicBezTo>
                      <a:pt x="2584" y="430"/>
                      <a:pt x="2620" y="275"/>
                      <a:pt x="2620" y="215"/>
                    </a:cubicBezTo>
                    <a:cubicBezTo>
                      <a:pt x="2341" y="54"/>
                      <a:pt x="1956" y="0"/>
                      <a:pt x="1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008567" y="3402984"/>
                <a:ext cx="171985" cy="33935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004" extrusionOk="0">
                    <a:moveTo>
                      <a:pt x="578" y="1"/>
                    </a:moveTo>
                    <a:cubicBezTo>
                      <a:pt x="564" y="1"/>
                      <a:pt x="549" y="2"/>
                      <a:pt x="535" y="3"/>
                    </a:cubicBezTo>
                    <a:cubicBezTo>
                      <a:pt x="305" y="34"/>
                      <a:pt x="0" y="546"/>
                      <a:pt x="61" y="546"/>
                    </a:cubicBezTo>
                    <a:cubicBezTo>
                      <a:pt x="69" y="546"/>
                      <a:pt x="84" y="536"/>
                      <a:pt x="107" y="515"/>
                    </a:cubicBezTo>
                    <a:cubicBezTo>
                      <a:pt x="203" y="424"/>
                      <a:pt x="326" y="382"/>
                      <a:pt x="463" y="382"/>
                    </a:cubicBezTo>
                    <a:cubicBezTo>
                      <a:pt x="932" y="382"/>
                      <a:pt x="1560" y="882"/>
                      <a:pt x="1809" y="1610"/>
                    </a:cubicBezTo>
                    <a:cubicBezTo>
                      <a:pt x="2238" y="2932"/>
                      <a:pt x="821" y="4504"/>
                      <a:pt x="642" y="4527"/>
                    </a:cubicBezTo>
                    <a:cubicBezTo>
                      <a:pt x="464" y="4575"/>
                      <a:pt x="440" y="5004"/>
                      <a:pt x="761" y="5004"/>
                    </a:cubicBezTo>
                    <a:cubicBezTo>
                      <a:pt x="764" y="5004"/>
                      <a:pt x="766" y="5004"/>
                      <a:pt x="768" y="5004"/>
                    </a:cubicBezTo>
                    <a:cubicBezTo>
                      <a:pt x="1483" y="5004"/>
                      <a:pt x="2535" y="3191"/>
                      <a:pt x="2500" y="2182"/>
                    </a:cubicBezTo>
                    <a:cubicBezTo>
                      <a:pt x="2453" y="1194"/>
                      <a:pt x="1192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67529" y="3491349"/>
                <a:ext cx="165610" cy="9433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391" extrusionOk="0">
                    <a:moveTo>
                      <a:pt x="1913" y="0"/>
                    </a:moveTo>
                    <a:cubicBezTo>
                      <a:pt x="1243" y="0"/>
                      <a:pt x="84" y="597"/>
                      <a:pt x="1" y="700"/>
                    </a:cubicBezTo>
                    <a:lnTo>
                      <a:pt x="394" y="1391"/>
                    </a:lnTo>
                    <a:cubicBezTo>
                      <a:pt x="846" y="891"/>
                      <a:pt x="2442" y="700"/>
                      <a:pt x="2442" y="700"/>
                    </a:cubicBezTo>
                    <a:cubicBezTo>
                      <a:pt x="2442" y="700"/>
                      <a:pt x="2263" y="260"/>
                      <a:pt x="2180" y="45"/>
                    </a:cubicBezTo>
                    <a:cubicBezTo>
                      <a:pt x="2106" y="14"/>
                      <a:pt x="2015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7178041" y="3504913"/>
                <a:ext cx="151097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989" extrusionOk="0">
                    <a:moveTo>
                      <a:pt x="2108" y="0"/>
                    </a:moveTo>
                    <a:cubicBezTo>
                      <a:pt x="2108" y="0"/>
                      <a:pt x="715" y="119"/>
                      <a:pt x="1" y="750"/>
                    </a:cubicBezTo>
                    <a:cubicBezTo>
                      <a:pt x="48" y="881"/>
                      <a:pt x="120" y="988"/>
                      <a:pt x="120" y="988"/>
                    </a:cubicBezTo>
                    <a:cubicBezTo>
                      <a:pt x="212" y="931"/>
                      <a:pt x="1173" y="320"/>
                      <a:pt x="2146" y="320"/>
                    </a:cubicBezTo>
                    <a:cubicBezTo>
                      <a:pt x="2173" y="320"/>
                      <a:pt x="2200" y="321"/>
                      <a:pt x="2227" y="322"/>
                    </a:cubicBezTo>
                    <a:cubicBezTo>
                      <a:pt x="2120" y="8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7027895" y="3706735"/>
                <a:ext cx="360179" cy="79482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1172" extrusionOk="0">
                    <a:moveTo>
                      <a:pt x="5215" y="1"/>
                    </a:moveTo>
                    <a:cubicBezTo>
                      <a:pt x="4786" y="322"/>
                      <a:pt x="1829" y="731"/>
                      <a:pt x="1044" y="731"/>
                    </a:cubicBezTo>
                    <a:cubicBezTo>
                      <a:pt x="957" y="731"/>
                      <a:pt x="897" y="726"/>
                      <a:pt x="869" y="715"/>
                    </a:cubicBezTo>
                    <a:cubicBezTo>
                      <a:pt x="869" y="715"/>
                      <a:pt x="0" y="1132"/>
                      <a:pt x="655" y="1168"/>
                    </a:cubicBezTo>
                    <a:cubicBezTo>
                      <a:pt x="785" y="1171"/>
                      <a:pt x="912" y="1172"/>
                      <a:pt x="1036" y="1172"/>
                    </a:cubicBezTo>
                    <a:cubicBezTo>
                      <a:pt x="3931" y="1172"/>
                      <a:pt x="5310" y="406"/>
                      <a:pt x="5310" y="406"/>
                    </a:cubicBezTo>
                    <a:lnTo>
                      <a:pt x="5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7294347" y="3567236"/>
                <a:ext cx="161541" cy="11976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766" extrusionOk="0">
                    <a:moveTo>
                      <a:pt x="1764" y="1"/>
                    </a:moveTo>
                    <a:cubicBezTo>
                      <a:pt x="1725" y="1"/>
                      <a:pt x="1663" y="44"/>
                      <a:pt x="1608" y="81"/>
                    </a:cubicBezTo>
                    <a:cubicBezTo>
                      <a:pt x="1500" y="153"/>
                      <a:pt x="1298" y="189"/>
                      <a:pt x="1167" y="212"/>
                    </a:cubicBezTo>
                    <a:cubicBezTo>
                      <a:pt x="1024" y="248"/>
                      <a:pt x="715" y="331"/>
                      <a:pt x="536" y="355"/>
                    </a:cubicBezTo>
                    <a:lnTo>
                      <a:pt x="298" y="260"/>
                    </a:lnTo>
                    <a:lnTo>
                      <a:pt x="298" y="260"/>
                    </a:lnTo>
                    <a:cubicBezTo>
                      <a:pt x="298" y="260"/>
                      <a:pt x="0" y="1617"/>
                      <a:pt x="310" y="1689"/>
                    </a:cubicBezTo>
                    <a:cubicBezTo>
                      <a:pt x="327" y="1695"/>
                      <a:pt x="344" y="1698"/>
                      <a:pt x="360" y="1698"/>
                    </a:cubicBezTo>
                    <a:cubicBezTo>
                      <a:pt x="424" y="1698"/>
                      <a:pt x="483" y="1661"/>
                      <a:pt x="547" y="1661"/>
                    </a:cubicBezTo>
                    <a:cubicBezTo>
                      <a:pt x="559" y="1661"/>
                      <a:pt x="571" y="1662"/>
                      <a:pt x="584" y="1665"/>
                    </a:cubicBezTo>
                    <a:cubicBezTo>
                      <a:pt x="785" y="1715"/>
                      <a:pt x="1071" y="1766"/>
                      <a:pt x="1263" y="1766"/>
                    </a:cubicBezTo>
                    <a:cubicBezTo>
                      <a:pt x="1298" y="1766"/>
                      <a:pt x="1330" y="1764"/>
                      <a:pt x="1358" y="1760"/>
                    </a:cubicBezTo>
                    <a:cubicBezTo>
                      <a:pt x="2048" y="1701"/>
                      <a:pt x="2381" y="974"/>
                      <a:pt x="2274" y="974"/>
                    </a:cubicBezTo>
                    <a:cubicBezTo>
                      <a:pt x="2131" y="962"/>
                      <a:pt x="2036" y="974"/>
                      <a:pt x="1798" y="867"/>
                    </a:cubicBezTo>
                    <a:cubicBezTo>
                      <a:pt x="1536" y="748"/>
                      <a:pt x="1369" y="510"/>
                      <a:pt x="1369" y="510"/>
                    </a:cubicBezTo>
                    <a:cubicBezTo>
                      <a:pt x="1369" y="510"/>
                      <a:pt x="1715" y="391"/>
                      <a:pt x="1786" y="153"/>
                    </a:cubicBezTo>
                    <a:cubicBezTo>
                      <a:pt x="1815" y="38"/>
                      <a:pt x="1799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60078" y="3431467"/>
                <a:ext cx="376319" cy="287953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4246" extrusionOk="0">
                    <a:moveTo>
                      <a:pt x="1152" y="1"/>
                    </a:moveTo>
                    <a:cubicBezTo>
                      <a:pt x="1040" y="1"/>
                      <a:pt x="953" y="23"/>
                      <a:pt x="905" y="59"/>
                    </a:cubicBezTo>
                    <a:cubicBezTo>
                      <a:pt x="655" y="250"/>
                      <a:pt x="0" y="750"/>
                      <a:pt x="1060" y="2417"/>
                    </a:cubicBezTo>
                    <a:cubicBezTo>
                      <a:pt x="1060" y="2417"/>
                      <a:pt x="1655" y="3500"/>
                      <a:pt x="2500" y="4000"/>
                    </a:cubicBezTo>
                    <a:cubicBezTo>
                      <a:pt x="2889" y="4169"/>
                      <a:pt x="3326" y="4245"/>
                      <a:pt x="3805" y="4245"/>
                    </a:cubicBezTo>
                    <a:cubicBezTo>
                      <a:pt x="4337" y="4245"/>
                      <a:pt x="4921" y="4151"/>
                      <a:pt x="5548" y="3988"/>
                    </a:cubicBezTo>
                    <a:cubicBezTo>
                      <a:pt x="5286" y="3429"/>
                      <a:pt x="5251" y="2774"/>
                      <a:pt x="5334" y="2298"/>
                    </a:cubicBezTo>
                    <a:cubicBezTo>
                      <a:pt x="4524" y="2214"/>
                      <a:pt x="4143" y="2298"/>
                      <a:pt x="3750" y="2083"/>
                    </a:cubicBezTo>
                    <a:cubicBezTo>
                      <a:pt x="3369" y="1881"/>
                      <a:pt x="3131" y="1238"/>
                      <a:pt x="2119" y="416"/>
                    </a:cubicBezTo>
                    <a:cubicBezTo>
                      <a:pt x="1782" y="112"/>
                      <a:pt x="1404" y="1"/>
                      <a:pt x="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7027895" y="3494401"/>
                <a:ext cx="148588" cy="15103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227" extrusionOk="0">
                    <a:moveTo>
                      <a:pt x="1667" y="0"/>
                    </a:moveTo>
                    <a:cubicBezTo>
                      <a:pt x="1667" y="0"/>
                      <a:pt x="1191" y="143"/>
                      <a:pt x="774" y="536"/>
                    </a:cubicBezTo>
                    <a:cubicBezTo>
                      <a:pt x="357" y="917"/>
                      <a:pt x="0" y="1405"/>
                      <a:pt x="48" y="1489"/>
                    </a:cubicBezTo>
                    <a:cubicBezTo>
                      <a:pt x="298" y="1917"/>
                      <a:pt x="584" y="2227"/>
                      <a:pt x="584" y="2227"/>
                    </a:cubicBezTo>
                    <a:cubicBezTo>
                      <a:pt x="786" y="1870"/>
                      <a:pt x="929" y="1513"/>
                      <a:pt x="1226" y="1167"/>
                    </a:cubicBezTo>
                    <a:cubicBezTo>
                      <a:pt x="1572" y="751"/>
                      <a:pt x="1917" y="667"/>
                      <a:pt x="2191" y="572"/>
                    </a:cubicBezTo>
                    <a:cubicBezTo>
                      <a:pt x="1965" y="274"/>
                      <a:pt x="1667" y="0"/>
                      <a:pt x="1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7043221" y="3508100"/>
                <a:ext cx="122817" cy="12444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35" extrusionOk="0">
                    <a:moveTo>
                      <a:pt x="1596" y="1"/>
                    </a:moveTo>
                    <a:cubicBezTo>
                      <a:pt x="1370" y="72"/>
                      <a:pt x="977" y="275"/>
                      <a:pt x="727" y="513"/>
                    </a:cubicBezTo>
                    <a:cubicBezTo>
                      <a:pt x="238" y="989"/>
                      <a:pt x="0" y="1608"/>
                      <a:pt x="0" y="1608"/>
                    </a:cubicBezTo>
                    <a:cubicBezTo>
                      <a:pt x="0" y="1608"/>
                      <a:pt x="12" y="1620"/>
                      <a:pt x="167" y="1834"/>
                    </a:cubicBezTo>
                    <a:cubicBezTo>
                      <a:pt x="227" y="1656"/>
                      <a:pt x="548" y="1120"/>
                      <a:pt x="893" y="751"/>
                    </a:cubicBezTo>
                    <a:cubicBezTo>
                      <a:pt x="1381" y="275"/>
                      <a:pt x="1727" y="227"/>
                      <a:pt x="1810" y="179"/>
                    </a:cubicBezTo>
                    <a:cubicBezTo>
                      <a:pt x="1810" y="179"/>
                      <a:pt x="1739" y="48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7252368" y="3583241"/>
                <a:ext cx="65444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941" extrusionOk="0">
                    <a:moveTo>
                      <a:pt x="202" y="0"/>
                    </a:moveTo>
                    <a:cubicBezTo>
                      <a:pt x="202" y="0"/>
                      <a:pt x="0" y="429"/>
                      <a:pt x="36" y="976"/>
                    </a:cubicBezTo>
                    <a:cubicBezTo>
                      <a:pt x="60" y="1512"/>
                      <a:pt x="143" y="1941"/>
                      <a:pt x="238" y="1941"/>
                    </a:cubicBezTo>
                    <a:cubicBezTo>
                      <a:pt x="607" y="1881"/>
                      <a:pt x="964" y="1810"/>
                      <a:pt x="964" y="1810"/>
                    </a:cubicBezTo>
                    <a:cubicBezTo>
                      <a:pt x="893" y="1727"/>
                      <a:pt x="714" y="1286"/>
                      <a:pt x="691" y="917"/>
                    </a:cubicBezTo>
                    <a:cubicBezTo>
                      <a:pt x="679" y="310"/>
                      <a:pt x="845" y="191"/>
                      <a:pt x="857" y="24"/>
                    </a:cubicBezTo>
                    <a:cubicBezTo>
                      <a:pt x="560" y="0"/>
                      <a:pt x="202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7261252" y="3583241"/>
                <a:ext cx="40419" cy="13007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918" extrusionOk="0">
                    <a:moveTo>
                      <a:pt x="401" y="1"/>
                    </a:moveTo>
                    <a:cubicBezTo>
                      <a:pt x="365" y="1"/>
                      <a:pt x="316" y="4"/>
                      <a:pt x="250" y="12"/>
                    </a:cubicBezTo>
                    <a:cubicBezTo>
                      <a:pt x="0" y="667"/>
                      <a:pt x="71" y="1488"/>
                      <a:pt x="298" y="1917"/>
                    </a:cubicBezTo>
                    <a:cubicBezTo>
                      <a:pt x="298" y="1917"/>
                      <a:pt x="357" y="1869"/>
                      <a:pt x="595" y="1857"/>
                    </a:cubicBezTo>
                    <a:cubicBezTo>
                      <a:pt x="143" y="1048"/>
                      <a:pt x="500" y="36"/>
                      <a:pt x="500" y="36"/>
                    </a:cubicBezTo>
                    <a:cubicBezTo>
                      <a:pt x="500" y="36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38"/>
            <p:cNvGrpSpPr/>
            <p:nvPr/>
          </p:nvGrpSpPr>
          <p:grpSpPr>
            <a:xfrm>
              <a:off x="6990731" y="552179"/>
              <a:ext cx="1371941" cy="1181841"/>
              <a:chOff x="6990731" y="552179"/>
              <a:chExt cx="1371941" cy="1181841"/>
            </a:xfrm>
          </p:grpSpPr>
          <p:sp>
            <p:nvSpPr>
              <p:cNvPr id="907" name="Google Shape;907;p38"/>
              <p:cNvSpPr/>
              <p:nvPr/>
            </p:nvSpPr>
            <p:spPr>
              <a:xfrm>
                <a:off x="7401701" y="896077"/>
                <a:ext cx="63070" cy="3899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75" extrusionOk="0">
                    <a:moveTo>
                      <a:pt x="620" y="0"/>
                    </a:moveTo>
                    <a:cubicBezTo>
                      <a:pt x="417" y="24"/>
                      <a:pt x="1" y="310"/>
                      <a:pt x="13" y="405"/>
                    </a:cubicBezTo>
                    <a:cubicBezTo>
                      <a:pt x="22" y="474"/>
                      <a:pt x="48" y="575"/>
                      <a:pt x="97" y="575"/>
                    </a:cubicBezTo>
                    <a:cubicBezTo>
                      <a:pt x="108" y="575"/>
                      <a:pt x="119" y="570"/>
                      <a:pt x="132" y="560"/>
                    </a:cubicBezTo>
                    <a:cubicBezTo>
                      <a:pt x="203" y="524"/>
                      <a:pt x="251" y="417"/>
                      <a:pt x="382" y="322"/>
                    </a:cubicBezTo>
                    <a:cubicBezTo>
                      <a:pt x="513" y="238"/>
                      <a:pt x="929" y="226"/>
                      <a:pt x="929" y="226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7379118" y="853284"/>
                <a:ext cx="112306" cy="7439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097" extrusionOk="0">
                    <a:moveTo>
                      <a:pt x="358" y="0"/>
                    </a:moveTo>
                    <a:cubicBezTo>
                      <a:pt x="358" y="0"/>
                      <a:pt x="131" y="655"/>
                      <a:pt x="60" y="691"/>
                    </a:cubicBezTo>
                    <a:cubicBezTo>
                      <a:pt x="0" y="750"/>
                      <a:pt x="453" y="822"/>
                      <a:pt x="453" y="822"/>
                    </a:cubicBezTo>
                    <a:cubicBezTo>
                      <a:pt x="510" y="937"/>
                      <a:pt x="568" y="1096"/>
                      <a:pt x="700" y="1096"/>
                    </a:cubicBezTo>
                    <a:cubicBezTo>
                      <a:pt x="705" y="1096"/>
                      <a:pt x="710" y="1096"/>
                      <a:pt x="715" y="1096"/>
                    </a:cubicBezTo>
                    <a:cubicBezTo>
                      <a:pt x="870" y="1084"/>
                      <a:pt x="1048" y="1060"/>
                      <a:pt x="1060" y="941"/>
                    </a:cubicBezTo>
                    <a:cubicBezTo>
                      <a:pt x="1072" y="822"/>
                      <a:pt x="810" y="810"/>
                      <a:pt x="810" y="810"/>
                    </a:cubicBezTo>
                    <a:cubicBezTo>
                      <a:pt x="810" y="810"/>
                      <a:pt x="984" y="500"/>
                      <a:pt x="1141" y="500"/>
                    </a:cubicBezTo>
                    <a:cubicBezTo>
                      <a:pt x="1158" y="500"/>
                      <a:pt x="1175" y="504"/>
                      <a:pt x="1191" y="512"/>
                    </a:cubicBezTo>
                    <a:cubicBezTo>
                      <a:pt x="1358" y="607"/>
                      <a:pt x="1405" y="572"/>
                      <a:pt x="1405" y="810"/>
                    </a:cubicBezTo>
                    <a:cubicBezTo>
                      <a:pt x="1405" y="889"/>
                      <a:pt x="1446" y="927"/>
                      <a:pt x="1491" y="927"/>
                    </a:cubicBezTo>
                    <a:cubicBezTo>
                      <a:pt x="1535" y="927"/>
                      <a:pt x="1584" y="892"/>
                      <a:pt x="1608" y="822"/>
                    </a:cubicBezTo>
                    <a:cubicBezTo>
                      <a:pt x="1655" y="691"/>
                      <a:pt x="1524" y="226"/>
                      <a:pt x="1370" y="167"/>
                    </a:cubicBezTo>
                    <a:cubicBezTo>
                      <a:pt x="1239" y="107"/>
                      <a:pt x="1143" y="95"/>
                      <a:pt x="810" y="72"/>
                    </a:cubicBezTo>
                    <a:cubicBezTo>
                      <a:pt x="477" y="36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7436423" y="896755"/>
                <a:ext cx="31603" cy="4394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648" extrusionOk="0">
                    <a:moveTo>
                      <a:pt x="212" y="0"/>
                    </a:moveTo>
                    <a:cubicBezTo>
                      <a:pt x="201" y="0"/>
                      <a:pt x="190" y="1"/>
                      <a:pt x="179" y="2"/>
                    </a:cubicBezTo>
                    <a:cubicBezTo>
                      <a:pt x="84" y="26"/>
                      <a:pt x="1" y="85"/>
                      <a:pt x="25" y="157"/>
                    </a:cubicBezTo>
                    <a:lnTo>
                      <a:pt x="84" y="538"/>
                    </a:lnTo>
                    <a:cubicBezTo>
                      <a:pt x="94" y="611"/>
                      <a:pt x="160" y="647"/>
                      <a:pt x="247" y="647"/>
                    </a:cubicBezTo>
                    <a:cubicBezTo>
                      <a:pt x="260" y="647"/>
                      <a:pt x="273" y="647"/>
                      <a:pt x="286" y="645"/>
                    </a:cubicBezTo>
                    <a:cubicBezTo>
                      <a:pt x="394" y="633"/>
                      <a:pt x="465" y="574"/>
                      <a:pt x="453" y="502"/>
                    </a:cubicBezTo>
                    <a:lnTo>
                      <a:pt x="394" y="109"/>
                    </a:lnTo>
                    <a:cubicBezTo>
                      <a:pt x="383" y="45"/>
                      <a:pt x="305" y="0"/>
                      <a:pt x="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7434795" y="921915"/>
                <a:ext cx="40487" cy="31603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66" extrusionOk="0">
                    <a:moveTo>
                      <a:pt x="441" y="0"/>
                    </a:moveTo>
                    <a:lnTo>
                      <a:pt x="84" y="48"/>
                    </a:lnTo>
                    <a:cubicBezTo>
                      <a:pt x="1" y="60"/>
                      <a:pt x="1" y="167"/>
                      <a:pt x="13" y="286"/>
                    </a:cubicBezTo>
                    <a:cubicBezTo>
                      <a:pt x="46" y="396"/>
                      <a:pt x="79" y="466"/>
                      <a:pt x="160" y="466"/>
                    </a:cubicBezTo>
                    <a:cubicBezTo>
                      <a:pt x="166" y="466"/>
                      <a:pt x="173" y="465"/>
                      <a:pt x="179" y="465"/>
                    </a:cubicBezTo>
                    <a:lnTo>
                      <a:pt x="501" y="453"/>
                    </a:lnTo>
                    <a:cubicBezTo>
                      <a:pt x="584" y="441"/>
                      <a:pt x="596" y="334"/>
                      <a:pt x="584" y="215"/>
                    </a:cubicBezTo>
                    <a:cubicBezTo>
                      <a:pt x="560" y="95"/>
                      <a:pt x="537" y="12"/>
                      <a:pt x="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7405770" y="942328"/>
                <a:ext cx="149402" cy="32050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726" extrusionOk="0">
                    <a:moveTo>
                      <a:pt x="942" y="0"/>
                    </a:moveTo>
                    <a:cubicBezTo>
                      <a:pt x="906" y="0"/>
                      <a:pt x="870" y="3"/>
                      <a:pt x="834" y="9"/>
                    </a:cubicBezTo>
                    <a:lnTo>
                      <a:pt x="655" y="33"/>
                    </a:lnTo>
                    <a:cubicBezTo>
                      <a:pt x="262" y="92"/>
                      <a:pt x="0" y="449"/>
                      <a:pt x="60" y="842"/>
                    </a:cubicBezTo>
                    <a:lnTo>
                      <a:pt x="560" y="4414"/>
                    </a:lnTo>
                    <a:cubicBezTo>
                      <a:pt x="599" y="4659"/>
                      <a:pt x="748" y="4725"/>
                      <a:pt x="959" y="4725"/>
                    </a:cubicBezTo>
                    <a:cubicBezTo>
                      <a:pt x="1066" y="4725"/>
                      <a:pt x="1189" y="4708"/>
                      <a:pt x="1322" y="4688"/>
                    </a:cubicBezTo>
                    <a:lnTo>
                      <a:pt x="1500" y="4664"/>
                    </a:lnTo>
                    <a:cubicBezTo>
                      <a:pt x="1881" y="4605"/>
                      <a:pt x="2203" y="4557"/>
                      <a:pt x="2143" y="4176"/>
                    </a:cubicBezTo>
                    <a:lnTo>
                      <a:pt x="1631" y="604"/>
                    </a:lnTo>
                    <a:cubicBezTo>
                      <a:pt x="1578" y="249"/>
                      <a:pt x="1280" y="0"/>
                      <a:pt x="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405770" y="942870"/>
                <a:ext cx="115493" cy="320166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721" extrusionOk="0">
                    <a:moveTo>
                      <a:pt x="798" y="1"/>
                    </a:moveTo>
                    <a:lnTo>
                      <a:pt x="655" y="13"/>
                    </a:lnTo>
                    <a:cubicBezTo>
                      <a:pt x="262" y="84"/>
                      <a:pt x="0" y="441"/>
                      <a:pt x="60" y="834"/>
                    </a:cubicBezTo>
                    <a:lnTo>
                      <a:pt x="560" y="4406"/>
                    </a:lnTo>
                    <a:cubicBezTo>
                      <a:pt x="599" y="4654"/>
                      <a:pt x="743" y="4720"/>
                      <a:pt x="947" y="4720"/>
                    </a:cubicBezTo>
                    <a:cubicBezTo>
                      <a:pt x="1057" y="4720"/>
                      <a:pt x="1184" y="4701"/>
                      <a:pt x="1322" y="4680"/>
                    </a:cubicBezTo>
                    <a:lnTo>
                      <a:pt x="1500" y="4656"/>
                    </a:lnTo>
                    <a:cubicBezTo>
                      <a:pt x="1608" y="4644"/>
                      <a:pt x="1620" y="4644"/>
                      <a:pt x="1703" y="4608"/>
                    </a:cubicBezTo>
                    <a:lnTo>
                      <a:pt x="1703" y="4537"/>
                    </a:lnTo>
                    <a:lnTo>
                      <a:pt x="1131" y="620"/>
                    </a:lnTo>
                    <a:cubicBezTo>
                      <a:pt x="1084" y="346"/>
                      <a:pt x="1024" y="120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435609" y="1022012"/>
                <a:ext cx="8328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13" extrusionOk="0">
                    <a:moveTo>
                      <a:pt x="1108" y="1"/>
                    </a:moveTo>
                    <a:lnTo>
                      <a:pt x="1" y="155"/>
                    </a:lnTo>
                    <a:lnTo>
                      <a:pt x="120" y="1013"/>
                    </a:lnTo>
                    <a:lnTo>
                      <a:pt x="1227" y="858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7487285" y="1022012"/>
                <a:ext cx="32417" cy="6144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06" extrusionOk="0">
                    <a:moveTo>
                      <a:pt x="346" y="1"/>
                    </a:moveTo>
                    <a:lnTo>
                      <a:pt x="1" y="48"/>
                    </a:lnTo>
                    <a:lnTo>
                      <a:pt x="120" y="905"/>
                    </a:lnTo>
                    <a:lnTo>
                      <a:pt x="477" y="85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7416281" y="843790"/>
                <a:ext cx="79143" cy="79889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78" extrusionOk="0">
                    <a:moveTo>
                      <a:pt x="764" y="1"/>
                    </a:moveTo>
                    <a:cubicBezTo>
                      <a:pt x="626" y="1"/>
                      <a:pt x="476" y="34"/>
                      <a:pt x="179" y="104"/>
                    </a:cubicBezTo>
                    <a:lnTo>
                      <a:pt x="167" y="104"/>
                    </a:lnTo>
                    <a:cubicBezTo>
                      <a:pt x="143" y="116"/>
                      <a:pt x="95" y="128"/>
                      <a:pt x="60" y="164"/>
                    </a:cubicBezTo>
                    <a:cubicBezTo>
                      <a:pt x="24" y="176"/>
                      <a:pt x="0" y="247"/>
                      <a:pt x="24" y="295"/>
                    </a:cubicBezTo>
                    <a:cubicBezTo>
                      <a:pt x="48" y="390"/>
                      <a:pt x="107" y="414"/>
                      <a:pt x="179" y="474"/>
                    </a:cubicBezTo>
                    <a:cubicBezTo>
                      <a:pt x="286" y="545"/>
                      <a:pt x="417" y="640"/>
                      <a:pt x="536" y="712"/>
                    </a:cubicBezTo>
                    <a:cubicBezTo>
                      <a:pt x="643" y="771"/>
                      <a:pt x="714" y="843"/>
                      <a:pt x="738" y="878"/>
                    </a:cubicBezTo>
                    <a:cubicBezTo>
                      <a:pt x="714" y="890"/>
                      <a:pt x="679" y="926"/>
                      <a:pt x="595" y="938"/>
                    </a:cubicBezTo>
                    <a:cubicBezTo>
                      <a:pt x="572" y="950"/>
                      <a:pt x="524" y="962"/>
                      <a:pt x="476" y="962"/>
                    </a:cubicBezTo>
                    <a:cubicBezTo>
                      <a:pt x="417" y="962"/>
                      <a:pt x="369" y="1021"/>
                      <a:pt x="393" y="1081"/>
                    </a:cubicBezTo>
                    <a:cubicBezTo>
                      <a:pt x="393" y="1134"/>
                      <a:pt x="441" y="1178"/>
                      <a:pt x="493" y="1178"/>
                    </a:cubicBezTo>
                    <a:cubicBezTo>
                      <a:pt x="500" y="1178"/>
                      <a:pt x="506" y="1177"/>
                      <a:pt x="512" y="1176"/>
                    </a:cubicBezTo>
                    <a:cubicBezTo>
                      <a:pt x="572" y="1164"/>
                      <a:pt x="619" y="1140"/>
                      <a:pt x="631" y="1140"/>
                    </a:cubicBezTo>
                    <a:cubicBezTo>
                      <a:pt x="714" y="1116"/>
                      <a:pt x="798" y="1081"/>
                      <a:pt x="857" y="1045"/>
                    </a:cubicBezTo>
                    <a:cubicBezTo>
                      <a:pt x="917" y="997"/>
                      <a:pt x="941" y="902"/>
                      <a:pt x="929" y="831"/>
                    </a:cubicBezTo>
                    <a:cubicBezTo>
                      <a:pt x="869" y="652"/>
                      <a:pt x="691" y="569"/>
                      <a:pt x="524" y="450"/>
                    </a:cubicBezTo>
                    <a:cubicBezTo>
                      <a:pt x="452" y="390"/>
                      <a:pt x="357" y="343"/>
                      <a:pt x="298" y="295"/>
                    </a:cubicBezTo>
                    <a:lnTo>
                      <a:pt x="286" y="283"/>
                    </a:lnTo>
                    <a:cubicBezTo>
                      <a:pt x="545" y="222"/>
                      <a:pt x="648" y="195"/>
                      <a:pt x="749" y="195"/>
                    </a:cubicBezTo>
                    <a:cubicBezTo>
                      <a:pt x="824" y="195"/>
                      <a:pt x="899" y="210"/>
                      <a:pt x="1036" y="235"/>
                    </a:cubicBezTo>
                    <a:cubicBezTo>
                      <a:pt x="1042" y="237"/>
                      <a:pt x="1048" y="238"/>
                      <a:pt x="1055" y="238"/>
                    </a:cubicBezTo>
                    <a:cubicBezTo>
                      <a:pt x="1090" y="238"/>
                      <a:pt x="1135" y="214"/>
                      <a:pt x="1155" y="164"/>
                    </a:cubicBezTo>
                    <a:cubicBezTo>
                      <a:pt x="1167" y="116"/>
                      <a:pt x="1131" y="57"/>
                      <a:pt x="1072" y="45"/>
                    </a:cubicBezTo>
                    <a:cubicBezTo>
                      <a:pt x="946" y="16"/>
                      <a:pt x="858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7155458" y="639866"/>
                <a:ext cx="139772" cy="157947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329" extrusionOk="0">
                    <a:moveTo>
                      <a:pt x="1092" y="0"/>
                    </a:moveTo>
                    <a:cubicBezTo>
                      <a:pt x="1003" y="0"/>
                      <a:pt x="908" y="9"/>
                      <a:pt x="810" y="28"/>
                    </a:cubicBezTo>
                    <a:cubicBezTo>
                      <a:pt x="191" y="159"/>
                      <a:pt x="0" y="837"/>
                      <a:pt x="238" y="1445"/>
                    </a:cubicBezTo>
                    <a:cubicBezTo>
                      <a:pt x="442" y="2010"/>
                      <a:pt x="1075" y="2328"/>
                      <a:pt x="1434" y="2328"/>
                    </a:cubicBezTo>
                    <a:cubicBezTo>
                      <a:pt x="1453" y="2328"/>
                      <a:pt x="1471" y="2327"/>
                      <a:pt x="1489" y="2326"/>
                    </a:cubicBezTo>
                    <a:cubicBezTo>
                      <a:pt x="1489" y="2326"/>
                      <a:pt x="1491" y="2326"/>
                      <a:pt x="1496" y="2326"/>
                    </a:cubicBezTo>
                    <a:cubicBezTo>
                      <a:pt x="1516" y="2326"/>
                      <a:pt x="1582" y="2318"/>
                      <a:pt x="1679" y="2230"/>
                    </a:cubicBezTo>
                    <a:cubicBezTo>
                      <a:pt x="1751" y="2183"/>
                      <a:pt x="1810" y="2099"/>
                      <a:pt x="1858" y="1980"/>
                    </a:cubicBezTo>
                    <a:cubicBezTo>
                      <a:pt x="1858" y="1968"/>
                      <a:pt x="1870" y="1968"/>
                      <a:pt x="1870" y="1945"/>
                    </a:cubicBezTo>
                    <a:cubicBezTo>
                      <a:pt x="1917" y="1826"/>
                      <a:pt x="1965" y="1695"/>
                      <a:pt x="1977" y="1540"/>
                    </a:cubicBezTo>
                    <a:cubicBezTo>
                      <a:pt x="2001" y="1397"/>
                      <a:pt x="2024" y="1266"/>
                      <a:pt x="2036" y="1183"/>
                    </a:cubicBezTo>
                    <a:cubicBezTo>
                      <a:pt x="2060" y="980"/>
                      <a:pt x="1965" y="516"/>
                      <a:pt x="1941" y="325"/>
                    </a:cubicBezTo>
                    <a:cubicBezTo>
                      <a:pt x="1941" y="325"/>
                      <a:pt x="1882" y="313"/>
                      <a:pt x="1810" y="313"/>
                    </a:cubicBezTo>
                    <a:cubicBezTo>
                      <a:pt x="1653" y="110"/>
                      <a:pt x="1402" y="0"/>
                      <a:pt x="109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7184484" y="795098"/>
                <a:ext cx="219729" cy="438576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6467" extrusionOk="0">
                    <a:moveTo>
                      <a:pt x="1" y="1"/>
                    </a:moveTo>
                    <a:cubicBezTo>
                      <a:pt x="1" y="1"/>
                      <a:pt x="322" y="168"/>
                      <a:pt x="465" y="358"/>
                    </a:cubicBezTo>
                    <a:cubicBezTo>
                      <a:pt x="1156" y="1287"/>
                      <a:pt x="1251" y="2537"/>
                      <a:pt x="1561" y="3430"/>
                    </a:cubicBezTo>
                    <a:cubicBezTo>
                      <a:pt x="1846" y="4228"/>
                      <a:pt x="1930" y="6466"/>
                      <a:pt x="1930" y="6466"/>
                    </a:cubicBezTo>
                    <a:cubicBezTo>
                      <a:pt x="1930" y="6466"/>
                      <a:pt x="3239" y="6109"/>
                      <a:pt x="3204" y="5942"/>
                    </a:cubicBezTo>
                    <a:cubicBezTo>
                      <a:pt x="2918" y="4835"/>
                      <a:pt x="2525" y="3144"/>
                      <a:pt x="1977" y="1656"/>
                    </a:cubicBezTo>
                    <a:cubicBezTo>
                      <a:pt x="1894" y="1418"/>
                      <a:pt x="1394" y="846"/>
                      <a:pt x="1132" y="549"/>
                    </a:cubicBezTo>
                    <a:cubicBezTo>
                      <a:pt x="834" y="287"/>
                      <a:pt x="370" y="9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7119922" y="771701"/>
                <a:ext cx="149470" cy="64359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949" extrusionOk="0">
                    <a:moveTo>
                      <a:pt x="239" y="1"/>
                    </a:moveTo>
                    <a:lnTo>
                      <a:pt x="0" y="632"/>
                    </a:lnTo>
                    <a:cubicBezTo>
                      <a:pt x="0" y="632"/>
                      <a:pt x="970" y="948"/>
                      <a:pt x="1604" y="948"/>
                    </a:cubicBezTo>
                    <a:cubicBezTo>
                      <a:pt x="1831" y="948"/>
                      <a:pt x="2014" y="908"/>
                      <a:pt x="2096" y="798"/>
                    </a:cubicBezTo>
                    <a:cubicBezTo>
                      <a:pt x="2203" y="655"/>
                      <a:pt x="2036" y="239"/>
                      <a:pt x="2036" y="239"/>
                    </a:cubicBezTo>
                    <a:cubicBezTo>
                      <a:pt x="2036" y="239"/>
                      <a:pt x="1322" y="215"/>
                      <a:pt x="501" y="120"/>
                    </a:cubicBezTo>
                    <a:cubicBezTo>
                      <a:pt x="322" y="96"/>
                      <a:pt x="239" y="1"/>
                      <a:pt x="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7132807" y="690185"/>
                <a:ext cx="144655" cy="114069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682" extrusionOk="0">
                    <a:moveTo>
                      <a:pt x="1954" y="0"/>
                    </a:moveTo>
                    <a:lnTo>
                      <a:pt x="1954" y="0"/>
                    </a:lnTo>
                    <a:cubicBezTo>
                      <a:pt x="1953" y="0"/>
                      <a:pt x="239" y="357"/>
                      <a:pt x="120" y="524"/>
                    </a:cubicBezTo>
                    <a:cubicBezTo>
                      <a:pt x="1" y="667"/>
                      <a:pt x="60" y="1441"/>
                      <a:pt x="96" y="1524"/>
                    </a:cubicBezTo>
                    <a:cubicBezTo>
                      <a:pt x="132" y="1667"/>
                      <a:pt x="1132" y="1607"/>
                      <a:pt x="1370" y="1679"/>
                    </a:cubicBezTo>
                    <a:cubicBezTo>
                      <a:pt x="1378" y="1681"/>
                      <a:pt x="1386" y="1682"/>
                      <a:pt x="1393" y="1682"/>
                    </a:cubicBezTo>
                    <a:cubicBezTo>
                      <a:pt x="1601" y="1682"/>
                      <a:pt x="1512" y="896"/>
                      <a:pt x="1823" y="643"/>
                    </a:cubicBezTo>
                    <a:cubicBezTo>
                      <a:pt x="2132" y="357"/>
                      <a:pt x="1906" y="119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7216018" y="676012"/>
                <a:ext cx="130074" cy="127226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76" extrusionOk="0">
                    <a:moveTo>
                      <a:pt x="1256" y="0"/>
                    </a:moveTo>
                    <a:cubicBezTo>
                      <a:pt x="1216" y="0"/>
                      <a:pt x="1167" y="14"/>
                      <a:pt x="1108" y="19"/>
                    </a:cubicBezTo>
                    <a:cubicBezTo>
                      <a:pt x="989" y="19"/>
                      <a:pt x="381" y="495"/>
                      <a:pt x="191" y="614"/>
                    </a:cubicBezTo>
                    <a:cubicBezTo>
                      <a:pt x="0" y="733"/>
                      <a:pt x="393" y="1293"/>
                      <a:pt x="500" y="1495"/>
                    </a:cubicBezTo>
                    <a:cubicBezTo>
                      <a:pt x="608" y="1685"/>
                      <a:pt x="1370" y="1876"/>
                      <a:pt x="1370" y="1876"/>
                    </a:cubicBezTo>
                    <a:lnTo>
                      <a:pt x="1917" y="1269"/>
                    </a:lnTo>
                    <a:lnTo>
                      <a:pt x="1370" y="138"/>
                    </a:lnTo>
                    <a:cubicBezTo>
                      <a:pt x="1349" y="26"/>
                      <a:pt x="1312" y="0"/>
                      <a:pt x="1256" y="0"/>
                    </a:cubicBezTo>
                    <a:close/>
                  </a:path>
                </a:pathLst>
              </a:custGeom>
              <a:solidFill>
                <a:srgbClr val="D9D9D9">
                  <a:alpha val="4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7305604" y="761529"/>
                <a:ext cx="53372" cy="5221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70" extrusionOk="0">
                    <a:moveTo>
                      <a:pt x="604" y="1"/>
                    </a:moveTo>
                    <a:cubicBezTo>
                      <a:pt x="553" y="1"/>
                      <a:pt x="408" y="101"/>
                      <a:pt x="263" y="246"/>
                    </a:cubicBezTo>
                    <a:cubicBezTo>
                      <a:pt x="108" y="401"/>
                      <a:pt x="1" y="555"/>
                      <a:pt x="25" y="579"/>
                    </a:cubicBezTo>
                    <a:lnTo>
                      <a:pt x="299" y="770"/>
                    </a:lnTo>
                    <a:lnTo>
                      <a:pt x="787" y="294"/>
                    </a:lnTo>
                    <a:lnTo>
                      <a:pt x="620" y="8"/>
                    </a:lnTo>
                    <a:cubicBezTo>
                      <a:pt x="617" y="3"/>
                      <a:pt x="611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7311301" y="767429"/>
                <a:ext cx="40419" cy="3906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6" extrusionOk="0">
                    <a:moveTo>
                      <a:pt x="574" y="1"/>
                    </a:moveTo>
                    <a:cubicBezTo>
                      <a:pt x="531" y="1"/>
                      <a:pt x="392" y="101"/>
                      <a:pt x="262" y="230"/>
                    </a:cubicBezTo>
                    <a:cubicBezTo>
                      <a:pt x="107" y="385"/>
                      <a:pt x="0" y="528"/>
                      <a:pt x="36" y="564"/>
                    </a:cubicBezTo>
                    <a:lnTo>
                      <a:pt x="60" y="576"/>
                    </a:lnTo>
                    <a:cubicBezTo>
                      <a:pt x="48" y="528"/>
                      <a:pt x="155" y="397"/>
                      <a:pt x="286" y="266"/>
                    </a:cubicBezTo>
                    <a:cubicBezTo>
                      <a:pt x="417" y="123"/>
                      <a:pt x="560" y="40"/>
                      <a:pt x="596" y="40"/>
                    </a:cubicBezTo>
                    <a:lnTo>
                      <a:pt x="584" y="4"/>
                    </a:lnTo>
                    <a:cubicBezTo>
                      <a:pt x="581" y="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7317743" y="773600"/>
                <a:ext cx="38046" cy="3696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5" extrusionOk="0">
                    <a:moveTo>
                      <a:pt x="531" y="1"/>
                    </a:moveTo>
                    <a:cubicBezTo>
                      <a:pt x="484" y="1"/>
                      <a:pt x="361" y="88"/>
                      <a:pt x="239" y="211"/>
                    </a:cubicBezTo>
                    <a:cubicBezTo>
                      <a:pt x="84" y="366"/>
                      <a:pt x="0" y="497"/>
                      <a:pt x="24" y="532"/>
                    </a:cubicBezTo>
                    <a:lnTo>
                      <a:pt x="60" y="544"/>
                    </a:lnTo>
                    <a:cubicBezTo>
                      <a:pt x="48" y="497"/>
                      <a:pt x="131" y="377"/>
                      <a:pt x="262" y="246"/>
                    </a:cubicBezTo>
                    <a:cubicBezTo>
                      <a:pt x="381" y="127"/>
                      <a:pt x="524" y="32"/>
                      <a:pt x="560" y="32"/>
                    </a:cubicBezTo>
                    <a:lnTo>
                      <a:pt x="548" y="8"/>
                    </a:lnTo>
                    <a:cubicBezTo>
                      <a:pt x="545" y="3"/>
                      <a:pt x="539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7323372" y="780856"/>
                <a:ext cx="36418" cy="3302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87" extrusionOk="0">
                    <a:moveTo>
                      <a:pt x="498" y="0"/>
                    </a:moveTo>
                    <a:cubicBezTo>
                      <a:pt x="457" y="0"/>
                      <a:pt x="338" y="78"/>
                      <a:pt x="227" y="199"/>
                    </a:cubicBezTo>
                    <a:cubicBezTo>
                      <a:pt x="96" y="330"/>
                      <a:pt x="1" y="449"/>
                      <a:pt x="37" y="485"/>
                    </a:cubicBezTo>
                    <a:cubicBezTo>
                      <a:pt x="37" y="486"/>
                      <a:pt x="39" y="486"/>
                      <a:pt x="41" y="486"/>
                    </a:cubicBezTo>
                    <a:cubicBezTo>
                      <a:pt x="67" y="486"/>
                      <a:pt x="189" y="415"/>
                      <a:pt x="310" y="282"/>
                    </a:cubicBezTo>
                    <a:cubicBezTo>
                      <a:pt x="453" y="151"/>
                      <a:pt x="537" y="32"/>
                      <a:pt x="513" y="9"/>
                    </a:cubicBezTo>
                    <a:cubicBezTo>
                      <a:pt x="511" y="3"/>
                      <a:pt x="506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7205507" y="671129"/>
                <a:ext cx="107491" cy="13136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937" extrusionOk="0">
                    <a:moveTo>
                      <a:pt x="1404" y="1"/>
                    </a:moveTo>
                    <a:cubicBezTo>
                      <a:pt x="1370" y="1"/>
                      <a:pt x="1324" y="7"/>
                      <a:pt x="1263" y="19"/>
                    </a:cubicBezTo>
                    <a:cubicBezTo>
                      <a:pt x="1013" y="198"/>
                      <a:pt x="882" y="174"/>
                      <a:pt x="298" y="495"/>
                    </a:cubicBezTo>
                    <a:cubicBezTo>
                      <a:pt x="1" y="650"/>
                      <a:pt x="512" y="1365"/>
                      <a:pt x="632" y="1579"/>
                    </a:cubicBezTo>
                    <a:cubicBezTo>
                      <a:pt x="751" y="1781"/>
                      <a:pt x="1370" y="1924"/>
                      <a:pt x="1525" y="1936"/>
                    </a:cubicBezTo>
                    <a:lnTo>
                      <a:pt x="1560" y="1877"/>
                    </a:lnTo>
                    <a:cubicBezTo>
                      <a:pt x="1560" y="1877"/>
                      <a:pt x="1048" y="1734"/>
                      <a:pt x="834" y="1579"/>
                    </a:cubicBezTo>
                    <a:cubicBezTo>
                      <a:pt x="727" y="1496"/>
                      <a:pt x="572" y="1293"/>
                      <a:pt x="489" y="1079"/>
                    </a:cubicBezTo>
                    <a:cubicBezTo>
                      <a:pt x="417" y="876"/>
                      <a:pt x="334" y="745"/>
                      <a:pt x="405" y="638"/>
                    </a:cubicBezTo>
                    <a:cubicBezTo>
                      <a:pt x="1286" y="376"/>
                      <a:pt x="1310" y="281"/>
                      <a:pt x="1417" y="222"/>
                    </a:cubicBezTo>
                    <a:cubicBezTo>
                      <a:pt x="1584" y="150"/>
                      <a:pt x="1501" y="138"/>
                      <a:pt x="1501" y="138"/>
                    </a:cubicBezTo>
                    <a:cubicBezTo>
                      <a:pt x="1501" y="50"/>
                      <a:pt x="1501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7252368" y="707140"/>
                <a:ext cx="70259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13" extrusionOk="0">
                    <a:moveTo>
                      <a:pt x="202" y="0"/>
                    </a:moveTo>
                    <a:cubicBezTo>
                      <a:pt x="167" y="36"/>
                      <a:pt x="0" y="60"/>
                      <a:pt x="0" y="60"/>
                    </a:cubicBezTo>
                    <a:lnTo>
                      <a:pt x="1036" y="1012"/>
                    </a:lnTo>
                    <a:lnTo>
                      <a:pt x="1036" y="965"/>
                    </a:lnTo>
                    <a:cubicBezTo>
                      <a:pt x="1036" y="965"/>
                      <a:pt x="595" y="643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246671" y="718397"/>
                <a:ext cx="75956" cy="574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47" extrusionOk="0">
                    <a:moveTo>
                      <a:pt x="48" y="1"/>
                    </a:moveTo>
                    <a:cubicBezTo>
                      <a:pt x="48" y="1"/>
                      <a:pt x="1" y="156"/>
                      <a:pt x="48" y="227"/>
                    </a:cubicBezTo>
                    <a:cubicBezTo>
                      <a:pt x="60" y="310"/>
                      <a:pt x="1120" y="846"/>
                      <a:pt x="1120" y="84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100526" y="658583"/>
                <a:ext cx="222102" cy="859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268" extrusionOk="0">
                    <a:moveTo>
                      <a:pt x="3013" y="1"/>
                    </a:moveTo>
                    <a:cubicBezTo>
                      <a:pt x="3005" y="1"/>
                      <a:pt x="2997" y="1"/>
                      <a:pt x="2989" y="2"/>
                    </a:cubicBezTo>
                    <a:cubicBezTo>
                      <a:pt x="2989" y="2"/>
                      <a:pt x="2988" y="2"/>
                      <a:pt x="2987" y="2"/>
                    </a:cubicBezTo>
                    <a:cubicBezTo>
                      <a:pt x="2872" y="2"/>
                      <a:pt x="239" y="930"/>
                      <a:pt x="239" y="930"/>
                    </a:cubicBezTo>
                    <a:cubicBezTo>
                      <a:pt x="120" y="990"/>
                      <a:pt x="1" y="1109"/>
                      <a:pt x="60" y="1216"/>
                    </a:cubicBezTo>
                    <a:cubicBezTo>
                      <a:pt x="82" y="1250"/>
                      <a:pt x="194" y="1268"/>
                      <a:pt x="344" y="1268"/>
                    </a:cubicBezTo>
                    <a:cubicBezTo>
                      <a:pt x="613" y="1268"/>
                      <a:pt x="1000" y="1212"/>
                      <a:pt x="1191" y="1097"/>
                    </a:cubicBezTo>
                    <a:cubicBezTo>
                      <a:pt x="1489" y="919"/>
                      <a:pt x="2358" y="573"/>
                      <a:pt x="2656" y="514"/>
                    </a:cubicBezTo>
                    <a:cubicBezTo>
                      <a:pt x="2953" y="442"/>
                      <a:pt x="3251" y="347"/>
                      <a:pt x="3263" y="216"/>
                    </a:cubicBezTo>
                    <a:cubicBezTo>
                      <a:pt x="3274" y="72"/>
                      <a:pt x="3121" y="1"/>
                      <a:pt x="3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7104731" y="654650"/>
                <a:ext cx="213083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192" extrusionOk="0">
                    <a:moveTo>
                      <a:pt x="2618" y="0"/>
                    </a:moveTo>
                    <a:cubicBezTo>
                      <a:pt x="2368" y="24"/>
                      <a:pt x="486" y="715"/>
                      <a:pt x="486" y="715"/>
                    </a:cubicBezTo>
                    <a:cubicBezTo>
                      <a:pt x="486" y="715"/>
                      <a:pt x="105" y="1012"/>
                      <a:pt x="46" y="1108"/>
                    </a:cubicBezTo>
                    <a:cubicBezTo>
                      <a:pt x="0" y="1153"/>
                      <a:pt x="183" y="1192"/>
                      <a:pt x="411" y="1192"/>
                    </a:cubicBezTo>
                    <a:cubicBezTo>
                      <a:pt x="599" y="1192"/>
                      <a:pt x="817" y="1166"/>
                      <a:pt x="963" y="1096"/>
                    </a:cubicBezTo>
                    <a:cubicBezTo>
                      <a:pt x="1296" y="941"/>
                      <a:pt x="1975" y="655"/>
                      <a:pt x="2308" y="536"/>
                    </a:cubicBezTo>
                    <a:cubicBezTo>
                      <a:pt x="2630" y="417"/>
                      <a:pt x="3141" y="346"/>
                      <a:pt x="3118" y="179"/>
                    </a:cubicBezTo>
                    <a:cubicBezTo>
                      <a:pt x="3106" y="24"/>
                      <a:pt x="2868" y="0"/>
                      <a:pt x="2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7135249" y="603923"/>
                <a:ext cx="166424" cy="114544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689" extrusionOk="0">
                    <a:moveTo>
                      <a:pt x="1268" y="1"/>
                    </a:moveTo>
                    <a:cubicBezTo>
                      <a:pt x="1197" y="1"/>
                      <a:pt x="1123" y="7"/>
                      <a:pt x="1048" y="22"/>
                    </a:cubicBezTo>
                    <a:cubicBezTo>
                      <a:pt x="786" y="82"/>
                      <a:pt x="132" y="308"/>
                      <a:pt x="60" y="855"/>
                    </a:cubicBezTo>
                    <a:cubicBezTo>
                      <a:pt x="1" y="1403"/>
                      <a:pt x="96" y="1689"/>
                      <a:pt x="96" y="1689"/>
                    </a:cubicBezTo>
                    <a:cubicBezTo>
                      <a:pt x="96" y="1689"/>
                      <a:pt x="1799" y="1010"/>
                      <a:pt x="2334" y="915"/>
                    </a:cubicBezTo>
                    <a:cubicBezTo>
                      <a:pt x="2453" y="903"/>
                      <a:pt x="2156" y="332"/>
                      <a:pt x="2025" y="236"/>
                    </a:cubicBezTo>
                    <a:cubicBezTo>
                      <a:pt x="1888" y="138"/>
                      <a:pt x="1598" y="1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1" name="Google Shape;931;p38"/>
              <p:cNvGrpSpPr/>
              <p:nvPr/>
            </p:nvGrpSpPr>
            <p:grpSpPr>
              <a:xfrm>
                <a:off x="7466330" y="552179"/>
                <a:ext cx="896342" cy="506665"/>
                <a:chOff x="7466330" y="552179"/>
                <a:chExt cx="896342" cy="506665"/>
              </a:xfrm>
            </p:grpSpPr>
            <p:sp>
              <p:nvSpPr>
                <p:cNvPr id="932" name="Google Shape;932;p38"/>
                <p:cNvSpPr/>
                <p:nvPr/>
              </p:nvSpPr>
              <p:spPr>
                <a:xfrm>
                  <a:off x="7466330" y="815782"/>
                  <a:ext cx="152861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832" extrusionOk="0">
                      <a:moveTo>
                        <a:pt x="2005" y="0"/>
                      </a:moveTo>
                      <a:cubicBezTo>
                        <a:pt x="1983" y="0"/>
                        <a:pt x="1957" y="2"/>
                        <a:pt x="1929" y="5"/>
                      </a:cubicBezTo>
                      <a:lnTo>
                        <a:pt x="119" y="303"/>
                      </a:lnTo>
                      <a:cubicBezTo>
                        <a:pt x="36" y="327"/>
                        <a:pt x="0" y="410"/>
                        <a:pt x="0" y="529"/>
                      </a:cubicBezTo>
                      <a:cubicBezTo>
                        <a:pt x="12" y="637"/>
                        <a:pt x="72" y="744"/>
                        <a:pt x="143" y="744"/>
                      </a:cubicBezTo>
                      <a:lnTo>
                        <a:pt x="1965" y="827"/>
                      </a:lnTo>
                      <a:cubicBezTo>
                        <a:pt x="1988" y="830"/>
                        <a:pt x="2009" y="831"/>
                        <a:pt x="2028" y="831"/>
                      </a:cubicBezTo>
                      <a:cubicBezTo>
                        <a:pt x="2253" y="831"/>
                        <a:pt x="2201" y="640"/>
                        <a:pt x="2179" y="398"/>
                      </a:cubicBezTo>
                      <a:cubicBezTo>
                        <a:pt x="2179" y="151"/>
                        <a:pt x="2218" y="0"/>
                        <a:pt x="2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8"/>
                <p:cNvSpPr/>
                <p:nvPr/>
              </p:nvSpPr>
              <p:spPr>
                <a:xfrm>
                  <a:off x="7603591" y="552179"/>
                  <a:ext cx="759081" cy="50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3" h="7471" extrusionOk="0">
                      <a:moveTo>
                        <a:pt x="8331" y="1"/>
                      </a:moveTo>
                      <a:cubicBezTo>
                        <a:pt x="8254" y="1"/>
                        <a:pt x="8176" y="51"/>
                        <a:pt x="8049" y="142"/>
                      </a:cubicBezTo>
                      <a:cubicBezTo>
                        <a:pt x="7962" y="110"/>
                        <a:pt x="7836" y="8"/>
                        <a:pt x="7742" y="8"/>
                      </a:cubicBezTo>
                      <a:cubicBezTo>
                        <a:pt x="7733" y="8"/>
                        <a:pt x="7724" y="9"/>
                        <a:pt x="7716" y="11"/>
                      </a:cubicBezTo>
                      <a:cubicBezTo>
                        <a:pt x="7537" y="59"/>
                        <a:pt x="7466" y="154"/>
                        <a:pt x="7466" y="392"/>
                      </a:cubicBezTo>
                      <a:cubicBezTo>
                        <a:pt x="7414" y="421"/>
                        <a:pt x="7368" y="433"/>
                        <a:pt x="7327" y="433"/>
                      </a:cubicBezTo>
                      <a:cubicBezTo>
                        <a:pt x="7114" y="433"/>
                        <a:pt x="7029" y="109"/>
                        <a:pt x="6884" y="109"/>
                      </a:cubicBezTo>
                      <a:cubicBezTo>
                        <a:pt x="6826" y="109"/>
                        <a:pt x="6758" y="162"/>
                        <a:pt x="6668" y="309"/>
                      </a:cubicBezTo>
                      <a:cubicBezTo>
                        <a:pt x="6585" y="234"/>
                        <a:pt x="6504" y="198"/>
                        <a:pt x="6420" y="198"/>
                      </a:cubicBezTo>
                      <a:cubicBezTo>
                        <a:pt x="6264" y="198"/>
                        <a:pt x="6095" y="322"/>
                        <a:pt x="5870" y="547"/>
                      </a:cubicBezTo>
                      <a:cubicBezTo>
                        <a:pt x="5801" y="504"/>
                        <a:pt x="5719" y="473"/>
                        <a:pt x="5639" y="473"/>
                      </a:cubicBezTo>
                      <a:cubicBezTo>
                        <a:pt x="5608" y="473"/>
                        <a:pt x="5578" y="477"/>
                        <a:pt x="5549" y="487"/>
                      </a:cubicBezTo>
                      <a:cubicBezTo>
                        <a:pt x="5275" y="547"/>
                        <a:pt x="4560" y="630"/>
                        <a:pt x="4608" y="987"/>
                      </a:cubicBezTo>
                      <a:cubicBezTo>
                        <a:pt x="4550" y="942"/>
                        <a:pt x="4475" y="922"/>
                        <a:pt x="4394" y="922"/>
                      </a:cubicBezTo>
                      <a:cubicBezTo>
                        <a:pt x="4044" y="922"/>
                        <a:pt x="3570" y="1290"/>
                        <a:pt x="3715" y="1618"/>
                      </a:cubicBezTo>
                      <a:cubicBezTo>
                        <a:pt x="3660" y="1564"/>
                        <a:pt x="3606" y="1535"/>
                        <a:pt x="3554" y="1535"/>
                      </a:cubicBezTo>
                      <a:cubicBezTo>
                        <a:pt x="3527" y="1535"/>
                        <a:pt x="3501" y="1543"/>
                        <a:pt x="3477" y="1559"/>
                      </a:cubicBezTo>
                      <a:cubicBezTo>
                        <a:pt x="3457" y="1547"/>
                        <a:pt x="3437" y="1542"/>
                        <a:pt x="3417" y="1542"/>
                      </a:cubicBezTo>
                      <a:cubicBezTo>
                        <a:pt x="3311" y="1542"/>
                        <a:pt x="3192" y="1672"/>
                        <a:pt x="3072" y="1702"/>
                      </a:cubicBezTo>
                      <a:cubicBezTo>
                        <a:pt x="2822" y="1761"/>
                        <a:pt x="2382" y="2035"/>
                        <a:pt x="2346" y="2345"/>
                      </a:cubicBezTo>
                      <a:cubicBezTo>
                        <a:pt x="2295" y="2316"/>
                        <a:pt x="2241" y="2300"/>
                        <a:pt x="2181" y="2300"/>
                      </a:cubicBezTo>
                      <a:cubicBezTo>
                        <a:pt x="2143" y="2300"/>
                        <a:pt x="2102" y="2307"/>
                        <a:pt x="2060" y="2321"/>
                      </a:cubicBezTo>
                      <a:cubicBezTo>
                        <a:pt x="1941" y="2345"/>
                        <a:pt x="1739" y="2654"/>
                        <a:pt x="1667" y="2761"/>
                      </a:cubicBezTo>
                      <a:cubicBezTo>
                        <a:pt x="1393" y="2869"/>
                        <a:pt x="1441" y="2988"/>
                        <a:pt x="1191" y="3190"/>
                      </a:cubicBezTo>
                      <a:cubicBezTo>
                        <a:pt x="1171" y="3183"/>
                        <a:pt x="1150" y="3179"/>
                        <a:pt x="1128" y="3179"/>
                      </a:cubicBezTo>
                      <a:cubicBezTo>
                        <a:pt x="781" y="3179"/>
                        <a:pt x="112" y="3995"/>
                        <a:pt x="0" y="4107"/>
                      </a:cubicBezTo>
                      <a:lnTo>
                        <a:pt x="119" y="4702"/>
                      </a:lnTo>
                      <a:cubicBezTo>
                        <a:pt x="119" y="4702"/>
                        <a:pt x="612" y="5195"/>
                        <a:pt x="836" y="5195"/>
                      </a:cubicBezTo>
                      <a:cubicBezTo>
                        <a:pt x="848" y="5195"/>
                        <a:pt x="859" y="5193"/>
                        <a:pt x="869" y="5190"/>
                      </a:cubicBezTo>
                      <a:cubicBezTo>
                        <a:pt x="888" y="5185"/>
                        <a:pt x="907" y="5182"/>
                        <a:pt x="925" y="5182"/>
                      </a:cubicBezTo>
                      <a:cubicBezTo>
                        <a:pt x="1109" y="5182"/>
                        <a:pt x="1247" y="5453"/>
                        <a:pt x="1584" y="5833"/>
                      </a:cubicBezTo>
                      <a:cubicBezTo>
                        <a:pt x="1688" y="5949"/>
                        <a:pt x="1773" y="5978"/>
                        <a:pt x="1857" y="5978"/>
                      </a:cubicBezTo>
                      <a:cubicBezTo>
                        <a:pt x="1936" y="5978"/>
                        <a:pt x="2015" y="5952"/>
                        <a:pt x="2108" y="5952"/>
                      </a:cubicBezTo>
                      <a:cubicBezTo>
                        <a:pt x="2232" y="6122"/>
                        <a:pt x="2721" y="6624"/>
                        <a:pt x="2943" y="6624"/>
                      </a:cubicBezTo>
                      <a:cubicBezTo>
                        <a:pt x="2955" y="6624"/>
                        <a:pt x="2966" y="6622"/>
                        <a:pt x="2977" y="6619"/>
                      </a:cubicBezTo>
                      <a:cubicBezTo>
                        <a:pt x="3072" y="6595"/>
                        <a:pt x="3465" y="6429"/>
                        <a:pt x="3536" y="6333"/>
                      </a:cubicBezTo>
                      <a:lnTo>
                        <a:pt x="3536" y="6381"/>
                      </a:lnTo>
                      <a:cubicBezTo>
                        <a:pt x="3620" y="6747"/>
                        <a:pt x="3869" y="7003"/>
                        <a:pt x="4123" y="7003"/>
                      </a:cubicBezTo>
                      <a:cubicBezTo>
                        <a:pt x="4157" y="7003"/>
                        <a:pt x="4192" y="6998"/>
                        <a:pt x="4227" y="6988"/>
                      </a:cubicBezTo>
                      <a:cubicBezTo>
                        <a:pt x="4310" y="6988"/>
                        <a:pt x="4429" y="6988"/>
                        <a:pt x="4584" y="6976"/>
                      </a:cubicBezTo>
                      <a:cubicBezTo>
                        <a:pt x="4656" y="6968"/>
                        <a:pt x="4718" y="6964"/>
                        <a:pt x="4772" y="6964"/>
                      </a:cubicBezTo>
                      <a:cubicBezTo>
                        <a:pt x="5032" y="6964"/>
                        <a:pt x="5111" y="7048"/>
                        <a:pt x="5239" y="7107"/>
                      </a:cubicBezTo>
                      <a:cubicBezTo>
                        <a:pt x="5354" y="7269"/>
                        <a:pt x="5499" y="7363"/>
                        <a:pt x="5656" y="7363"/>
                      </a:cubicBezTo>
                      <a:cubicBezTo>
                        <a:pt x="5695" y="7363"/>
                        <a:pt x="5735" y="7357"/>
                        <a:pt x="5775" y="7345"/>
                      </a:cubicBezTo>
                      <a:cubicBezTo>
                        <a:pt x="5894" y="7321"/>
                        <a:pt x="5977" y="7250"/>
                        <a:pt x="6037" y="7131"/>
                      </a:cubicBezTo>
                      <a:cubicBezTo>
                        <a:pt x="6049" y="7131"/>
                        <a:pt x="6072" y="7131"/>
                        <a:pt x="6084" y="7107"/>
                      </a:cubicBezTo>
                      <a:cubicBezTo>
                        <a:pt x="6204" y="7327"/>
                        <a:pt x="6383" y="7455"/>
                        <a:pt x="6571" y="7455"/>
                      </a:cubicBezTo>
                      <a:cubicBezTo>
                        <a:pt x="6607" y="7455"/>
                        <a:pt x="6643" y="7450"/>
                        <a:pt x="6680" y="7441"/>
                      </a:cubicBezTo>
                      <a:cubicBezTo>
                        <a:pt x="6906" y="7381"/>
                        <a:pt x="7049" y="7143"/>
                        <a:pt x="7049" y="6845"/>
                      </a:cubicBezTo>
                      <a:lnTo>
                        <a:pt x="7096" y="6845"/>
                      </a:lnTo>
                      <a:cubicBezTo>
                        <a:pt x="7190" y="7208"/>
                        <a:pt x="7436" y="7471"/>
                        <a:pt x="7686" y="7471"/>
                      </a:cubicBezTo>
                      <a:cubicBezTo>
                        <a:pt x="7724" y="7471"/>
                        <a:pt x="7762" y="7465"/>
                        <a:pt x="7799" y="7452"/>
                      </a:cubicBezTo>
                      <a:cubicBezTo>
                        <a:pt x="8013" y="7393"/>
                        <a:pt x="8156" y="7155"/>
                        <a:pt x="8168" y="6857"/>
                      </a:cubicBezTo>
                      <a:cubicBezTo>
                        <a:pt x="8192" y="6845"/>
                        <a:pt x="8239" y="6833"/>
                        <a:pt x="8275" y="6810"/>
                      </a:cubicBezTo>
                      <a:cubicBezTo>
                        <a:pt x="8299" y="6798"/>
                        <a:pt x="8347" y="6774"/>
                        <a:pt x="8394" y="6750"/>
                      </a:cubicBezTo>
                      <a:cubicBezTo>
                        <a:pt x="8503" y="6889"/>
                        <a:pt x="8653" y="6961"/>
                        <a:pt x="8797" y="6961"/>
                      </a:cubicBezTo>
                      <a:cubicBezTo>
                        <a:pt x="8826" y="6961"/>
                        <a:pt x="8854" y="6958"/>
                        <a:pt x="8882" y="6952"/>
                      </a:cubicBezTo>
                      <a:cubicBezTo>
                        <a:pt x="9073" y="6905"/>
                        <a:pt x="9775" y="6571"/>
                        <a:pt x="9823" y="6333"/>
                      </a:cubicBezTo>
                      <a:cubicBezTo>
                        <a:pt x="10002" y="6298"/>
                        <a:pt x="10156" y="6250"/>
                        <a:pt x="10299" y="6202"/>
                      </a:cubicBezTo>
                      <a:cubicBezTo>
                        <a:pt x="10621" y="6119"/>
                        <a:pt x="10430" y="6178"/>
                        <a:pt x="10537" y="5667"/>
                      </a:cubicBezTo>
                      <a:lnTo>
                        <a:pt x="10537" y="5667"/>
                      </a:lnTo>
                      <a:cubicBezTo>
                        <a:pt x="10555" y="5672"/>
                        <a:pt x="10579" y="5675"/>
                        <a:pt x="10604" y="5675"/>
                      </a:cubicBezTo>
                      <a:cubicBezTo>
                        <a:pt x="10630" y="5675"/>
                        <a:pt x="10656" y="5672"/>
                        <a:pt x="10680" y="5667"/>
                      </a:cubicBezTo>
                      <a:cubicBezTo>
                        <a:pt x="10966" y="5595"/>
                        <a:pt x="11037" y="5107"/>
                        <a:pt x="10930" y="4702"/>
                      </a:cubicBezTo>
                      <a:cubicBezTo>
                        <a:pt x="10930" y="4666"/>
                        <a:pt x="10918" y="4643"/>
                        <a:pt x="10906" y="4631"/>
                      </a:cubicBezTo>
                      <a:cubicBezTo>
                        <a:pt x="10918" y="4535"/>
                        <a:pt x="10811" y="4107"/>
                        <a:pt x="10811" y="3988"/>
                      </a:cubicBezTo>
                      <a:cubicBezTo>
                        <a:pt x="11097" y="3881"/>
                        <a:pt x="11192" y="3678"/>
                        <a:pt x="11097" y="3333"/>
                      </a:cubicBezTo>
                      <a:cubicBezTo>
                        <a:pt x="11014" y="3023"/>
                        <a:pt x="10871" y="2761"/>
                        <a:pt x="10656" y="2726"/>
                      </a:cubicBezTo>
                      <a:cubicBezTo>
                        <a:pt x="10633" y="2678"/>
                        <a:pt x="10490" y="2464"/>
                        <a:pt x="10478" y="2428"/>
                      </a:cubicBezTo>
                      <a:cubicBezTo>
                        <a:pt x="10835" y="2309"/>
                        <a:pt x="10537" y="1785"/>
                        <a:pt x="10311" y="1476"/>
                      </a:cubicBezTo>
                      <a:cubicBezTo>
                        <a:pt x="10311" y="1416"/>
                        <a:pt x="10299" y="1356"/>
                        <a:pt x="10275" y="1297"/>
                      </a:cubicBezTo>
                      <a:cubicBezTo>
                        <a:pt x="10250" y="1196"/>
                        <a:pt x="10164" y="1170"/>
                        <a:pt x="10061" y="1170"/>
                      </a:cubicBezTo>
                      <a:cubicBezTo>
                        <a:pt x="9952" y="1170"/>
                        <a:pt x="9823" y="1198"/>
                        <a:pt x="9723" y="1198"/>
                      </a:cubicBezTo>
                      <a:cubicBezTo>
                        <a:pt x="9694" y="1198"/>
                        <a:pt x="9667" y="1196"/>
                        <a:pt x="9644" y="1190"/>
                      </a:cubicBezTo>
                      <a:cubicBezTo>
                        <a:pt x="9644" y="1121"/>
                        <a:pt x="9788" y="975"/>
                        <a:pt x="9628" y="975"/>
                      </a:cubicBezTo>
                      <a:cubicBezTo>
                        <a:pt x="9622" y="975"/>
                        <a:pt x="9616" y="975"/>
                        <a:pt x="9609" y="975"/>
                      </a:cubicBezTo>
                      <a:cubicBezTo>
                        <a:pt x="9501" y="594"/>
                        <a:pt x="9954" y="594"/>
                        <a:pt x="9251" y="380"/>
                      </a:cubicBezTo>
                      <a:cubicBezTo>
                        <a:pt x="9249" y="380"/>
                        <a:pt x="9247" y="381"/>
                        <a:pt x="9245" y="381"/>
                      </a:cubicBezTo>
                      <a:cubicBezTo>
                        <a:pt x="9157" y="381"/>
                        <a:pt x="8795" y="192"/>
                        <a:pt x="8676" y="192"/>
                      </a:cubicBezTo>
                      <a:cubicBezTo>
                        <a:pt x="8662" y="192"/>
                        <a:pt x="8651" y="195"/>
                        <a:pt x="8644" y="202"/>
                      </a:cubicBezTo>
                      <a:lnTo>
                        <a:pt x="8597" y="154"/>
                      </a:lnTo>
                      <a:cubicBezTo>
                        <a:pt x="8479" y="48"/>
                        <a:pt x="8405" y="1"/>
                        <a:pt x="8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8"/>
                <p:cNvSpPr/>
                <p:nvPr/>
              </p:nvSpPr>
              <p:spPr>
                <a:xfrm>
                  <a:off x="7668153" y="589342"/>
                  <a:ext cx="648471" cy="4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2" h="6857" extrusionOk="0">
                      <a:moveTo>
                        <a:pt x="6968" y="0"/>
                      </a:moveTo>
                      <a:cubicBezTo>
                        <a:pt x="6886" y="0"/>
                        <a:pt x="6795" y="47"/>
                        <a:pt x="6704" y="106"/>
                      </a:cubicBezTo>
                      <a:cubicBezTo>
                        <a:pt x="6650" y="79"/>
                        <a:pt x="6597" y="66"/>
                        <a:pt x="6548" y="66"/>
                      </a:cubicBezTo>
                      <a:cubicBezTo>
                        <a:pt x="6532" y="66"/>
                        <a:pt x="6516" y="67"/>
                        <a:pt x="6502" y="70"/>
                      </a:cubicBezTo>
                      <a:cubicBezTo>
                        <a:pt x="6347" y="106"/>
                        <a:pt x="6263" y="273"/>
                        <a:pt x="6275" y="451"/>
                      </a:cubicBezTo>
                      <a:cubicBezTo>
                        <a:pt x="6233" y="475"/>
                        <a:pt x="6194" y="485"/>
                        <a:pt x="6159" y="485"/>
                      </a:cubicBezTo>
                      <a:cubicBezTo>
                        <a:pt x="5980" y="485"/>
                        <a:pt x="5892" y="227"/>
                        <a:pt x="5770" y="227"/>
                      </a:cubicBezTo>
                      <a:cubicBezTo>
                        <a:pt x="5723" y="227"/>
                        <a:pt x="5672" y="264"/>
                        <a:pt x="5609" y="368"/>
                      </a:cubicBezTo>
                      <a:cubicBezTo>
                        <a:pt x="5537" y="320"/>
                        <a:pt x="5471" y="296"/>
                        <a:pt x="5406" y="296"/>
                      </a:cubicBezTo>
                      <a:cubicBezTo>
                        <a:pt x="5277" y="296"/>
                        <a:pt x="5147" y="389"/>
                        <a:pt x="4966" y="570"/>
                      </a:cubicBezTo>
                      <a:cubicBezTo>
                        <a:pt x="4906" y="536"/>
                        <a:pt x="4840" y="508"/>
                        <a:pt x="4768" y="508"/>
                      </a:cubicBezTo>
                      <a:cubicBezTo>
                        <a:pt x="4740" y="508"/>
                        <a:pt x="4710" y="513"/>
                        <a:pt x="4680" y="523"/>
                      </a:cubicBezTo>
                      <a:cubicBezTo>
                        <a:pt x="4478" y="570"/>
                        <a:pt x="4358" y="820"/>
                        <a:pt x="4418" y="1082"/>
                      </a:cubicBezTo>
                      <a:cubicBezTo>
                        <a:pt x="4222" y="1011"/>
                        <a:pt x="4068" y="946"/>
                        <a:pt x="3943" y="946"/>
                      </a:cubicBezTo>
                      <a:cubicBezTo>
                        <a:pt x="3756" y="946"/>
                        <a:pt x="3632" y="1088"/>
                        <a:pt x="3525" y="1559"/>
                      </a:cubicBezTo>
                      <a:cubicBezTo>
                        <a:pt x="3515" y="1548"/>
                        <a:pt x="3500" y="1544"/>
                        <a:pt x="3481" y="1544"/>
                      </a:cubicBezTo>
                      <a:cubicBezTo>
                        <a:pt x="3367" y="1544"/>
                        <a:pt x="3122" y="1705"/>
                        <a:pt x="3061" y="1725"/>
                      </a:cubicBezTo>
                      <a:cubicBezTo>
                        <a:pt x="2976" y="1678"/>
                        <a:pt x="2839" y="1631"/>
                        <a:pt x="2733" y="1631"/>
                      </a:cubicBezTo>
                      <a:cubicBezTo>
                        <a:pt x="2704" y="1631"/>
                        <a:pt x="2678" y="1634"/>
                        <a:pt x="2656" y="1642"/>
                      </a:cubicBezTo>
                      <a:cubicBezTo>
                        <a:pt x="2453" y="1678"/>
                        <a:pt x="2418" y="1832"/>
                        <a:pt x="2394" y="2082"/>
                      </a:cubicBezTo>
                      <a:cubicBezTo>
                        <a:pt x="2351" y="2068"/>
                        <a:pt x="2299" y="2006"/>
                        <a:pt x="2213" y="2006"/>
                      </a:cubicBezTo>
                      <a:cubicBezTo>
                        <a:pt x="2156" y="2006"/>
                        <a:pt x="2084" y="2033"/>
                        <a:pt x="1989" y="2118"/>
                      </a:cubicBezTo>
                      <a:cubicBezTo>
                        <a:pt x="1918" y="2178"/>
                        <a:pt x="1763" y="2547"/>
                        <a:pt x="1703" y="2618"/>
                      </a:cubicBezTo>
                      <a:cubicBezTo>
                        <a:pt x="1612" y="2565"/>
                        <a:pt x="1543" y="2544"/>
                        <a:pt x="1490" y="2544"/>
                      </a:cubicBezTo>
                      <a:cubicBezTo>
                        <a:pt x="1314" y="2544"/>
                        <a:pt x="1299" y="2776"/>
                        <a:pt x="1144" y="2904"/>
                      </a:cubicBezTo>
                      <a:cubicBezTo>
                        <a:pt x="1111" y="2890"/>
                        <a:pt x="1074" y="2883"/>
                        <a:pt x="1034" y="2883"/>
                      </a:cubicBezTo>
                      <a:cubicBezTo>
                        <a:pt x="774" y="2883"/>
                        <a:pt x="383" y="3159"/>
                        <a:pt x="1" y="3344"/>
                      </a:cubicBezTo>
                      <a:lnTo>
                        <a:pt x="72" y="3999"/>
                      </a:lnTo>
                      <a:cubicBezTo>
                        <a:pt x="72" y="3999"/>
                        <a:pt x="910" y="4894"/>
                        <a:pt x="1095" y="4894"/>
                      </a:cubicBezTo>
                      <a:cubicBezTo>
                        <a:pt x="1100" y="4894"/>
                        <a:pt x="1104" y="4893"/>
                        <a:pt x="1108" y="4892"/>
                      </a:cubicBezTo>
                      <a:cubicBezTo>
                        <a:pt x="1175" y="4879"/>
                        <a:pt x="1215" y="4859"/>
                        <a:pt x="1256" y="4859"/>
                      </a:cubicBezTo>
                      <a:cubicBezTo>
                        <a:pt x="1326" y="4859"/>
                        <a:pt x="1399" y="4915"/>
                        <a:pt x="1608" y="5154"/>
                      </a:cubicBezTo>
                      <a:cubicBezTo>
                        <a:pt x="1787" y="5345"/>
                        <a:pt x="1787" y="5428"/>
                        <a:pt x="1942" y="5428"/>
                      </a:cubicBezTo>
                      <a:cubicBezTo>
                        <a:pt x="2061" y="5583"/>
                        <a:pt x="2263" y="6238"/>
                        <a:pt x="2406" y="6381"/>
                      </a:cubicBezTo>
                      <a:cubicBezTo>
                        <a:pt x="2532" y="6513"/>
                        <a:pt x="2690" y="6564"/>
                        <a:pt x="2809" y="6564"/>
                      </a:cubicBezTo>
                      <a:cubicBezTo>
                        <a:pt x="2893" y="6564"/>
                        <a:pt x="2958" y="6539"/>
                        <a:pt x="2977" y="6500"/>
                      </a:cubicBezTo>
                      <a:cubicBezTo>
                        <a:pt x="2977" y="6500"/>
                        <a:pt x="2977" y="6501"/>
                        <a:pt x="2978" y="6501"/>
                      </a:cubicBezTo>
                      <a:cubicBezTo>
                        <a:pt x="2984" y="6501"/>
                        <a:pt x="3077" y="6273"/>
                        <a:pt x="3226" y="6273"/>
                      </a:cubicBezTo>
                      <a:cubicBezTo>
                        <a:pt x="3263" y="6273"/>
                        <a:pt x="3303" y="6287"/>
                        <a:pt x="3346" y="6321"/>
                      </a:cubicBezTo>
                      <a:cubicBezTo>
                        <a:pt x="3414" y="6610"/>
                        <a:pt x="3497" y="6720"/>
                        <a:pt x="3658" y="6720"/>
                      </a:cubicBezTo>
                      <a:cubicBezTo>
                        <a:pt x="3696" y="6720"/>
                        <a:pt x="3739" y="6713"/>
                        <a:pt x="3787" y="6702"/>
                      </a:cubicBezTo>
                      <a:lnTo>
                        <a:pt x="3930" y="6238"/>
                      </a:lnTo>
                      <a:cubicBezTo>
                        <a:pt x="4001" y="6250"/>
                        <a:pt x="3966" y="6702"/>
                        <a:pt x="4108" y="6702"/>
                      </a:cubicBezTo>
                      <a:cubicBezTo>
                        <a:pt x="4158" y="6697"/>
                        <a:pt x="4202" y="6695"/>
                        <a:pt x="4241" y="6695"/>
                      </a:cubicBezTo>
                      <a:cubicBezTo>
                        <a:pt x="4489" y="6695"/>
                        <a:pt x="4567" y="6782"/>
                        <a:pt x="4680" y="6833"/>
                      </a:cubicBezTo>
                      <a:cubicBezTo>
                        <a:pt x="4693" y="6849"/>
                        <a:pt x="4707" y="6857"/>
                        <a:pt x="4721" y="6857"/>
                      </a:cubicBezTo>
                      <a:cubicBezTo>
                        <a:pt x="4860" y="6857"/>
                        <a:pt x="5042" y="6128"/>
                        <a:pt x="5204" y="6107"/>
                      </a:cubicBezTo>
                      <a:cubicBezTo>
                        <a:pt x="5311" y="6071"/>
                        <a:pt x="5382" y="6011"/>
                        <a:pt x="5430" y="5928"/>
                      </a:cubicBezTo>
                      <a:lnTo>
                        <a:pt x="5454" y="5928"/>
                      </a:lnTo>
                      <a:cubicBezTo>
                        <a:pt x="5578" y="6115"/>
                        <a:pt x="5756" y="6247"/>
                        <a:pt x="5934" y="6247"/>
                      </a:cubicBezTo>
                      <a:cubicBezTo>
                        <a:pt x="5960" y="6247"/>
                        <a:pt x="5987" y="6244"/>
                        <a:pt x="6013" y="6238"/>
                      </a:cubicBezTo>
                      <a:cubicBezTo>
                        <a:pt x="6204" y="6190"/>
                        <a:pt x="6323" y="5988"/>
                        <a:pt x="6311" y="5714"/>
                      </a:cubicBezTo>
                      <a:lnTo>
                        <a:pt x="6335" y="5714"/>
                      </a:lnTo>
                      <a:cubicBezTo>
                        <a:pt x="6443" y="6048"/>
                        <a:pt x="6696" y="6294"/>
                        <a:pt x="6929" y="6294"/>
                      </a:cubicBezTo>
                      <a:cubicBezTo>
                        <a:pt x="6953" y="6294"/>
                        <a:pt x="6978" y="6291"/>
                        <a:pt x="7002" y="6285"/>
                      </a:cubicBezTo>
                      <a:cubicBezTo>
                        <a:pt x="7204" y="6238"/>
                        <a:pt x="7299" y="6023"/>
                        <a:pt x="7299" y="5773"/>
                      </a:cubicBezTo>
                      <a:cubicBezTo>
                        <a:pt x="7335" y="5761"/>
                        <a:pt x="7359" y="5761"/>
                        <a:pt x="7395" y="5726"/>
                      </a:cubicBezTo>
                      <a:cubicBezTo>
                        <a:pt x="7418" y="5714"/>
                        <a:pt x="7454" y="5702"/>
                        <a:pt x="7502" y="5690"/>
                      </a:cubicBezTo>
                      <a:cubicBezTo>
                        <a:pt x="7610" y="5808"/>
                        <a:pt x="7751" y="5878"/>
                        <a:pt x="7878" y="5878"/>
                      </a:cubicBezTo>
                      <a:cubicBezTo>
                        <a:pt x="7904" y="5878"/>
                        <a:pt x="7930" y="5875"/>
                        <a:pt x="7954" y="5869"/>
                      </a:cubicBezTo>
                      <a:cubicBezTo>
                        <a:pt x="8133" y="5821"/>
                        <a:pt x="8228" y="5654"/>
                        <a:pt x="8240" y="5452"/>
                      </a:cubicBezTo>
                      <a:cubicBezTo>
                        <a:pt x="8395" y="5404"/>
                        <a:pt x="8538" y="5369"/>
                        <a:pt x="8657" y="5345"/>
                      </a:cubicBezTo>
                      <a:cubicBezTo>
                        <a:pt x="8954" y="5273"/>
                        <a:pt x="8930" y="4809"/>
                        <a:pt x="8990" y="4380"/>
                      </a:cubicBezTo>
                      <a:lnTo>
                        <a:pt x="9121" y="4380"/>
                      </a:lnTo>
                      <a:cubicBezTo>
                        <a:pt x="9371" y="4321"/>
                        <a:pt x="9466" y="3987"/>
                        <a:pt x="9323" y="3642"/>
                      </a:cubicBezTo>
                      <a:cubicBezTo>
                        <a:pt x="9311" y="3618"/>
                        <a:pt x="9311" y="3606"/>
                        <a:pt x="9300" y="3571"/>
                      </a:cubicBezTo>
                      <a:cubicBezTo>
                        <a:pt x="9311" y="3499"/>
                        <a:pt x="9311" y="3404"/>
                        <a:pt x="9300" y="3321"/>
                      </a:cubicBezTo>
                      <a:cubicBezTo>
                        <a:pt x="9502" y="3214"/>
                        <a:pt x="9562" y="2928"/>
                        <a:pt x="9442" y="2654"/>
                      </a:cubicBezTo>
                      <a:cubicBezTo>
                        <a:pt x="9347" y="2392"/>
                        <a:pt x="9145" y="2213"/>
                        <a:pt x="8942" y="2178"/>
                      </a:cubicBezTo>
                      <a:cubicBezTo>
                        <a:pt x="8930" y="2142"/>
                        <a:pt x="8895" y="2106"/>
                        <a:pt x="8883" y="2082"/>
                      </a:cubicBezTo>
                      <a:cubicBezTo>
                        <a:pt x="8871" y="1832"/>
                        <a:pt x="9181" y="1535"/>
                        <a:pt x="8942" y="1285"/>
                      </a:cubicBezTo>
                      <a:cubicBezTo>
                        <a:pt x="8942" y="1237"/>
                        <a:pt x="8930" y="1189"/>
                        <a:pt x="8907" y="1130"/>
                      </a:cubicBezTo>
                      <a:cubicBezTo>
                        <a:pt x="8888" y="1080"/>
                        <a:pt x="8869" y="1062"/>
                        <a:pt x="8849" y="1062"/>
                      </a:cubicBezTo>
                      <a:cubicBezTo>
                        <a:pt x="8796" y="1062"/>
                        <a:pt x="8731" y="1191"/>
                        <a:pt x="8628" y="1191"/>
                      </a:cubicBezTo>
                      <a:cubicBezTo>
                        <a:pt x="8622" y="1191"/>
                        <a:pt x="8616" y="1190"/>
                        <a:pt x="8609" y="1189"/>
                      </a:cubicBezTo>
                      <a:cubicBezTo>
                        <a:pt x="8597" y="1130"/>
                        <a:pt x="8466" y="1130"/>
                        <a:pt x="8454" y="1070"/>
                      </a:cubicBezTo>
                      <a:cubicBezTo>
                        <a:pt x="8341" y="787"/>
                        <a:pt x="8184" y="245"/>
                        <a:pt x="7974" y="245"/>
                      </a:cubicBezTo>
                      <a:cubicBezTo>
                        <a:pt x="7964" y="245"/>
                        <a:pt x="7953" y="246"/>
                        <a:pt x="7942" y="249"/>
                      </a:cubicBezTo>
                      <a:cubicBezTo>
                        <a:pt x="7871" y="273"/>
                        <a:pt x="7645" y="249"/>
                        <a:pt x="7597" y="297"/>
                      </a:cubicBezTo>
                      <a:cubicBezTo>
                        <a:pt x="7585" y="285"/>
                        <a:pt x="7204" y="285"/>
                        <a:pt x="7204" y="273"/>
                      </a:cubicBezTo>
                      <a:cubicBezTo>
                        <a:pt x="7152" y="70"/>
                        <a:pt x="7067" y="0"/>
                        <a:pt x="69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>
                  <a:off x="7781271" y="684692"/>
                  <a:ext cx="502256" cy="318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6" h="4694" extrusionOk="0">
                      <a:moveTo>
                        <a:pt x="5790" y="0"/>
                      </a:moveTo>
                      <a:cubicBezTo>
                        <a:pt x="5724" y="0"/>
                        <a:pt x="5644" y="27"/>
                        <a:pt x="5560" y="69"/>
                      </a:cubicBezTo>
                      <a:cubicBezTo>
                        <a:pt x="5500" y="33"/>
                        <a:pt x="5441" y="22"/>
                        <a:pt x="5369" y="22"/>
                      </a:cubicBezTo>
                      <a:cubicBezTo>
                        <a:pt x="5215" y="33"/>
                        <a:pt x="5119" y="153"/>
                        <a:pt x="5084" y="319"/>
                      </a:cubicBezTo>
                      <a:cubicBezTo>
                        <a:pt x="5047" y="333"/>
                        <a:pt x="5016" y="338"/>
                        <a:pt x="4988" y="338"/>
                      </a:cubicBezTo>
                      <a:cubicBezTo>
                        <a:pt x="4806" y="338"/>
                        <a:pt x="4790" y="91"/>
                        <a:pt x="4666" y="91"/>
                      </a:cubicBezTo>
                      <a:cubicBezTo>
                        <a:pt x="4624" y="91"/>
                        <a:pt x="4568" y="121"/>
                        <a:pt x="4488" y="200"/>
                      </a:cubicBezTo>
                      <a:cubicBezTo>
                        <a:pt x="4425" y="146"/>
                        <a:pt x="4366" y="121"/>
                        <a:pt x="4300" y="121"/>
                      </a:cubicBezTo>
                      <a:cubicBezTo>
                        <a:pt x="4191" y="121"/>
                        <a:pt x="4066" y="189"/>
                        <a:pt x="3881" y="307"/>
                      </a:cubicBezTo>
                      <a:cubicBezTo>
                        <a:pt x="3822" y="268"/>
                        <a:pt x="3755" y="245"/>
                        <a:pt x="3686" y="245"/>
                      </a:cubicBezTo>
                      <a:cubicBezTo>
                        <a:pt x="3672" y="245"/>
                        <a:pt x="3657" y="246"/>
                        <a:pt x="3643" y="248"/>
                      </a:cubicBezTo>
                      <a:cubicBezTo>
                        <a:pt x="3429" y="272"/>
                        <a:pt x="3298" y="474"/>
                        <a:pt x="3298" y="688"/>
                      </a:cubicBezTo>
                      <a:cubicBezTo>
                        <a:pt x="3112" y="609"/>
                        <a:pt x="2973" y="536"/>
                        <a:pt x="2851" y="536"/>
                      </a:cubicBezTo>
                      <a:cubicBezTo>
                        <a:pt x="2698" y="536"/>
                        <a:pt x="2570" y="648"/>
                        <a:pt x="2405" y="998"/>
                      </a:cubicBezTo>
                      <a:cubicBezTo>
                        <a:pt x="2397" y="988"/>
                        <a:pt x="2380" y="983"/>
                        <a:pt x="2359" y="983"/>
                      </a:cubicBezTo>
                      <a:cubicBezTo>
                        <a:pt x="2254" y="983"/>
                        <a:pt x="2021" y="1083"/>
                        <a:pt x="1952" y="1093"/>
                      </a:cubicBezTo>
                      <a:cubicBezTo>
                        <a:pt x="1869" y="1034"/>
                        <a:pt x="1702" y="974"/>
                        <a:pt x="1619" y="974"/>
                      </a:cubicBezTo>
                      <a:cubicBezTo>
                        <a:pt x="1417" y="998"/>
                        <a:pt x="1357" y="1117"/>
                        <a:pt x="1297" y="1319"/>
                      </a:cubicBezTo>
                      <a:cubicBezTo>
                        <a:pt x="1258" y="1296"/>
                        <a:pt x="1213" y="1236"/>
                        <a:pt x="1119" y="1236"/>
                      </a:cubicBezTo>
                      <a:cubicBezTo>
                        <a:pt x="1070" y="1236"/>
                        <a:pt x="1009" y="1251"/>
                        <a:pt x="928" y="1296"/>
                      </a:cubicBezTo>
                      <a:cubicBezTo>
                        <a:pt x="857" y="1343"/>
                        <a:pt x="666" y="1629"/>
                        <a:pt x="607" y="1688"/>
                      </a:cubicBezTo>
                      <a:cubicBezTo>
                        <a:pt x="585" y="1674"/>
                        <a:pt x="563" y="1668"/>
                        <a:pt x="542" y="1668"/>
                      </a:cubicBezTo>
                      <a:cubicBezTo>
                        <a:pt x="239" y="1668"/>
                        <a:pt x="1" y="2986"/>
                        <a:pt x="153" y="2986"/>
                      </a:cubicBezTo>
                      <a:cubicBezTo>
                        <a:pt x="153" y="2986"/>
                        <a:pt x="154" y="2986"/>
                        <a:pt x="154" y="2986"/>
                      </a:cubicBezTo>
                      <a:cubicBezTo>
                        <a:pt x="165" y="2985"/>
                        <a:pt x="174" y="2984"/>
                        <a:pt x="182" y="2984"/>
                      </a:cubicBezTo>
                      <a:cubicBezTo>
                        <a:pt x="292" y="2984"/>
                        <a:pt x="182" y="3136"/>
                        <a:pt x="393" y="3403"/>
                      </a:cubicBezTo>
                      <a:cubicBezTo>
                        <a:pt x="425" y="3442"/>
                        <a:pt x="464" y="3456"/>
                        <a:pt x="506" y="3456"/>
                      </a:cubicBezTo>
                      <a:cubicBezTo>
                        <a:pt x="618" y="3456"/>
                        <a:pt x="753" y="3355"/>
                        <a:pt x="857" y="3355"/>
                      </a:cubicBezTo>
                      <a:cubicBezTo>
                        <a:pt x="928" y="3474"/>
                        <a:pt x="1047" y="3629"/>
                        <a:pt x="1155" y="3736"/>
                      </a:cubicBezTo>
                      <a:cubicBezTo>
                        <a:pt x="1208" y="3794"/>
                        <a:pt x="1267" y="3814"/>
                        <a:pt x="1324" y="3814"/>
                      </a:cubicBezTo>
                      <a:cubicBezTo>
                        <a:pt x="1432" y="3814"/>
                        <a:pt x="1532" y="3740"/>
                        <a:pt x="1571" y="3701"/>
                      </a:cubicBezTo>
                      <a:lnTo>
                        <a:pt x="1571" y="3724"/>
                      </a:lnTo>
                      <a:cubicBezTo>
                        <a:pt x="1604" y="3955"/>
                        <a:pt x="1769" y="4145"/>
                        <a:pt x="1953" y="4145"/>
                      </a:cubicBezTo>
                      <a:cubicBezTo>
                        <a:pt x="1969" y="4145"/>
                        <a:pt x="1984" y="4144"/>
                        <a:pt x="2000" y="4141"/>
                      </a:cubicBezTo>
                      <a:cubicBezTo>
                        <a:pt x="2059" y="4153"/>
                        <a:pt x="2155" y="4153"/>
                        <a:pt x="2274" y="4153"/>
                      </a:cubicBezTo>
                      <a:cubicBezTo>
                        <a:pt x="2571" y="4153"/>
                        <a:pt x="2631" y="4236"/>
                        <a:pt x="2738" y="4296"/>
                      </a:cubicBezTo>
                      <a:cubicBezTo>
                        <a:pt x="2812" y="4401"/>
                        <a:pt x="2913" y="4479"/>
                        <a:pt x="3043" y="4479"/>
                      </a:cubicBezTo>
                      <a:cubicBezTo>
                        <a:pt x="3060" y="4479"/>
                        <a:pt x="3077" y="4477"/>
                        <a:pt x="3095" y="4475"/>
                      </a:cubicBezTo>
                      <a:cubicBezTo>
                        <a:pt x="3179" y="4451"/>
                        <a:pt x="3250" y="4427"/>
                        <a:pt x="3310" y="4367"/>
                      </a:cubicBezTo>
                      <a:lnTo>
                        <a:pt x="3345" y="4367"/>
                      </a:lnTo>
                      <a:cubicBezTo>
                        <a:pt x="3409" y="4517"/>
                        <a:pt x="3541" y="4609"/>
                        <a:pt x="3688" y="4609"/>
                      </a:cubicBezTo>
                      <a:cubicBezTo>
                        <a:pt x="3704" y="4609"/>
                        <a:pt x="3721" y="4608"/>
                        <a:pt x="3738" y="4605"/>
                      </a:cubicBezTo>
                      <a:cubicBezTo>
                        <a:pt x="3905" y="4594"/>
                        <a:pt x="4036" y="4451"/>
                        <a:pt x="4084" y="4272"/>
                      </a:cubicBezTo>
                      <a:lnTo>
                        <a:pt x="4119" y="4272"/>
                      </a:lnTo>
                      <a:cubicBezTo>
                        <a:pt x="4141" y="4513"/>
                        <a:pt x="4304" y="4693"/>
                        <a:pt x="4505" y="4693"/>
                      </a:cubicBezTo>
                      <a:cubicBezTo>
                        <a:pt x="4523" y="4693"/>
                        <a:pt x="4541" y="4692"/>
                        <a:pt x="4560" y="4689"/>
                      </a:cubicBezTo>
                      <a:cubicBezTo>
                        <a:pt x="4726" y="4677"/>
                        <a:pt x="4857" y="4546"/>
                        <a:pt x="4905" y="4367"/>
                      </a:cubicBezTo>
                      <a:cubicBezTo>
                        <a:pt x="4929" y="4367"/>
                        <a:pt x="4965" y="4355"/>
                        <a:pt x="5000" y="4355"/>
                      </a:cubicBezTo>
                      <a:cubicBezTo>
                        <a:pt x="5024" y="4344"/>
                        <a:pt x="5060" y="4344"/>
                        <a:pt x="5084" y="4320"/>
                      </a:cubicBezTo>
                      <a:cubicBezTo>
                        <a:pt x="5171" y="4418"/>
                        <a:pt x="5278" y="4476"/>
                        <a:pt x="5396" y="4476"/>
                      </a:cubicBezTo>
                      <a:cubicBezTo>
                        <a:pt x="5407" y="4476"/>
                        <a:pt x="5418" y="4476"/>
                        <a:pt x="5429" y="4475"/>
                      </a:cubicBezTo>
                      <a:cubicBezTo>
                        <a:pt x="5572" y="4463"/>
                        <a:pt x="5691" y="4355"/>
                        <a:pt x="5750" y="4201"/>
                      </a:cubicBezTo>
                      <a:cubicBezTo>
                        <a:pt x="5893" y="4189"/>
                        <a:pt x="6012" y="4177"/>
                        <a:pt x="6108" y="4153"/>
                      </a:cubicBezTo>
                      <a:cubicBezTo>
                        <a:pt x="6370" y="4129"/>
                        <a:pt x="6453" y="3796"/>
                        <a:pt x="6584" y="3498"/>
                      </a:cubicBezTo>
                      <a:cubicBezTo>
                        <a:pt x="6631" y="3522"/>
                        <a:pt x="6667" y="3522"/>
                        <a:pt x="6703" y="3522"/>
                      </a:cubicBezTo>
                      <a:cubicBezTo>
                        <a:pt x="6929" y="3486"/>
                        <a:pt x="7096" y="3260"/>
                        <a:pt x="7060" y="3010"/>
                      </a:cubicBezTo>
                      <a:cubicBezTo>
                        <a:pt x="7060" y="2998"/>
                        <a:pt x="7060" y="2986"/>
                        <a:pt x="7048" y="2962"/>
                      </a:cubicBezTo>
                      <a:cubicBezTo>
                        <a:pt x="7072" y="2903"/>
                        <a:pt x="7096" y="2843"/>
                        <a:pt x="7108" y="2784"/>
                      </a:cubicBezTo>
                      <a:cubicBezTo>
                        <a:pt x="7286" y="2736"/>
                        <a:pt x="7405" y="2522"/>
                        <a:pt x="7382" y="2296"/>
                      </a:cubicBezTo>
                      <a:cubicBezTo>
                        <a:pt x="7346" y="2105"/>
                        <a:pt x="7227" y="1938"/>
                        <a:pt x="7060" y="1903"/>
                      </a:cubicBezTo>
                      <a:cubicBezTo>
                        <a:pt x="7048" y="1867"/>
                        <a:pt x="7048" y="1855"/>
                        <a:pt x="7036" y="1819"/>
                      </a:cubicBezTo>
                      <a:cubicBezTo>
                        <a:pt x="7096" y="1629"/>
                        <a:pt x="7155" y="1403"/>
                        <a:pt x="7012" y="1200"/>
                      </a:cubicBezTo>
                      <a:cubicBezTo>
                        <a:pt x="7012" y="1153"/>
                        <a:pt x="7036" y="1129"/>
                        <a:pt x="7012" y="1081"/>
                      </a:cubicBezTo>
                      <a:cubicBezTo>
                        <a:pt x="7001" y="915"/>
                        <a:pt x="6870" y="772"/>
                        <a:pt x="6739" y="724"/>
                      </a:cubicBezTo>
                      <a:cubicBezTo>
                        <a:pt x="6739" y="676"/>
                        <a:pt x="6631" y="665"/>
                        <a:pt x="6620" y="617"/>
                      </a:cubicBezTo>
                      <a:cubicBezTo>
                        <a:pt x="6585" y="375"/>
                        <a:pt x="6405" y="200"/>
                        <a:pt x="6188" y="200"/>
                      </a:cubicBezTo>
                      <a:cubicBezTo>
                        <a:pt x="6181" y="200"/>
                        <a:pt x="6174" y="200"/>
                        <a:pt x="6167" y="200"/>
                      </a:cubicBezTo>
                      <a:cubicBezTo>
                        <a:pt x="6096" y="212"/>
                        <a:pt x="6048" y="236"/>
                        <a:pt x="5989" y="272"/>
                      </a:cubicBezTo>
                      <a:lnTo>
                        <a:pt x="5965" y="248"/>
                      </a:lnTo>
                      <a:cubicBezTo>
                        <a:pt x="5965" y="66"/>
                        <a:pt x="5894" y="0"/>
                        <a:pt x="57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8"/>
                <p:cNvSpPr/>
                <p:nvPr/>
              </p:nvSpPr>
              <p:spPr>
                <a:xfrm>
                  <a:off x="7711623" y="718668"/>
                  <a:ext cx="300567" cy="2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4415" extrusionOk="0">
                      <a:moveTo>
                        <a:pt x="3420" y="1"/>
                      </a:moveTo>
                      <a:cubicBezTo>
                        <a:pt x="3380" y="1"/>
                        <a:pt x="3332" y="24"/>
                        <a:pt x="3277" y="56"/>
                      </a:cubicBezTo>
                      <a:cubicBezTo>
                        <a:pt x="3253" y="33"/>
                        <a:pt x="3206" y="9"/>
                        <a:pt x="3158" y="9"/>
                      </a:cubicBezTo>
                      <a:cubicBezTo>
                        <a:pt x="3075" y="33"/>
                        <a:pt x="3015" y="128"/>
                        <a:pt x="3003" y="283"/>
                      </a:cubicBezTo>
                      <a:cubicBezTo>
                        <a:pt x="2983" y="293"/>
                        <a:pt x="2965" y="297"/>
                        <a:pt x="2949" y="297"/>
                      </a:cubicBezTo>
                      <a:cubicBezTo>
                        <a:pt x="2835" y="297"/>
                        <a:pt x="2818" y="66"/>
                        <a:pt x="2745" y="66"/>
                      </a:cubicBezTo>
                      <a:cubicBezTo>
                        <a:pt x="2721" y="66"/>
                        <a:pt x="2690" y="93"/>
                        <a:pt x="2646" y="164"/>
                      </a:cubicBezTo>
                      <a:cubicBezTo>
                        <a:pt x="2601" y="109"/>
                        <a:pt x="2559" y="81"/>
                        <a:pt x="2511" y="81"/>
                      </a:cubicBezTo>
                      <a:cubicBezTo>
                        <a:pt x="2445" y="81"/>
                        <a:pt x="2369" y="136"/>
                        <a:pt x="2265" y="247"/>
                      </a:cubicBezTo>
                      <a:cubicBezTo>
                        <a:pt x="2234" y="216"/>
                        <a:pt x="2194" y="185"/>
                        <a:pt x="2145" y="185"/>
                      </a:cubicBezTo>
                      <a:cubicBezTo>
                        <a:pt x="2138" y="185"/>
                        <a:pt x="2130" y="186"/>
                        <a:pt x="2122" y="187"/>
                      </a:cubicBezTo>
                      <a:cubicBezTo>
                        <a:pt x="2003" y="211"/>
                        <a:pt x="1920" y="390"/>
                        <a:pt x="1932" y="604"/>
                      </a:cubicBezTo>
                      <a:cubicBezTo>
                        <a:pt x="1813" y="524"/>
                        <a:pt x="1729" y="453"/>
                        <a:pt x="1657" y="453"/>
                      </a:cubicBezTo>
                      <a:cubicBezTo>
                        <a:pt x="1569" y="453"/>
                        <a:pt x="1499" y="558"/>
                        <a:pt x="1408" y="878"/>
                      </a:cubicBezTo>
                      <a:cubicBezTo>
                        <a:pt x="1401" y="866"/>
                        <a:pt x="1387" y="861"/>
                        <a:pt x="1371" y="861"/>
                      </a:cubicBezTo>
                      <a:cubicBezTo>
                        <a:pt x="1302" y="861"/>
                        <a:pt x="1172" y="940"/>
                        <a:pt x="1134" y="949"/>
                      </a:cubicBezTo>
                      <a:cubicBezTo>
                        <a:pt x="1101" y="895"/>
                        <a:pt x="1009" y="841"/>
                        <a:pt x="948" y="841"/>
                      </a:cubicBezTo>
                      <a:cubicBezTo>
                        <a:pt x="942" y="841"/>
                        <a:pt x="937" y="841"/>
                        <a:pt x="931" y="842"/>
                      </a:cubicBezTo>
                      <a:cubicBezTo>
                        <a:pt x="812" y="866"/>
                        <a:pt x="777" y="961"/>
                        <a:pt x="753" y="1164"/>
                      </a:cubicBezTo>
                      <a:cubicBezTo>
                        <a:pt x="721" y="1140"/>
                        <a:pt x="700" y="1080"/>
                        <a:pt x="645" y="1080"/>
                      </a:cubicBezTo>
                      <a:cubicBezTo>
                        <a:pt x="616" y="1080"/>
                        <a:pt x="579" y="1096"/>
                        <a:pt x="527" y="1140"/>
                      </a:cubicBezTo>
                      <a:cubicBezTo>
                        <a:pt x="479" y="1187"/>
                        <a:pt x="384" y="1437"/>
                        <a:pt x="336" y="1497"/>
                      </a:cubicBezTo>
                      <a:cubicBezTo>
                        <a:pt x="323" y="1484"/>
                        <a:pt x="309" y="1477"/>
                        <a:pt x="296" y="1477"/>
                      </a:cubicBezTo>
                      <a:cubicBezTo>
                        <a:pt x="117" y="1477"/>
                        <a:pt x="0" y="2688"/>
                        <a:pt x="95" y="2688"/>
                      </a:cubicBezTo>
                      <a:cubicBezTo>
                        <a:pt x="96" y="2688"/>
                        <a:pt x="97" y="2688"/>
                        <a:pt x="98" y="2688"/>
                      </a:cubicBezTo>
                      <a:cubicBezTo>
                        <a:pt x="101" y="2687"/>
                        <a:pt x="104" y="2687"/>
                        <a:pt x="106" y="2687"/>
                      </a:cubicBezTo>
                      <a:cubicBezTo>
                        <a:pt x="176" y="2687"/>
                        <a:pt x="115" y="2840"/>
                        <a:pt x="265" y="3092"/>
                      </a:cubicBezTo>
                      <a:cubicBezTo>
                        <a:pt x="284" y="3132"/>
                        <a:pt x="308" y="3146"/>
                        <a:pt x="333" y="3146"/>
                      </a:cubicBezTo>
                      <a:cubicBezTo>
                        <a:pt x="396" y="3146"/>
                        <a:pt x="471" y="3056"/>
                        <a:pt x="531" y="3056"/>
                      </a:cubicBezTo>
                      <a:cubicBezTo>
                        <a:pt x="533" y="3056"/>
                        <a:pt x="536" y="3056"/>
                        <a:pt x="539" y="3057"/>
                      </a:cubicBezTo>
                      <a:cubicBezTo>
                        <a:pt x="586" y="3188"/>
                        <a:pt x="658" y="3319"/>
                        <a:pt x="741" y="3438"/>
                      </a:cubicBezTo>
                      <a:cubicBezTo>
                        <a:pt x="769" y="3489"/>
                        <a:pt x="802" y="3508"/>
                        <a:pt x="835" y="3508"/>
                      </a:cubicBezTo>
                      <a:cubicBezTo>
                        <a:pt x="901" y="3508"/>
                        <a:pt x="967" y="3434"/>
                        <a:pt x="991" y="3402"/>
                      </a:cubicBezTo>
                      <a:lnTo>
                        <a:pt x="991" y="3438"/>
                      </a:lnTo>
                      <a:cubicBezTo>
                        <a:pt x="1002" y="3662"/>
                        <a:pt x="1119" y="3833"/>
                        <a:pt x="1231" y="3833"/>
                      </a:cubicBezTo>
                      <a:cubicBezTo>
                        <a:pt x="1239" y="3833"/>
                        <a:pt x="1246" y="3832"/>
                        <a:pt x="1253" y="3831"/>
                      </a:cubicBezTo>
                      <a:cubicBezTo>
                        <a:pt x="1301" y="3854"/>
                        <a:pt x="1348" y="3854"/>
                        <a:pt x="1420" y="3866"/>
                      </a:cubicBezTo>
                      <a:cubicBezTo>
                        <a:pt x="1598" y="3878"/>
                        <a:pt x="1634" y="3938"/>
                        <a:pt x="1705" y="3997"/>
                      </a:cubicBezTo>
                      <a:cubicBezTo>
                        <a:pt x="1761" y="4108"/>
                        <a:pt x="1826" y="4177"/>
                        <a:pt x="1911" y="4177"/>
                      </a:cubicBezTo>
                      <a:cubicBezTo>
                        <a:pt x="1918" y="4177"/>
                        <a:pt x="1925" y="4177"/>
                        <a:pt x="1932" y="4176"/>
                      </a:cubicBezTo>
                      <a:cubicBezTo>
                        <a:pt x="1967" y="4164"/>
                        <a:pt x="2015" y="4128"/>
                        <a:pt x="2063" y="4069"/>
                      </a:cubicBezTo>
                      <a:lnTo>
                        <a:pt x="2074" y="4069"/>
                      </a:lnTo>
                      <a:cubicBezTo>
                        <a:pt x="2118" y="4209"/>
                        <a:pt x="2210" y="4310"/>
                        <a:pt x="2289" y="4310"/>
                      </a:cubicBezTo>
                      <a:cubicBezTo>
                        <a:pt x="2297" y="4310"/>
                        <a:pt x="2305" y="4309"/>
                        <a:pt x="2313" y="4307"/>
                      </a:cubicBezTo>
                      <a:cubicBezTo>
                        <a:pt x="2420" y="4295"/>
                        <a:pt x="2491" y="4176"/>
                        <a:pt x="2515" y="4009"/>
                      </a:cubicBezTo>
                      <a:lnTo>
                        <a:pt x="2527" y="4009"/>
                      </a:lnTo>
                      <a:cubicBezTo>
                        <a:pt x="2538" y="4240"/>
                        <a:pt x="2662" y="4415"/>
                        <a:pt x="2799" y="4415"/>
                      </a:cubicBezTo>
                      <a:cubicBezTo>
                        <a:pt x="2804" y="4415"/>
                        <a:pt x="2808" y="4414"/>
                        <a:pt x="2813" y="4414"/>
                      </a:cubicBezTo>
                      <a:cubicBezTo>
                        <a:pt x="2908" y="4402"/>
                        <a:pt x="2979" y="4283"/>
                        <a:pt x="3003" y="4116"/>
                      </a:cubicBezTo>
                      <a:cubicBezTo>
                        <a:pt x="3015" y="4116"/>
                        <a:pt x="3027" y="4104"/>
                        <a:pt x="3051" y="4104"/>
                      </a:cubicBezTo>
                      <a:cubicBezTo>
                        <a:pt x="3063" y="4093"/>
                        <a:pt x="3075" y="4093"/>
                        <a:pt x="3110" y="4069"/>
                      </a:cubicBezTo>
                      <a:cubicBezTo>
                        <a:pt x="3154" y="4167"/>
                        <a:pt x="3227" y="4225"/>
                        <a:pt x="3294" y="4225"/>
                      </a:cubicBezTo>
                      <a:cubicBezTo>
                        <a:pt x="3300" y="4225"/>
                        <a:pt x="3307" y="4225"/>
                        <a:pt x="3313" y="4224"/>
                      </a:cubicBezTo>
                      <a:cubicBezTo>
                        <a:pt x="3408" y="4212"/>
                        <a:pt x="3479" y="4116"/>
                        <a:pt x="3503" y="3985"/>
                      </a:cubicBezTo>
                      <a:cubicBezTo>
                        <a:pt x="3575" y="3974"/>
                        <a:pt x="3658" y="3974"/>
                        <a:pt x="3729" y="3950"/>
                      </a:cubicBezTo>
                      <a:cubicBezTo>
                        <a:pt x="3872" y="3938"/>
                        <a:pt x="3920" y="3628"/>
                        <a:pt x="4015" y="3354"/>
                      </a:cubicBezTo>
                      <a:cubicBezTo>
                        <a:pt x="4039" y="3378"/>
                        <a:pt x="4051" y="3378"/>
                        <a:pt x="4087" y="3378"/>
                      </a:cubicBezTo>
                      <a:cubicBezTo>
                        <a:pt x="4218" y="3354"/>
                        <a:pt x="4313" y="3152"/>
                        <a:pt x="4277" y="2914"/>
                      </a:cubicBezTo>
                      <a:lnTo>
                        <a:pt x="4277" y="2866"/>
                      </a:lnTo>
                      <a:cubicBezTo>
                        <a:pt x="4301" y="2819"/>
                        <a:pt x="4313" y="2759"/>
                        <a:pt x="4313" y="2700"/>
                      </a:cubicBezTo>
                      <a:cubicBezTo>
                        <a:pt x="4372" y="2592"/>
                        <a:pt x="4432" y="2390"/>
                        <a:pt x="4420" y="2188"/>
                      </a:cubicBezTo>
                      <a:cubicBezTo>
                        <a:pt x="4396" y="2009"/>
                        <a:pt x="4313" y="1854"/>
                        <a:pt x="4218" y="1795"/>
                      </a:cubicBezTo>
                      <a:cubicBezTo>
                        <a:pt x="4218" y="1771"/>
                        <a:pt x="4206" y="1759"/>
                        <a:pt x="4206" y="1723"/>
                      </a:cubicBezTo>
                      <a:cubicBezTo>
                        <a:pt x="4229" y="1545"/>
                        <a:pt x="4265" y="1342"/>
                        <a:pt x="4194" y="1140"/>
                      </a:cubicBezTo>
                      <a:lnTo>
                        <a:pt x="4194" y="1045"/>
                      </a:lnTo>
                      <a:cubicBezTo>
                        <a:pt x="4170" y="890"/>
                        <a:pt x="4087" y="747"/>
                        <a:pt x="4015" y="699"/>
                      </a:cubicBezTo>
                      <a:cubicBezTo>
                        <a:pt x="4015" y="652"/>
                        <a:pt x="3932" y="640"/>
                        <a:pt x="3932" y="592"/>
                      </a:cubicBezTo>
                      <a:cubicBezTo>
                        <a:pt x="3910" y="375"/>
                        <a:pt x="3809" y="207"/>
                        <a:pt x="3691" y="207"/>
                      </a:cubicBezTo>
                      <a:cubicBezTo>
                        <a:pt x="3680" y="207"/>
                        <a:pt x="3669" y="208"/>
                        <a:pt x="3658" y="211"/>
                      </a:cubicBezTo>
                      <a:cubicBezTo>
                        <a:pt x="3610" y="211"/>
                        <a:pt x="3575" y="235"/>
                        <a:pt x="3551" y="271"/>
                      </a:cubicBezTo>
                      <a:cubicBezTo>
                        <a:pt x="3551" y="247"/>
                        <a:pt x="3539" y="235"/>
                        <a:pt x="3539" y="235"/>
                      </a:cubicBezTo>
                      <a:cubicBezTo>
                        <a:pt x="3524" y="60"/>
                        <a:pt x="3483" y="1"/>
                        <a:pt x="34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8"/>
                <p:cNvSpPr/>
                <p:nvPr/>
              </p:nvSpPr>
              <p:spPr>
                <a:xfrm>
                  <a:off x="7715896" y="610365"/>
                  <a:ext cx="483674" cy="40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" h="6027" extrusionOk="0">
                      <a:moveTo>
                        <a:pt x="5455" y="1"/>
                      </a:moveTo>
                      <a:cubicBezTo>
                        <a:pt x="5389" y="1"/>
                        <a:pt x="5310" y="35"/>
                        <a:pt x="5226" y="82"/>
                      </a:cubicBezTo>
                      <a:cubicBezTo>
                        <a:pt x="5180" y="45"/>
                        <a:pt x="5133" y="15"/>
                        <a:pt x="5087" y="15"/>
                      </a:cubicBezTo>
                      <a:cubicBezTo>
                        <a:pt x="5074" y="15"/>
                        <a:pt x="5061" y="17"/>
                        <a:pt x="5048" y="22"/>
                      </a:cubicBezTo>
                      <a:cubicBezTo>
                        <a:pt x="4917" y="34"/>
                        <a:pt x="4809" y="201"/>
                        <a:pt x="4786" y="391"/>
                      </a:cubicBezTo>
                      <a:cubicBezTo>
                        <a:pt x="4755" y="404"/>
                        <a:pt x="4729" y="410"/>
                        <a:pt x="4705" y="410"/>
                      </a:cubicBezTo>
                      <a:cubicBezTo>
                        <a:pt x="4525" y="410"/>
                        <a:pt x="4503" y="89"/>
                        <a:pt x="4382" y="89"/>
                      </a:cubicBezTo>
                      <a:cubicBezTo>
                        <a:pt x="4341" y="89"/>
                        <a:pt x="4288" y="126"/>
                        <a:pt x="4214" y="225"/>
                      </a:cubicBezTo>
                      <a:cubicBezTo>
                        <a:pt x="4157" y="148"/>
                        <a:pt x="4096" y="112"/>
                        <a:pt x="4027" y="112"/>
                      </a:cubicBezTo>
                      <a:cubicBezTo>
                        <a:pt x="3923" y="112"/>
                        <a:pt x="3800" y="194"/>
                        <a:pt x="3643" y="344"/>
                      </a:cubicBezTo>
                      <a:cubicBezTo>
                        <a:pt x="3574" y="295"/>
                        <a:pt x="3514" y="254"/>
                        <a:pt x="3442" y="254"/>
                      </a:cubicBezTo>
                      <a:cubicBezTo>
                        <a:pt x="3426" y="254"/>
                        <a:pt x="3410" y="256"/>
                        <a:pt x="3393" y="260"/>
                      </a:cubicBezTo>
                      <a:cubicBezTo>
                        <a:pt x="3202" y="284"/>
                        <a:pt x="3071" y="534"/>
                        <a:pt x="3071" y="820"/>
                      </a:cubicBezTo>
                      <a:cubicBezTo>
                        <a:pt x="2888" y="707"/>
                        <a:pt x="2753" y="608"/>
                        <a:pt x="2637" y="608"/>
                      </a:cubicBezTo>
                      <a:cubicBezTo>
                        <a:pt x="2496" y="608"/>
                        <a:pt x="2381" y="752"/>
                        <a:pt x="2238" y="1189"/>
                      </a:cubicBezTo>
                      <a:cubicBezTo>
                        <a:pt x="2228" y="1173"/>
                        <a:pt x="2209" y="1166"/>
                        <a:pt x="2183" y="1166"/>
                      </a:cubicBezTo>
                      <a:cubicBezTo>
                        <a:pt x="2078" y="1166"/>
                        <a:pt x="1869" y="1277"/>
                        <a:pt x="1821" y="1296"/>
                      </a:cubicBezTo>
                      <a:cubicBezTo>
                        <a:pt x="1757" y="1232"/>
                        <a:pt x="1617" y="1150"/>
                        <a:pt x="1512" y="1150"/>
                      </a:cubicBezTo>
                      <a:cubicBezTo>
                        <a:pt x="1499" y="1150"/>
                        <a:pt x="1487" y="1151"/>
                        <a:pt x="1476" y="1153"/>
                      </a:cubicBezTo>
                      <a:cubicBezTo>
                        <a:pt x="1297" y="1177"/>
                        <a:pt x="1238" y="1332"/>
                        <a:pt x="1190" y="1582"/>
                      </a:cubicBezTo>
                      <a:cubicBezTo>
                        <a:pt x="1150" y="1550"/>
                        <a:pt x="1111" y="1476"/>
                        <a:pt x="1018" y="1476"/>
                      </a:cubicBezTo>
                      <a:cubicBezTo>
                        <a:pt x="972" y="1476"/>
                        <a:pt x="912" y="1495"/>
                        <a:pt x="833" y="1546"/>
                      </a:cubicBezTo>
                      <a:cubicBezTo>
                        <a:pt x="761" y="1606"/>
                        <a:pt x="595" y="1951"/>
                        <a:pt x="535" y="2046"/>
                      </a:cubicBezTo>
                      <a:cubicBezTo>
                        <a:pt x="513" y="2027"/>
                        <a:pt x="492" y="2018"/>
                        <a:pt x="471" y="2018"/>
                      </a:cubicBezTo>
                      <a:cubicBezTo>
                        <a:pt x="186" y="2018"/>
                        <a:pt x="0" y="3690"/>
                        <a:pt x="139" y="3690"/>
                      </a:cubicBezTo>
                      <a:cubicBezTo>
                        <a:pt x="140" y="3690"/>
                        <a:pt x="141" y="3689"/>
                        <a:pt x="142" y="3689"/>
                      </a:cubicBezTo>
                      <a:cubicBezTo>
                        <a:pt x="146" y="3689"/>
                        <a:pt x="150" y="3689"/>
                        <a:pt x="154" y="3689"/>
                      </a:cubicBezTo>
                      <a:cubicBezTo>
                        <a:pt x="278" y="3689"/>
                        <a:pt x="161" y="3879"/>
                        <a:pt x="380" y="4249"/>
                      </a:cubicBezTo>
                      <a:cubicBezTo>
                        <a:pt x="413" y="4302"/>
                        <a:pt x="451" y="4321"/>
                        <a:pt x="491" y="4321"/>
                      </a:cubicBezTo>
                      <a:cubicBezTo>
                        <a:pt x="591" y="4321"/>
                        <a:pt x="707" y="4201"/>
                        <a:pt x="800" y="4201"/>
                      </a:cubicBezTo>
                      <a:cubicBezTo>
                        <a:pt x="803" y="4201"/>
                        <a:pt x="806" y="4201"/>
                        <a:pt x="809" y="4201"/>
                      </a:cubicBezTo>
                      <a:cubicBezTo>
                        <a:pt x="880" y="4344"/>
                        <a:pt x="999" y="4558"/>
                        <a:pt x="1107" y="4701"/>
                      </a:cubicBezTo>
                      <a:cubicBezTo>
                        <a:pt x="1159" y="4778"/>
                        <a:pt x="1216" y="4805"/>
                        <a:pt x="1270" y="4805"/>
                      </a:cubicBezTo>
                      <a:cubicBezTo>
                        <a:pt x="1375" y="4805"/>
                        <a:pt x="1472" y="4701"/>
                        <a:pt x="1511" y="4654"/>
                      </a:cubicBezTo>
                      <a:lnTo>
                        <a:pt x="1511" y="4689"/>
                      </a:lnTo>
                      <a:cubicBezTo>
                        <a:pt x="1534" y="4991"/>
                        <a:pt x="1703" y="5240"/>
                        <a:pt x="1901" y="5240"/>
                      </a:cubicBezTo>
                      <a:cubicBezTo>
                        <a:pt x="1914" y="5240"/>
                        <a:pt x="1927" y="5239"/>
                        <a:pt x="1940" y="5237"/>
                      </a:cubicBezTo>
                      <a:cubicBezTo>
                        <a:pt x="2000" y="5249"/>
                        <a:pt x="2083" y="5273"/>
                        <a:pt x="2190" y="5273"/>
                      </a:cubicBezTo>
                      <a:cubicBezTo>
                        <a:pt x="2476" y="5285"/>
                        <a:pt x="2535" y="5368"/>
                        <a:pt x="2642" y="5451"/>
                      </a:cubicBezTo>
                      <a:cubicBezTo>
                        <a:pt x="2710" y="5598"/>
                        <a:pt x="2832" y="5702"/>
                        <a:pt x="2956" y="5702"/>
                      </a:cubicBezTo>
                      <a:cubicBezTo>
                        <a:pt x="2963" y="5702"/>
                        <a:pt x="2969" y="5702"/>
                        <a:pt x="2976" y="5701"/>
                      </a:cubicBezTo>
                      <a:cubicBezTo>
                        <a:pt x="3059" y="5690"/>
                        <a:pt x="3131" y="5642"/>
                        <a:pt x="3190" y="5571"/>
                      </a:cubicBezTo>
                      <a:lnTo>
                        <a:pt x="3214" y="5571"/>
                      </a:lnTo>
                      <a:cubicBezTo>
                        <a:pt x="3294" y="5764"/>
                        <a:pt x="3428" y="5893"/>
                        <a:pt x="3586" y="5893"/>
                      </a:cubicBezTo>
                      <a:cubicBezTo>
                        <a:pt x="3593" y="5893"/>
                        <a:pt x="3600" y="5892"/>
                        <a:pt x="3607" y="5892"/>
                      </a:cubicBezTo>
                      <a:cubicBezTo>
                        <a:pt x="3774" y="5880"/>
                        <a:pt x="3893" y="5701"/>
                        <a:pt x="3916" y="5475"/>
                      </a:cubicBezTo>
                      <a:lnTo>
                        <a:pt x="3952" y="5475"/>
                      </a:lnTo>
                      <a:cubicBezTo>
                        <a:pt x="3974" y="5787"/>
                        <a:pt x="4143" y="6026"/>
                        <a:pt x="4340" y="6026"/>
                      </a:cubicBezTo>
                      <a:cubicBezTo>
                        <a:pt x="4353" y="6026"/>
                        <a:pt x="4367" y="6025"/>
                        <a:pt x="4381" y="6023"/>
                      </a:cubicBezTo>
                      <a:cubicBezTo>
                        <a:pt x="4547" y="6011"/>
                        <a:pt x="4667" y="5832"/>
                        <a:pt x="4690" y="5606"/>
                      </a:cubicBezTo>
                      <a:cubicBezTo>
                        <a:pt x="4726" y="5606"/>
                        <a:pt x="4750" y="5594"/>
                        <a:pt x="4762" y="5582"/>
                      </a:cubicBezTo>
                      <a:cubicBezTo>
                        <a:pt x="4797" y="5571"/>
                        <a:pt x="4821" y="5547"/>
                        <a:pt x="4857" y="5547"/>
                      </a:cubicBezTo>
                      <a:cubicBezTo>
                        <a:pt x="4946" y="5681"/>
                        <a:pt x="5046" y="5762"/>
                        <a:pt x="5156" y="5762"/>
                      </a:cubicBezTo>
                      <a:cubicBezTo>
                        <a:pt x="5163" y="5762"/>
                        <a:pt x="5171" y="5762"/>
                        <a:pt x="5178" y="5761"/>
                      </a:cubicBezTo>
                      <a:cubicBezTo>
                        <a:pt x="5321" y="5749"/>
                        <a:pt x="5440" y="5606"/>
                        <a:pt x="5476" y="5416"/>
                      </a:cubicBezTo>
                      <a:cubicBezTo>
                        <a:pt x="5595" y="5404"/>
                        <a:pt x="5738" y="5392"/>
                        <a:pt x="5821" y="5368"/>
                      </a:cubicBezTo>
                      <a:cubicBezTo>
                        <a:pt x="6060" y="5344"/>
                        <a:pt x="6143" y="4928"/>
                        <a:pt x="6274" y="4535"/>
                      </a:cubicBezTo>
                      <a:cubicBezTo>
                        <a:pt x="6298" y="4558"/>
                        <a:pt x="6345" y="4558"/>
                        <a:pt x="6369" y="4558"/>
                      </a:cubicBezTo>
                      <a:cubicBezTo>
                        <a:pt x="6583" y="4523"/>
                        <a:pt x="6726" y="4237"/>
                        <a:pt x="6702" y="3904"/>
                      </a:cubicBezTo>
                      <a:cubicBezTo>
                        <a:pt x="6702" y="3880"/>
                        <a:pt x="6691" y="3856"/>
                        <a:pt x="6691" y="3844"/>
                      </a:cubicBezTo>
                      <a:cubicBezTo>
                        <a:pt x="6714" y="3761"/>
                        <a:pt x="6726" y="3689"/>
                        <a:pt x="6750" y="3606"/>
                      </a:cubicBezTo>
                      <a:cubicBezTo>
                        <a:pt x="6917" y="3535"/>
                        <a:pt x="7036" y="3261"/>
                        <a:pt x="7000" y="2975"/>
                      </a:cubicBezTo>
                      <a:cubicBezTo>
                        <a:pt x="6976" y="2725"/>
                        <a:pt x="6857" y="2523"/>
                        <a:pt x="6702" y="2463"/>
                      </a:cubicBezTo>
                      <a:cubicBezTo>
                        <a:pt x="6691" y="2427"/>
                        <a:pt x="6691" y="2403"/>
                        <a:pt x="6679" y="2356"/>
                      </a:cubicBezTo>
                      <a:cubicBezTo>
                        <a:pt x="6714" y="2106"/>
                        <a:pt x="7131" y="1594"/>
                        <a:pt x="7000" y="1332"/>
                      </a:cubicBezTo>
                      <a:lnTo>
                        <a:pt x="7000" y="1177"/>
                      </a:lnTo>
                      <a:cubicBezTo>
                        <a:pt x="6988" y="975"/>
                        <a:pt x="6500" y="999"/>
                        <a:pt x="6381" y="939"/>
                      </a:cubicBezTo>
                      <a:cubicBezTo>
                        <a:pt x="6381" y="879"/>
                        <a:pt x="6524" y="713"/>
                        <a:pt x="6512" y="653"/>
                      </a:cubicBezTo>
                      <a:cubicBezTo>
                        <a:pt x="6481" y="374"/>
                        <a:pt x="6144" y="265"/>
                        <a:pt x="5915" y="265"/>
                      </a:cubicBezTo>
                      <a:cubicBezTo>
                        <a:pt x="5881" y="265"/>
                        <a:pt x="5849" y="268"/>
                        <a:pt x="5821" y="272"/>
                      </a:cubicBezTo>
                      <a:cubicBezTo>
                        <a:pt x="5762" y="284"/>
                        <a:pt x="5702" y="320"/>
                        <a:pt x="5655" y="356"/>
                      </a:cubicBezTo>
                      <a:cubicBezTo>
                        <a:pt x="5643" y="344"/>
                        <a:pt x="5631" y="332"/>
                        <a:pt x="5631" y="320"/>
                      </a:cubicBezTo>
                      <a:cubicBezTo>
                        <a:pt x="5624" y="82"/>
                        <a:pt x="5555" y="1"/>
                        <a:pt x="54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8"/>
                <p:cNvSpPr/>
                <p:nvPr/>
              </p:nvSpPr>
              <p:spPr>
                <a:xfrm>
                  <a:off x="7753737" y="656413"/>
                  <a:ext cx="476486" cy="32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751" extrusionOk="0">
                      <a:moveTo>
                        <a:pt x="5485" y="0"/>
                      </a:moveTo>
                      <a:cubicBezTo>
                        <a:pt x="5420" y="0"/>
                        <a:pt x="5342" y="28"/>
                        <a:pt x="5263" y="69"/>
                      </a:cubicBezTo>
                      <a:cubicBezTo>
                        <a:pt x="5204" y="34"/>
                        <a:pt x="5144" y="22"/>
                        <a:pt x="5085" y="22"/>
                      </a:cubicBezTo>
                      <a:cubicBezTo>
                        <a:pt x="4954" y="34"/>
                        <a:pt x="4847" y="153"/>
                        <a:pt x="4823" y="320"/>
                      </a:cubicBezTo>
                      <a:cubicBezTo>
                        <a:pt x="4790" y="331"/>
                        <a:pt x="4761" y="336"/>
                        <a:pt x="4735" y="336"/>
                      </a:cubicBezTo>
                      <a:cubicBezTo>
                        <a:pt x="4555" y="336"/>
                        <a:pt x="4536" y="90"/>
                        <a:pt x="4420" y="90"/>
                      </a:cubicBezTo>
                      <a:cubicBezTo>
                        <a:pt x="4379" y="90"/>
                        <a:pt x="4327" y="120"/>
                        <a:pt x="4251" y="200"/>
                      </a:cubicBezTo>
                      <a:cubicBezTo>
                        <a:pt x="4194" y="143"/>
                        <a:pt x="4135" y="115"/>
                        <a:pt x="4067" y="115"/>
                      </a:cubicBezTo>
                      <a:cubicBezTo>
                        <a:pt x="3966" y="115"/>
                        <a:pt x="3844" y="179"/>
                        <a:pt x="3680" y="308"/>
                      </a:cubicBezTo>
                      <a:cubicBezTo>
                        <a:pt x="3611" y="268"/>
                        <a:pt x="3550" y="245"/>
                        <a:pt x="3477" y="245"/>
                      </a:cubicBezTo>
                      <a:cubicBezTo>
                        <a:pt x="3462" y="245"/>
                        <a:pt x="3446" y="246"/>
                        <a:pt x="3430" y="248"/>
                      </a:cubicBezTo>
                      <a:cubicBezTo>
                        <a:pt x="3239" y="272"/>
                        <a:pt x="3108" y="474"/>
                        <a:pt x="3108" y="689"/>
                      </a:cubicBezTo>
                      <a:cubicBezTo>
                        <a:pt x="2929" y="604"/>
                        <a:pt x="2797" y="532"/>
                        <a:pt x="2681" y="532"/>
                      </a:cubicBezTo>
                      <a:cubicBezTo>
                        <a:pt x="2535" y="532"/>
                        <a:pt x="2416" y="647"/>
                        <a:pt x="2263" y="998"/>
                      </a:cubicBezTo>
                      <a:cubicBezTo>
                        <a:pt x="2255" y="988"/>
                        <a:pt x="2239" y="984"/>
                        <a:pt x="2218" y="984"/>
                      </a:cubicBezTo>
                      <a:cubicBezTo>
                        <a:pt x="2117" y="984"/>
                        <a:pt x="1896" y="1084"/>
                        <a:pt x="1846" y="1093"/>
                      </a:cubicBezTo>
                      <a:cubicBezTo>
                        <a:pt x="1763" y="1034"/>
                        <a:pt x="1608" y="974"/>
                        <a:pt x="1513" y="974"/>
                      </a:cubicBezTo>
                      <a:cubicBezTo>
                        <a:pt x="1334" y="986"/>
                        <a:pt x="1275" y="1117"/>
                        <a:pt x="1239" y="1320"/>
                      </a:cubicBezTo>
                      <a:cubicBezTo>
                        <a:pt x="1200" y="1296"/>
                        <a:pt x="1160" y="1236"/>
                        <a:pt x="1069" y="1236"/>
                      </a:cubicBezTo>
                      <a:cubicBezTo>
                        <a:pt x="1023" y="1236"/>
                        <a:pt x="962" y="1252"/>
                        <a:pt x="882" y="1296"/>
                      </a:cubicBezTo>
                      <a:cubicBezTo>
                        <a:pt x="799" y="1343"/>
                        <a:pt x="620" y="1629"/>
                        <a:pt x="560" y="1689"/>
                      </a:cubicBezTo>
                      <a:cubicBezTo>
                        <a:pt x="540" y="1675"/>
                        <a:pt x="520" y="1668"/>
                        <a:pt x="500" y="1668"/>
                      </a:cubicBezTo>
                      <a:cubicBezTo>
                        <a:pt x="219" y="1668"/>
                        <a:pt x="0" y="2987"/>
                        <a:pt x="130" y="2987"/>
                      </a:cubicBezTo>
                      <a:cubicBezTo>
                        <a:pt x="131" y="2987"/>
                        <a:pt x="131" y="2987"/>
                        <a:pt x="132" y="2987"/>
                      </a:cubicBezTo>
                      <a:cubicBezTo>
                        <a:pt x="138" y="2986"/>
                        <a:pt x="143" y="2986"/>
                        <a:pt x="148" y="2986"/>
                      </a:cubicBezTo>
                      <a:cubicBezTo>
                        <a:pt x="276" y="2986"/>
                        <a:pt x="152" y="3129"/>
                        <a:pt x="370" y="3415"/>
                      </a:cubicBezTo>
                      <a:cubicBezTo>
                        <a:pt x="402" y="3454"/>
                        <a:pt x="439" y="3468"/>
                        <a:pt x="478" y="3468"/>
                      </a:cubicBezTo>
                      <a:cubicBezTo>
                        <a:pt x="583" y="3468"/>
                        <a:pt x="703" y="3368"/>
                        <a:pt x="799" y="3368"/>
                      </a:cubicBezTo>
                      <a:cubicBezTo>
                        <a:pt x="882" y="3487"/>
                        <a:pt x="977" y="3641"/>
                        <a:pt x="1084" y="3760"/>
                      </a:cubicBezTo>
                      <a:cubicBezTo>
                        <a:pt x="1135" y="3811"/>
                        <a:pt x="1190" y="3830"/>
                        <a:pt x="1243" y="3830"/>
                      </a:cubicBezTo>
                      <a:cubicBezTo>
                        <a:pt x="1350" y="3830"/>
                        <a:pt x="1449" y="3753"/>
                        <a:pt x="1489" y="3713"/>
                      </a:cubicBezTo>
                      <a:lnTo>
                        <a:pt x="1489" y="3737"/>
                      </a:lnTo>
                      <a:cubicBezTo>
                        <a:pt x="1511" y="3977"/>
                        <a:pt x="1664" y="4158"/>
                        <a:pt x="1854" y="4158"/>
                      </a:cubicBezTo>
                      <a:cubicBezTo>
                        <a:pt x="1871" y="4158"/>
                        <a:pt x="1888" y="4156"/>
                        <a:pt x="1906" y="4153"/>
                      </a:cubicBezTo>
                      <a:cubicBezTo>
                        <a:pt x="1965" y="4177"/>
                        <a:pt x="2037" y="4177"/>
                        <a:pt x="2156" y="4177"/>
                      </a:cubicBezTo>
                      <a:cubicBezTo>
                        <a:pt x="2442" y="4177"/>
                        <a:pt x="2501" y="4249"/>
                        <a:pt x="2585" y="4308"/>
                      </a:cubicBezTo>
                      <a:cubicBezTo>
                        <a:pt x="2651" y="4420"/>
                        <a:pt x="2781" y="4500"/>
                        <a:pt x="2905" y="4500"/>
                      </a:cubicBezTo>
                      <a:cubicBezTo>
                        <a:pt x="2913" y="4500"/>
                        <a:pt x="2921" y="4499"/>
                        <a:pt x="2930" y="4499"/>
                      </a:cubicBezTo>
                      <a:cubicBezTo>
                        <a:pt x="3001" y="4487"/>
                        <a:pt x="3085" y="4451"/>
                        <a:pt x="3132" y="4391"/>
                      </a:cubicBezTo>
                      <a:lnTo>
                        <a:pt x="3168" y="4391"/>
                      </a:lnTo>
                      <a:cubicBezTo>
                        <a:pt x="3236" y="4550"/>
                        <a:pt x="3379" y="4654"/>
                        <a:pt x="3515" y="4654"/>
                      </a:cubicBezTo>
                      <a:cubicBezTo>
                        <a:pt x="3523" y="4654"/>
                        <a:pt x="3530" y="4654"/>
                        <a:pt x="3537" y="4653"/>
                      </a:cubicBezTo>
                      <a:cubicBezTo>
                        <a:pt x="3704" y="4630"/>
                        <a:pt x="3823" y="4499"/>
                        <a:pt x="3870" y="4320"/>
                      </a:cubicBezTo>
                      <a:lnTo>
                        <a:pt x="3894" y="4320"/>
                      </a:lnTo>
                      <a:cubicBezTo>
                        <a:pt x="3928" y="4557"/>
                        <a:pt x="4100" y="4751"/>
                        <a:pt x="4290" y="4751"/>
                      </a:cubicBezTo>
                      <a:cubicBezTo>
                        <a:pt x="4301" y="4751"/>
                        <a:pt x="4312" y="4750"/>
                        <a:pt x="4323" y="4749"/>
                      </a:cubicBezTo>
                      <a:cubicBezTo>
                        <a:pt x="4490" y="4737"/>
                        <a:pt x="4609" y="4606"/>
                        <a:pt x="4656" y="4427"/>
                      </a:cubicBezTo>
                      <a:cubicBezTo>
                        <a:pt x="4680" y="4427"/>
                        <a:pt x="4716" y="4415"/>
                        <a:pt x="4728" y="4415"/>
                      </a:cubicBezTo>
                      <a:cubicBezTo>
                        <a:pt x="4763" y="4403"/>
                        <a:pt x="4787" y="4403"/>
                        <a:pt x="4823" y="4380"/>
                      </a:cubicBezTo>
                      <a:cubicBezTo>
                        <a:pt x="4888" y="4478"/>
                        <a:pt x="4994" y="4536"/>
                        <a:pt x="5111" y="4536"/>
                      </a:cubicBezTo>
                      <a:cubicBezTo>
                        <a:pt x="5122" y="4536"/>
                        <a:pt x="5133" y="4535"/>
                        <a:pt x="5144" y="4534"/>
                      </a:cubicBezTo>
                      <a:cubicBezTo>
                        <a:pt x="5275" y="4522"/>
                        <a:pt x="5394" y="4415"/>
                        <a:pt x="5442" y="4260"/>
                      </a:cubicBezTo>
                      <a:cubicBezTo>
                        <a:pt x="5561" y="4249"/>
                        <a:pt x="5692" y="4237"/>
                        <a:pt x="5787" y="4213"/>
                      </a:cubicBezTo>
                      <a:cubicBezTo>
                        <a:pt x="6025" y="4189"/>
                        <a:pt x="6109" y="3856"/>
                        <a:pt x="6252" y="3558"/>
                      </a:cubicBezTo>
                      <a:cubicBezTo>
                        <a:pt x="6275" y="3582"/>
                        <a:pt x="6323" y="3582"/>
                        <a:pt x="6347" y="3582"/>
                      </a:cubicBezTo>
                      <a:cubicBezTo>
                        <a:pt x="6561" y="3546"/>
                        <a:pt x="6704" y="3320"/>
                        <a:pt x="6680" y="3070"/>
                      </a:cubicBezTo>
                      <a:cubicBezTo>
                        <a:pt x="6680" y="3058"/>
                        <a:pt x="6680" y="3046"/>
                        <a:pt x="6668" y="3022"/>
                      </a:cubicBezTo>
                      <a:cubicBezTo>
                        <a:pt x="6692" y="2963"/>
                        <a:pt x="6704" y="2903"/>
                        <a:pt x="6728" y="2844"/>
                      </a:cubicBezTo>
                      <a:cubicBezTo>
                        <a:pt x="6906" y="2736"/>
                        <a:pt x="7026" y="2522"/>
                        <a:pt x="6990" y="2296"/>
                      </a:cubicBezTo>
                      <a:cubicBezTo>
                        <a:pt x="6978" y="2105"/>
                        <a:pt x="6847" y="1939"/>
                        <a:pt x="6692" y="1903"/>
                      </a:cubicBezTo>
                      <a:cubicBezTo>
                        <a:pt x="6680" y="1867"/>
                        <a:pt x="6680" y="1855"/>
                        <a:pt x="6668" y="1820"/>
                      </a:cubicBezTo>
                      <a:cubicBezTo>
                        <a:pt x="6716" y="1629"/>
                        <a:pt x="6787" y="1403"/>
                        <a:pt x="6656" y="1201"/>
                      </a:cubicBezTo>
                      <a:cubicBezTo>
                        <a:pt x="6656" y="1153"/>
                        <a:pt x="6668" y="1129"/>
                        <a:pt x="6656" y="1082"/>
                      </a:cubicBezTo>
                      <a:cubicBezTo>
                        <a:pt x="6633" y="915"/>
                        <a:pt x="6502" y="772"/>
                        <a:pt x="6383" y="724"/>
                      </a:cubicBezTo>
                      <a:cubicBezTo>
                        <a:pt x="6383" y="677"/>
                        <a:pt x="6275" y="665"/>
                        <a:pt x="6275" y="617"/>
                      </a:cubicBezTo>
                      <a:cubicBezTo>
                        <a:pt x="6253" y="381"/>
                        <a:pt x="6082" y="198"/>
                        <a:pt x="5883" y="198"/>
                      </a:cubicBezTo>
                      <a:cubicBezTo>
                        <a:pt x="5871" y="198"/>
                        <a:pt x="5859" y="199"/>
                        <a:pt x="5847" y="200"/>
                      </a:cubicBezTo>
                      <a:cubicBezTo>
                        <a:pt x="5787" y="200"/>
                        <a:pt x="5728" y="236"/>
                        <a:pt x="5680" y="272"/>
                      </a:cubicBezTo>
                      <a:lnTo>
                        <a:pt x="5656" y="248"/>
                      </a:lnTo>
                      <a:cubicBezTo>
                        <a:pt x="5656" y="67"/>
                        <a:pt x="5586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8"/>
                <p:cNvSpPr/>
                <p:nvPr/>
              </p:nvSpPr>
              <p:spPr>
                <a:xfrm>
                  <a:off x="7677444" y="730401"/>
                  <a:ext cx="246788" cy="24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3575" extrusionOk="0">
                      <a:moveTo>
                        <a:pt x="2802" y="1"/>
                      </a:moveTo>
                      <a:cubicBezTo>
                        <a:pt x="2769" y="1"/>
                        <a:pt x="2728" y="22"/>
                        <a:pt x="2686" y="50"/>
                      </a:cubicBezTo>
                      <a:cubicBezTo>
                        <a:pt x="2659" y="23"/>
                        <a:pt x="2639" y="10"/>
                        <a:pt x="2615" y="10"/>
                      </a:cubicBezTo>
                      <a:cubicBezTo>
                        <a:pt x="2607" y="10"/>
                        <a:pt x="2599" y="11"/>
                        <a:pt x="2590" y="14"/>
                      </a:cubicBezTo>
                      <a:cubicBezTo>
                        <a:pt x="2519" y="38"/>
                        <a:pt x="2471" y="121"/>
                        <a:pt x="2459" y="241"/>
                      </a:cubicBezTo>
                      <a:cubicBezTo>
                        <a:pt x="2442" y="250"/>
                        <a:pt x="2427" y="254"/>
                        <a:pt x="2413" y="254"/>
                      </a:cubicBezTo>
                      <a:cubicBezTo>
                        <a:pt x="2319" y="254"/>
                        <a:pt x="2309" y="57"/>
                        <a:pt x="2246" y="57"/>
                      </a:cubicBezTo>
                      <a:cubicBezTo>
                        <a:pt x="2225" y="57"/>
                        <a:pt x="2199" y="78"/>
                        <a:pt x="2162" y="133"/>
                      </a:cubicBezTo>
                      <a:cubicBezTo>
                        <a:pt x="2134" y="88"/>
                        <a:pt x="2103" y="67"/>
                        <a:pt x="2068" y="67"/>
                      </a:cubicBezTo>
                      <a:cubicBezTo>
                        <a:pt x="2012" y="67"/>
                        <a:pt x="1945" y="121"/>
                        <a:pt x="1864" y="217"/>
                      </a:cubicBezTo>
                      <a:cubicBezTo>
                        <a:pt x="1840" y="169"/>
                        <a:pt x="1793" y="157"/>
                        <a:pt x="1745" y="157"/>
                      </a:cubicBezTo>
                      <a:cubicBezTo>
                        <a:pt x="1638" y="169"/>
                        <a:pt x="1578" y="312"/>
                        <a:pt x="1578" y="491"/>
                      </a:cubicBezTo>
                      <a:cubicBezTo>
                        <a:pt x="1487" y="426"/>
                        <a:pt x="1418" y="369"/>
                        <a:pt x="1357" y="369"/>
                      </a:cubicBezTo>
                      <a:cubicBezTo>
                        <a:pt x="1283" y="369"/>
                        <a:pt x="1222" y="455"/>
                        <a:pt x="1150" y="717"/>
                      </a:cubicBezTo>
                      <a:cubicBezTo>
                        <a:pt x="1145" y="707"/>
                        <a:pt x="1135" y="704"/>
                        <a:pt x="1122" y="704"/>
                      </a:cubicBezTo>
                      <a:cubicBezTo>
                        <a:pt x="1069" y="704"/>
                        <a:pt x="962" y="767"/>
                        <a:pt x="923" y="776"/>
                      </a:cubicBezTo>
                      <a:cubicBezTo>
                        <a:pt x="893" y="736"/>
                        <a:pt x="829" y="688"/>
                        <a:pt x="774" y="688"/>
                      </a:cubicBezTo>
                      <a:cubicBezTo>
                        <a:pt x="764" y="688"/>
                        <a:pt x="754" y="689"/>
                        <a:pt x="745" y="693"/>
                      </a:cubicBezTo>
                      <a:cubicBezTo>
                        <a:pt x="662" y="705"/>
                        <a:pt x="626" y="788"/>
                        <a:pt x="602" y="943"/>
                      </a:cubicBezTo>
                      <a:cubicBezTo>
                        <a:pt x="579" y="920"/>
                        <a:pt x="561" y="878"/>
                        <a:pt x="521" y="878"/>
                      </a:cubicBezTo>
                      <a:cubicBezTo>
                        <a:pt x="497" y="878"/>
                        <a:pt x="467" y="892"/>
                        <a:pt x="423" y="931"/>
                      </a:cubicBezTo>
                      <a:cubicBezTo>
                        <a:pt x="376" y="955"/>
                        <a:pt x="304" y="1169"/>
                        <a:pt x="269" y="1205"/>
                      </a:cubicBezTo>
                      <a:cubicBezTo>
                        <a:pt x="259" y="1195"/>
                        <a:pt x="249" y="1191"/>
                        <a:pt x="240" y="1191"/>
                      </a:cubicBezTo>
                      <a:cubicBezTo>
                        <a:pt x="100" y="1191"/>
                        <a:pt x="0" y="2193"/>
                        <a:pt x="65" y="2193"/>
                      </a:cubicBezTo>
                      <a:cubicBezTo>
                        <a:pt x="65" y="2193"/>
                        <a:pt x="66" y="2193"/>
                        <a:pt x="66" y="2193"/>
                      </a:cubicBezTo>
                      <a:cubicBezTo>
                        <a:pt x="69" y="2193"/>
                        <a:pt x="72" y="2192"/>
                        <a:pt x="75" y="2192"/>
                      </a:cubicBezTo>
                      <a:cubicBezTo>
                        <a:pt x="132" y="2192"/>
                        <a:pt x="72" y="2310"/>
                        <a:pt x="197" y="2515"/>
                      </a:cubicBezTo>
                      <a:cubicBezTo>
                        <a:pt x="215" y="2550"/>
                        <a:pt x="236" y="2562"/>
                        <a:pt x="258" y="2562"/>
                      </a:cubicBezTo>
                      <a:cubicBezTo>
                        <a:pt x="308" y="2562"/>
                        <a:pt x="366" y="2502"/>
                        <a:pt x="415" y="2502"/>
                      </a:cubicBezTo>
                      <a:cubicBezTo>
                        <a:pt x="418" y="2502"/>
                        <a:pt x="420" y="2502"/>
                        <a:pt x="423" y="2503"/>
                      </a:cubicBezTo>
                      <a:lnTo>
                        <a:pt x="566" y="2800"/>
                      </a:lnTo>
                      <a:cubicBezTo>
                        <a:pt x="594" y="2845"/>
                        <a:pt x="624" y="2860"/>
                        <a:pt x="652" y="2860"/>
                      </a:cubicBezTo>
                      <a:cubicBezTo>
                        <a:pt x="707" y="2860"/>
                        <a:pt x="757" y="2800"/>
                        <a:pt x="781" y="2777"/>
                      </a:cubicBezTo>
                      <a:lnTo>
                        <a:pt x="781" y="2788"/>
                      </a:lnTo>
                      <a:cubicBezTo>
                        <a:pt x="792" y="2966"/>
                        <a:pt x="885" y="3112"/>
                        <a:pt x="985" y="3112"/>
                      </a:cubicBezTo>
                      <a:cubicBezTo>
                        <a:pt x="992" y="3112"/>
                        <a:pt x="999" y="3112"/>
                        <a:pt x="1007" y="3110"/>
                      </a:cubicBezTo>
                      <a:cubicBezTo>
                        <a:pt x="1031" y="3134"/>
                        <a:pt x="1078" y="3134"/>
                        <a:pt x="1138" y="3134"/>
                      </a:cubicBezTo>
                      <a:cubicBezTo>
                        <a:pt x="1281" y="3146"/>
                        <a:pt x="1316" y="3193"/>
                        <a:pt x="1364" y="3229"/>
                      </a:cubicBezTo>
                      <a:cubicBezTo>
                        <a:pt x="1397" y="3327"/>
                        <a:pt x="1449" y="3385"/>
                        <a:pt x="1522" y="3385"/>
                      </a:cubicBezTo>
                      <a:cubicBezTo>
                        <a:pt x="1529" y="3385"/>
                        <a:pt x="1536" y="3385"/>
                        <a:pt x="1543" y="3384"/>
                      </a:cubicBezTo>
                      <a:cubicBezTo>
                        <a:pt x="1578" y="3384"/>
                        <a:pt x="1614" y="3348"/>
                        <a:pt x="1638" y="3312"/>
                      </a:cubicBezTo>
                      <a:lnTo>
                        <a:pt x="1662" y="3312"/>
                      </a:lnTo>
                      <a:cubicBezTo>
                        <a:pt x="1695" y="3424"/>
                        <a:pt x="1770" y="3504"/>
                        <a:pt x="1838" y="3504"/>
                      </a:cubicBezTo>
                      <a:cubicBezTo>
                        <a:pt x="1843" y="3504"/>
                        <a:pt x="1848" y="3504"/>
                        <a:pt x="1852" y="3503"/>
                      </a:cubicBezTo>
                      <a:cubicBezTo>
                        <a:pt x="1924" y="3491"/>
                        <a:pt x="1995" y="3384"/>
                        <a:pt x="2019" y="3253"/>
                      </a:cubicBezTo>
                      <a:lnTo>
                        <a:pt x="2031" y="3253"/>
                      </a:lnTo>
                      <a:cubicBezTo>
                        <a:pt x="2042" y="3436"/>
                        <a:pt x="2142" y="3575"/>
                        <a:pt x="2244" y="3575"/>
                      </a:cubicBezTo>
                      <a:cubicBezTo>
                        <a:pt x="2249" y="3575"/>
                        <a:pt x="2253" y="3575"/>
                        <a:pt x="2257" y="3574"/>
                      </a:cubicBezTo>
                      <a:cubicBezTo>
                        <a:pt x="2328" y="3562"/>
                        <a:pt x="2400" y="3467"/>
                        <a:pt x="2424" y="3336"/>
                      </a:cubicBezTo>
                      <a:cubicBezTo>
                        <a:pt x="2436" y="3336"/>
                        <a:pt x="2447" y="3336"/>
                        <a:pt x="2459" y="3324"/>
                      </a:cubicBezTo>
                      <a:cubicBezTo>
                        <a:pt x="2483" y="3312"/>
                        <a:pt x="2495" y="3312"/>
                        <a:pt x="2507" y="3312"/>
                      </a:cubicBezTo>
                      <a:cubicBezTo>
                        <a:pt x="2550" y="3387"/>
                        <a:pt x="2602" y="3433"/>
                        <a:pt x="2655" y="3433"/>
                      </a:cubicBezTo>
                      <a:cubicBezTo>
                        <a:pt x="2662" y="3433"/>
                        <a:pt x="2668" y="3433"/>
                        <a:pt x="2674" y="3431"/>
                      </a:cubicBezTo>
                      <a:cubicBezTo>
                        <a:pt x="2745" y="3408"/>
                        <a:pt x="2805" y="3336"/>
                        <a:pt x="2817" y="3229"/>
                      </a:cubicBezTo>
                      <a:cubicBezTo>
                        <a:pt x="2876" y="3217"/>
                        <a:pt x="2959" y="3217"/>
                        <a:pt x="2995" y="3205"/>
                      </a:cubicBezTo>
                      <a:cubicBezTo>
                        <a:pt x="3114" y="3193"/>
                        <a:pt x="3162" y="2931"/>
                        <a:pt x="3221" y="2717"/>
                      </a:cubicBezTo>
                      <a:cubicBezTo>
                        <a:pt x="3233" y="2717"/>
                        <a:pt x="3257" y="2729"/>
                        <a:pt x="3281" y="2729"/>
                      </a:cubicBezTo>
                      <a:cubicBezTo>
                        <a:pt x="3388" y="2717"/>
                        <a:pt x="3459" y="2538"/>
                        <a:pt x="3448" y="2336"/>
                      </a:cubicBezTo>
                      <a:lnTo>
                        <a:pt x="3448" y="2300"/>
                      </a:lnTo>
                      <a:cubicBezTo>
                        <a:pt x="3459" y="2253"/>
                        <a:pt x="3459" y="2205"/>
                        <a:pt x="3471" y="2157"/>
                      </a:cubicBezTo>
                      <a:cubicBezTo>
                        <a:pt x="3579" y="2134"/>
                        <a:pt x="3638" y="1979"/>
                        <a:pt x="3626" y="1800"/>
                      </a:cubicBezTo>
                      <a:cubicBezTo>
                        <a:pt x="3614" y="1657"/>
                        <a:pt x="3555" y="1538"/>
                        <a:pt x="3459" y="1491"/>
                      </a:cubicBezTo>
                      <a:cubicBezTo>
                        <a:pt x="3459" y="1479"/>
                        <a:pt x="3448" y="1443"/>
                        <a:pt x="3448" y="1431"/>
                      </a:cubicBezTo>
                      <a:cubicBezTo>
                        <a:pt x="3471" y="1288"/>
                        <a:pt x="3507" y="1122"/>
                        <a:pt x="3424" y="955"/>
                      </a:cubicBezTo>
                      <a:lnTo>
                        <a:pt x="3424" y="872"/>
                      </a:lnTo>
                      <a:cubicBezTo>
                        <a:pt x="3412" y="753"/>
                        <a:pt x="3352" y="610"/>
                        <a:pt x="3281" y="586"/>
                      </a:cubicBezTo>
                      <a:cubicBezTo>
                        <a:pt x="3281" y="550"/>
                        <a:pt x="3221" y="538"/>
                        <a:pt x="3221" y="491"/>
                      </a:cubicBezTo>
                      <a:cubicBezTo>
                        <a:pt x="3210" y="308"/>
                        <a:pt x="3110" y="168"/>
                        <a:pt x="3008" y="168"/>
                      </a:cubicBezTo>
                      <a:cubicBezTo>
                        <a:pt x="3003" y="168"/>
                        <a:pt x="2999" y="169"/>
                        <a:pt x="2995" y="169"/>
                      </a:cubicBezTo>
                      <a:cubicBezTo>
                        <a:pt x="2971" y="169"/>
                        <a:pt x="2936" y="193"/>
                        <a:pt x="2912" y="229"/>
                      </a:cubicBezTo>
                      <a:cubicBezTo>
                        <a:pt x="2912" y="217"/>
                        <a:pt x="2888" y="217"/>
                        <a:pt x="2888" y="193"/>
                      </a:cubicBezTo>
                      <a:cubicBezTo>
                        <a:pt x="2888" y="49"/>
                        <a:pt x="2853" y="1"/>
                        <a:pt x="2802" y="1"/>
                      </a:cubicBezTo>
                      <a:close/>
                    </a:path>
                  </a:pathLst>
                </a:custGeom>
                <a:solidFill>
                  <a:srgbClr val="AEC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7611661" y="686795"/>
                  <a:ext cx="542676" cy="29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4290" extrusionOk="0">
                      <a:moveTo>
                        <a:pt x="6157" y="0"/>
                      </a:moveTo>
                      <a:cubicBezTo>
                        <a:pt x="6069" y="0"/>
                        <a:pt x="5960" y="33"/>
                        <a:pt x="5846" y="74"/>
                      </a:cubicBezTo>
                      <a:cubicBezTo>
                        <a:pt x="5804" y="60"/>
                        <a:pt x="5759" y="54"/>
                        <a:pt x="5713" y="54"/>
                      </a:cubicBezTo>
                      <a:cubicBezTo>
                        <a:pt x="5681" y="54"/>
                        <a:pt x="5650" y="57"/>
                        <a:pt x="5620" y="62"/>
                      </a:cubicBezTo>
                      <a:cubicBezTo>
                        <a:pt x="5442" y="98"/>
                        <a:pt x="5311" y="217"/>
                        <a:pt x="5275" y="360"/>
                      </a:cubicBezTo>
                      <a:cubicBezTo>
                        <a:pt x="5222" y="379"/>
                        <a:pt x="5178" y="387"/>
                        <a:pt x="5141" y="387"/>
                      </a:cubicBezTo>
                      <a:cubicBezTo>
                        <a:pt x="4957" y="387"/>
                        <a:pt x="4939" y="186"/>
                        <a:pt x="4811" y="186"/>
                      </a:cubicBezTo>
                      <a:cubicBezTo>
                        <a:pt x="4761" y="186"/>
                        <a:pt x="4695" y="216"/>
                        <a:pt x="4596" y="300"/>
                      </a:cubicBezTo>
                      <a:cubicBezTo>
                        <a:pt x="4535" y="260"/>
                        <a:pt x="4474" y="240"/>
                        <a:pt x="4407" y="240"/>
                      </a:cubicBezTo>
                      <a:cubicBezTo>
                        <a:pt x="4278" y="240"/>
                        <a:pt x="4125" y="314"/>
                        <a:pt x="3906" y="455"/>
                      </a:cubicBezTo>
                      <a:cubicBezTo>
                        <a:pt x="3852" y="428"/>
                        <a:pt x="3792" y="415"/>
                        <a:pt x="3725" y="415"/>
                      </a:cubicBezTo>
                      <a:cubicBezTo>
                        <a:pt x="3702" y="415"/>
                        <a:pt x="3679" y="416"/>
                        <a:pt x="3656" y="419"/>
                      </a:cubicBezTo>
                      <a:cubicBezTo>
                        <a:pt x="3453" y="455"/>
                        <a:pt x="3286" y="634"/>
                        <a:pt x="3286" y="836"/>
                      </a:cubicBezTo>
                      <a:cubicBezTo>
                        <a:pt x="3114" y="782"/>
                        <a:pt x="2985" y="734"/>
                        <a:pt x="2871" y="734"/>
                      </a:cubicBezTo>
                      <a:cubicBezTo>
                        <a:pt x="2708" y="734"/>
                        <a:pt x="2575" y="831"/>
                        <a:pt x="2394" y="1145"/>
                      </a:cubicBezTo>
                      <a:cubicBezTo>
                        <a:pt x="2362" y="1122"/>
                        <a:pt x="2326" y="1104"/>
                        <a:pt x="2289" y="1104"/>
                      </a:cubicBezTo>
                      <a:cubicBezTo>
                        <a:pt x="2268" y="1104"/>
                        <a:pt x="2248" y="1109"/>
                        <a:pt x="2227" y="1122"/>
                      </a:cubicBezTo>
                      <a:cubicBezTo>
                        <a:pt x="2172" y="1085"/>
                        <a:pt x="2104" y="1070"/>
                        <a:pt x="2032" y="1070"/>
                      </a:cubicBezTo>
                      <a:cubicBezTo>
                        <a:pt x="2010" y="1070"/>
                        <a:pt x="1987" y="1071"/>
                        <a:pt x="1965" y="1074"/>
                      </a:cubicBezTo>
                      <a:cubicBezTo>
                        <a:pt x="1786" y="1110"/>
                        <a:pt x="1453" y="1110"/>
                        <a:pt x="1405" y="1265"/>
                      </a:cubicBezTo>
                      <a:cubicBezTo>
                        <a:pt x="1375" y="1191"/>
                        <a:pt x="1351" y="1168"/>
                        <a:pt x="1330" y="1168"/>
                      </a:cubicBezTo>
                      <a:cubicBezTo>
                        <a:pt x="1293" y="1168"/>
                        <a:pt x="1265" y="1241"/>
                        <a:pt x="1227" y="1241"/>
                      </a:cubicBezTo>
                      <a:cubicBezTo>
                        <a:pt x="1155" y="1253"/>
                        <a:pt x="1084" y="1288"/>
                        <a:pt x="1036" y="1348"/>
                      </a:cubicBezTo>
                      <a:cubicBezTo>
                        <a:pt x="858" y="1384"/>
                        <a:pt x="810" y="1717"/>
                        <a:pt x="655" y="1800"/>
                      </a:cubicBezTo>
                      <a:cubicBezTo>
                        <a:pt x="633" y="1791"/>
                        <a:pt x="610" y="1787"/>
                        <a:pt x="588" y="1787"/>
                      </a:cubicBezTo>
                      <a:cubicBezTo>
                        <a:pt x="435" y="1787"/>
                        <a:pt x="281" y="1982"/>
                        <a:pt x="0" y="2086"/>
                      </a:cubicBezTo>
                      <a:lnTo>
                        <a:pt x="60" y="2515"/>
                      </a:lnTo>
                      <a:cubicBezTo>
                        <a:pt x="60" y="2515"/>
                        <a:pt x="256" y="2754"/>
                        <a:pt x="377" y="2754"/>
                      </a:cubicBezTo>
                      <a:cubicBezTo>
                        <a:pt x="383" y="2754"/>
                        <a:pt x="388" y="2754"/>
                        <a:pt x="393" y="2753"/>
                      </a:cubicBezTo>
                      <a:cubicBezTo>
                        <a:pt x="399" y="2752"/>
                        <a:pt x="405" y="2752"/>
                        <a:pt x="411" y="2752"/>
                      </a:cubicBezTo>
                      <a:cubicBezTo>
                        <a:pt x="539" y="2752"/>
                        <a:pt x="580" y="2881"/>
                        <a:pt x="774" y="3098"/>
                      </a:cubicBezTo>
                      <a:cubicBezTo>
                        <a:pt x="870" y="3217"/>
                        <a:pt x="977" y="3253"/>
                        <a:pt x="1108" y="3265"/>
                      </a:cubicBezTo>
                      <a:cubicBezTo>
                        <a:pt x="1191" y="3348"/>
                        <a:pt x="1286" y="3408"/>
                        <a:pt x="1405" y="3408"/>
                      </a:cubicBezTo>
                      <a:cubicBezTo>
                        <a:pt x="1489" y="3408"/>
                        <a:pt x="1548" y="3384"/>
                        <a:pt x="1584" y="3336"/>
                      </a:cubicBezTo>
                      <a:lnTo>
                        <a:pt x="1584" y="3372"/>
                      </a:lnTo>
                      <a:cubicBezTo>
                        <a:pt x="1606" y="3561"/>
                        <a:pt x="1763" y="3708"/>
                        <a:pt x="1938" y="3708"/>
                      </a:cubicBezTo>
                      <a:cubicBezTo>
                        <a:pt x="1951" y="3708"/>
                        <a:pt x="1964" y="3707"/>
                        <a:pt x="1977" y="3705"/>
                      </a:cubicBezTo>
                      <a:cubicBezTo>
                        <a:pt x="2036" y="3729"/>
                        <a:pt x="2108" y="3729"/>
                        <a:pt x="2215" y="3741"/>
                      </a:cubicBezTo>
                      <a:cubicBezTo>
                        <a:pt x="2501" y="3753"/>
                        <a:pt x="2560" y="3812"/>
                        <a:pt x="2644" y="3860"/>
                      </a:cubicBezTo>
                      <a:cubicBezTo>
                        <a:pt x="2710" y="3959"/>
                        <a:pt x="2837" y="4028"/>
                        <a:pt x="2960" y="4028"/>
                      </a:cubicBezTo>
                      <a:cubicBezTo>
                        <a:pt x="2970" y="4028"/>
                        <a:pt x="2979" y="4028"/>
                        <a:pt x="2989" y="4027"/>
                      </a:cubicBezTo>
                      <a:cubicBezTo>
                        <a:pt x="3072" y="4027"/>
                        <a:pt x="3156" y="3991"/>
                        <a:pt x="3215" y="3943"/>
                      </a:cubicBezTo>
                      <a:lnTo>
                        <a:pt x="3239" y="3943"/>
                      </a:lnTo>
                      <a:cubicBezTo>
                        <a:pt x="3306" y="4078"/>
                        <a:pt x="3448" y="4171"/>
                        <a:pt x="3614" y="4171"/>
                      </a:cubicBezTo>
                      <a:cubicBezTo>
                        <a:pt x="3624" y="4171"/>
                        <a:pt x="3634" y="4170"/>
                        <a:pt x="3644" y="4170"/>
                      </a:cubicBezTo>
                      <a:cubicBezTo>
                        <a:pt x="3822" y="4170"/>
                        <a:pt x="3953" y="4051"/>
                        <a:pt x="4013" y="3908"/>
                      </a:cubicBezTo>
                      <a:lnTo>
                        <a:pt x="4048" y="3908"/>
                      </a:lnTo>
                      <a:cubicBezTo>
                        <a:pt x="4060" y="4115"/>
                        <a:pt x="4272" y="4289"/>
                        <a:pt x="4502" y="4289"/>
                      </a:cubicBezTo>
                      <a:cubicBezTo>
                        <a:pt x="4510" y="4289"/>
                        <a:pt x="4517" y="4289"/>
                        <a:pt x="4525" y="4289"/>
                      </a:cubicBezTo>
                      <a:cubicBezTo>
                        <a:pt x="4715" y="4289"/>
                        <a:pt x="4858" y="4170"/>
                        <a:pt x="4906" y="4027"/>
                      </a:cubicBezTo>
                      <a:cubicBezTo>
                        <a:pt x="4941" y="4027"/>
                        <a:pt x="4965" y="4027"/>
                        <a:pt x="5001" y="4003"/>
                      </a:cubicBezTo>
                      <a:cubicBezTo>
                        <a:pt x="5025" y="4003"/>
                        <a:pt x="5072" y="3991"/>
                        <a:pt x="5096" y="3991"/>
                      </a:cubicBezTo>
                      <a:cubicBezTo>
                        <a:pt x="5191" y="4098"/>
                        <a:pt x="5334" y="4158"/>
                        <a:pt x="5489" y="4158"/>
                      </a:cubicBezTo>
                      <a:cubicBezTo>
                        <a:pt x="5668" y="4158"/>
                        <a:pt x="5811" y="4063"/>
                        <a:pt x="5894" y="3932"/>
                      </a:cubicBezTo>
                      <a:cubicBezTo>
                        <a:pt x="6049" y="3920"/>
                        <a:pt x="6215" y="3920"/>
                        <a:pt x="6334" y="3920"/>
                      </a:cubicBezTo>
                      <a:cubicBezTo>
                        <a:pt x="6668" y="3908"/>
                        <a:pt x="6787" y="3610"/>
                        <a:pt x="6977" y="3324"/>
                      </a:cubicBezTo>
                      <a:cubicBezTo>
                        <a:pt x="7025" y="3336"/>
                        <a:pt x="7061" y="3336"/>
                        <a:pt x="7120" y="3336"/>
                      </a:cubicBezTo>
                      <a:cubicBezTo>
                        <a:pt x="7418" y="3324"/>
                        <a:pt x="7644" y="3098"/>
                        <a:pt x="7620" y="2848"/>
                      </a:cubicBezTo>
                      <a:cubicBezTo>
                        <a:pt x="7620" y="2836"/>
                        <a:pt x="7597" y="2812"/>
                        <a:pt x="7597" y="2800"/>
                      </a:cubicBezTo>
                      <a:cubicBezTo>
                        <a:pt x="7644" y="2741"/>
                        <a:pt x="7680" y="2681"/>
                        <a:pt x="7704" y="2622"/>
                      </a:cubicBezTo>
                      <a:cubicBezTo>
                        <a:pt x="7978" y="2562"/>
                        <a:pt x="8001" y="2265"/>
                        <a:pt x="7978" y="2050"/>
                      </a:cubicBezTo>
                      <a:cubicBezTo>
                        <a:pt x="7954" y="1848"/>
                        <a:pt x="7930" y="1788"/>
                        <a:pt x="7716" y="1753"/>
                      </a:cubicBezTo>
                      <a:cubicBezTo>
                        <a:pt x="7704" y="1717"/>
                        <a:pt x="7692" y="1705"/>
                        <a:pt x="7692" y="1669"/>
                      </a:cubicBezTo>
                      <a:cubicBezTo>
                        <a:pt x="7763" y="1479"/>
                        <a:pt x="7989" y="1253"/>
                        <a:pt x="7811" y="1050"/>
                      </a:cubicBezTo>
                      <a:cubicBezTo>
                        <a:pt x="7823" y="1003"/>
                        <a:pt x="7823" y="979"/>
                        <a:pt x="7823" y="931"/>
                      </a:cubicBezTo>
                      <a:cubicBezTo>
                        <a:pt x="7811" y="764"/>
                        <a:pt x="7680" y="657"/>
                        <a:pt x="7501" y="622"/>
                      </a:cubicBezTo>
                      <a:cubicBezTo>
                        <a:pt x="7513" y="574"/>
                        <a:pt x="7513" y="526"/>
                        <a:pt x="7513" y="479"/>
                      </a:cubicBezTo>
                      <a:cubicBezTo>
                        <a:pt x="7483" y="269"/>
                        <a:pt x="7076" y="143"/>
                        <a:pt x="6777" y="143"/>
                      </a:cubicBezTo>
                      <a:cubicBezTo>
                        <a:pt x="6720" y="143"/>
                        <a:pt x="6666" y="148"/>
                        <a:pt x="6620" y="157"/>
                      </a:cubicBezTo>
                      <a:cubicBezTo>
                        <a:pt x="6525" y="169"/>
                        <a:pt x="6454" y="205"/>
                        <a:pt x="6394" y="241"/>
                      </a:cubicBezTo>
                      <a:cubicBezTo>
                        <a:pt x="6382" y="229"/>
                        <a:pt x="6370" y="229"/>
                        <a:pt x="6346" y="217"/>
                      </a:cubicBezTo>
                      <a:cubicBezTo>
                        <a:pt x="6346" y="55"/>
                        <a:pt x="6270" y="0"/>
                        <a:pt x="61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7717727" y="776652"/>
                  <a:ext cx="231529" cy="1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1778" extrusionOk="0">
                      <a:moveTo>
                        <a:pt x="2687" y="1"/>
                      </a:moveTo>
                      <a:cubicBezTo>
                        <a:pt x="2655" y="1"/>
                        <a:pt x="2613" y="15"/>
                        <a:pt x="2568" y="35"/>
                      </a:cubicBezTo>
                      <a:cubicBezTo>
                        <a:pt x="2544" y="23"/>
                        <a:pt x="2508" y="23"/>
                        <a:pt x="2473" y="23"/>
                      </a:cubicBezTo>
                      <a:cubicBezTo>
                        <a:pt x="2425" y="23"/>
                        <a:pt x="2354" y="82"/>
                        <a:pt x="2342" y="142"/>
                      </a:cubicBezTo>
                      <a:cubicBezTo>
                        <a:pt x="2324" y="147"/>
                        <a:pt x="2310" y="149"/>
                        <a:pt x="2296" y="149"/>
                      </a:cubicBezTo>
                      <a:cubicBezTo>
                        <a:pt x="2211" y="149"/>
                        <a:pt x="2204" y="58"/>
                        <a:pt x="2151" y="58"/>
                      </a:cubicBezTo>
                      <a:cubicBezTo>
                        <a:pt x="2134" y="58"/>
                        <a:pt x="2112" y="68"/>
                        <a:pt x="2080" y="94"/>
                      </a:cubicBezTo>
                      <a:cubicBezTo>
                        <a:pt x="2050" y="73"/>
                        <a:pt x="2023" y="64"/>
                        <a:pt x="1993" y="64"/>
                      </a:cubicBezTo>
                      <a:cubicBezTo>
                        <a:pt x="1939" y="64"/>
                        <a:pt x="1879" y="96"/>
                        <a:pt x="1794" y="142"/>
                      </a:cubicBezTo>
                      <a:cubicBezTo>
                        <a:pt x="1777" y="134"/>
                        <a:pt x="1750" y="120"/>
                        <a:pt x="1722" y="120"/>
                      </a:cubicBezTo>
                      <a:cubicBezTo>
                        <a:pt x="1710" y="120"/>
                        <a:pt x="1698" y="123"/>
                        <a:pt x="1687" y="130"/>
                      </a:cubicBezTo>
                      <a:cubicBezTo>
                        <a:pt x="1603" y="142"/>
                        <a:pt x="1532" y="213"/>
                        <a:pt x="1532" y="285"/>
                      </a:cubicBezTo>
                      <a:cubicBezTo>
                        <a:pt x="1441" y="258"/>
                        <a:pt x="1377" y="232"/>
                        <a:pt x="1320" y="232"/>
                      </a:cubicBezTo>
                      <a:cubicBezTo>
                        <a:pt x="1249" y="232"/>
                        <a:pt x="1189" y="272"/>
                        <a:pt x="1103" y="404"/>
                      </a:cubicBezTo>
                      <a:cubicBezTo>
                        <a:pt x="1099" y="400"/>
                        <a:pt x="1092" y="398"/>
                        <a:pt x="1083" y="398"/>
                      </a:cubicBezTo>
                      <a:cubicBezTo>
                        <a:pt x="1035" y="398"/>
                        <a:pt x="931" y="440"/>
                        <a:pt x="901" y="440"/>
                      </a:cubicBezTo>
                      <a:cubicBezTo>
                        <a:pt x="853" y="428"/>
                        <a:pt x="782" y="392"/>
                        <a:pt x="734" y="392"/>
                      </a:cubicBezTo>
                      <a:cubicBezTo>
                        <a:pt x="651" y="404"/>
                        <a:pt x="615" y="452"/>
                        <a:pt x="591" y="523"/>
                      </a:cubicBezTo>
                      <a:cubicBezTo>
                        <a:pt x="569" y="515"/>
                        <a:pt x="551" y="494"/>
                        <a:pt x="514" y="494"/>
                      </a:cubicBezTo>
                      <a:cubicBezTo>
                        <a:pt x="492" y="494"/>
                        <a:pt x="464" y="501"/>
                        <a:pt x="425" y="523"/>
                      </a:cubicBezTo>
                      <a:cubicBezTo>
                        <a:pt x="389" y="547"/>
                        <a:pt x="306" y="642"/>
                        <a:pt x="270" y="678"/>
                      </a:cubicBezTo>
                      <a:cubicBezTo>
                        <a:pt x="261" y="673"/>
                        <a:pt x="253" y="671"/>
                        <a:pt x="244" y="671"/>
                      </a:cubicBezTo>
                      <a:cubicBezTo>
                        <a:pt x="112" y="671"/>
                        <a:pt x="0" y="1166"/>
                        <a:pt x="68" y="1166"/>
                      </a:cubicBezTo>
                      <a:cubicBezTo>
                        <a:pt x="74" y="1165"/>
                        <a:pt x="79" y="1164"/>
                        <a:pt x="83" y="1164"/>
                      </a:cubicBezTo>
                      <a:cubicBezTo>
                        <a:pt x="128" y="1164"/>
                        <a:pt x="77" y="1223"/>
                        <a:pt x="175" y="1321"/>
                      </a:cubicBezTo>
                      <a:cubicBezTo>
                        <a:pt x="190" y="1336"/>
                        <a:pt x="208" y="1342"/>
                        <a:pt x="226" y="1342"/>
                      </a:cubicBezTo>
                      <a:cubicBezTo>
                        <a:pt x="276" y="1342"/>
                        <a:pt x="333" y="1297"/>
                        <a:pt x="377" y="1297"/>
                      </a:cubicBezTo>
                      <a:cubicBezTo>
                        <a:pt x="413" y="1344"/>
                        <a:pt x="472" y="1404"/>
                        <a:pt x="508" y="1452"/>
                      </a:cubicBezTo>
                      <a:cubicBezTo>
                        <a:pt x="535" y="1471"/>
                        <a:pt x="562" y="1478"/>
                        <a:pt x="587" y="1478"/>
                      </a:cubicBezTo>
                      <a:cubicBezTo>
                        <a:pt x="640" y="1478"/>
                        <a:pt x="686" y="1448"/>
                        <a:pt x="710" y="1440"/>
                      </a:cubicBezTo>
                      <a:lnTo>
                        <a:pt x="710" y="1452"/>
                      </a:lnTo>
                      <a:cubicBezTo>
                        <a:pt x="721" y="1525"/>
                        <a:pt x="787" y="1599"/>
                        <a:pt x="868" y="1599"/>
                      </a:cubicBezTo>
                      <a:cubicBezTo>
                        <a:pt x="879" y="1599"/>
                        <a:pt x="890" y="1597"/>
                        <a:pt x="901" y="1595"/>
                      </a:cubicBezTo>
                      <a:lnTo>
                        <a:pt x="1020" y="1595"/>
                      </a:lnTo>
                      <a:cubicBezTo>
                        <a:pt x="1151" y="1595"/>
                        <a:pt x="1187" y="1630"/>
                        <a:pt x="1222" y="1642"/>
                      </a:cubicBezTo>
                      <a:cubicBezTo>
                        <a:pt x="1252" y="1682"/>
                        <a:pt x="1306" y="1705"/>
                        <a:pt x="1358" y="1705"/>
                      </a:cubicBezTo>
                      <a:cubicBezTo>
                        <a:pt x="1368" y="1705"/>
                        <a:pt x="1379" y="1704"/>
                        <a:pt x="1389" y="1702"/>
                      </a:cubicBezTo>
                      <a:cubicBezTo>
                        <a:pt x="1437" y="1702"/>
                        <a:pt x="1461" y="1690"/>
                        <a:pt x="1496" y="1654"/>
                      </a:cubicBezTo>
                      <a:lnTo>
                        <a:pt x="1508" y="1654"/>
                      </a:lnTo>
                      <a:cubicBezTo>
                        <a:pt x="1544" y="1714"/>
                        <a:pt x="1615" y="1749"/>
                        <a:pt x="1687" y="1749"/>
                      </a:cubicBezTo>
                      <a:cubicBezTo>
                        <a:pt x="1758" y="1737"/>
                        <a:pt x="1818" y="1690"/>
                        <a:pt x="1853" y="1630"/>
                      </a:cubicBezTo>
                      <a:lnTo>
                        <a:pt x="1865" y="1630"/>
                      </a:lnTo>
                      <a:cubicBezTo>
                        <a:pt x="1886" y="1704"/>
                        <a:pt x="1954" y="1777"/>
                        <a:pt x="2043" y="1777"/>
                      </a:cubicBezTo>
                      <a:cubicBezTo>
                        <a:pt x="2055" y="1777"/>
                        <a:pt x="2067" y="1776"/>
                        <a:pt x="2080" y="1773"/>
                      </a:cubicBezTo>
                      <a:cubicBezTo>
                        <a:pt x="2151" y="1761"/>
                        <a:pt x="2211" y="1714"/>
                        <a:pt x="2246" y="1654"/>
                      </a:cubicBezTo>
                      <a:cubicBezTo>
                        <a:pt x="2258" y="1654"/>
                        <a:pt x="2270" y="1654"/>
                        <a:pt x="2282" y="1642"/>
                      </a:cubicBezTo>
                      <a:cubicBezTo>
                        <a:pt x="2306" y="1642"/>
                        <a:pt x="2318" y="1642"/>
                        <a:pt x="2330" y="1630"/>
                      </a:cubicBezTo>
                      <a:cubicBezTo>
                        <a:pt x="2377" y="1678"/>
                        <a:pt x="2425" y="1690"/>
                        <a:pt x="2484" y="1690"/>
                      </a:cubicBezTo>
                      <a:cubicBezTo>
                        <a:pt x="2556" y="1690"/>
                        <a:pt x="2604" y="1642"/>
                        <a:pt x="2627" y="1583"/>
                      </a:cubicBezTo>
                      <a:cubicBezTo>
                        <a:pt x="2687" y="1583"/>
                        <a:pt x="2746" y="1571"/>
                        <a:pt x="2794" y="1571"/>
                      </a:cubicBezTo>
                      <a:cubicBezTo>
                        <a:pt x="2913" y="1559"/>
                        <a:pt x="2961" y="1440"/>
                        <a:pt x="3020" y="1321"/>
                      </a:cubicBezTo>
                      <a:lnTo>
                        <a:pt x="3056" y="1321"/>
                      </a:lnTo>
                      <a:cubicBezTo>
                        <a:pt x="3163" y="1297"/>
                        <a:pt x="3235" y="1214"/>
                        <a:pt x="3223" y="1118"/>
                      </a:cubicBezTo>
                      <a:lnTo>
                        <a:pt x="3223" y="1106"/>
                      </a:lnTo>
                      <a:cubicBezTo>
                        <a:pt x="3235" y="1094"/>
                        <a:pt x="3258" y="1059"/>
                        <a:pt x="3258" y="1035"/>
                      </a:cubicBezTo>
                      <a:cubicBezTo>
                        <a:pt x="3354" y="1035"/>
                        <a:pt x="3413" y="963"/>
                        <a:pt x="3401" y="868"/>
                      </a:cubicBezTo>
                      <a:cubicBezTo>
                        <a:pt x="3389" y="797"/>
                        <a:pt x="3342" y="737"/>
                        <a:pt x="3270" y="725"/>
                      </a:cubicBezTo>
                      <a:cubicBezTo>
                        <a:pt x="3270" y="702"/>
                        <a:pt x="3258" y="702"/>
                        <a:pt x="3258" y="690"/>
                      </a:cubicBezTo>
                      <a:cubicBezTo>
                        <a:pt x="3282" y="618"/>
                        <a:pt x="3318" y="547"/>
                        <a:pt x="3258" y="452"/>
                      </a:cubicBezTo>
                      <a:lnTo>
                        <a:pt x="3258" y="404"/>
                      </a:lnTo>
                      <a:cubicBezTo>
                        <a:pt x="3258" y="344"/>
                        <a:pt x="3199" y="285"/>
                        <a:pt x="3139" y="273"/>
                      </a:cubicBezTo>
                      <a:cubicBezTo>
                        <a:pt x="3139" y="261"/>
                        <a:pt x="3092" y="261"/>
                        <a:pt x="3080" y="225"/>
                      </a:cubicBezTo>
                      <a:cubicBezTo>
                        <a:pt x="3058" y="148"/>
                        <a:pt x="2985" y="81"/>
                        <a:pt x="2889" y="81"/>
                      </a:cubicBezTo>
                      <a:cubicBezTo>
                        <a:pt x="2881" y="81"/>
                        <a:pt x="2873" y="82"/>
                        <a:pt x="2865" y="82"/>
                      </a:cubicBezTo>
                      <a:cubicBezTo>
                        <a:pt x="2842" y="82"/>
                        <a:pt x="2806" y="94"/>
                        <a:pt x="2782" y="106"/>
                      </a:cubicBezTo>
                      <a:lnTo>
                        <a:pt x="2758" y="94"/>
                      </a:lnTo>
                      <a:cubicBezTo>
                        <a:pt x="2758" y="26"/>
                        <a:pt x="2731" y="1"/>
                        <a:pt x="2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>
                  <a:off x="7665983" y="779907"/>
                  <a:ext cx="229969" cy="12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1775" extrusionOk="0">
                      <a:moveTo>
                        <a:pt x="2693" y="0"/>
                      </a:moveTo>
                      <a:cubicBezTo>
                        <a:pt x="2664" y="0"/>
                        <a:pt x="2628" y="14"/>
                        <a:pt x="2593" y="34"/>
                      </a:cubicBezTo>
                      <a:cubicBezTo>
                        <a:pt x="2557" y="23"/>
                        <a:pt x="2533" y="23"/>
                        <a:pt x="2497" y="23"/>
                      </a:cubicBezTo>
                      <a:cubicBezTo>
                        <a:pt x="2438" y="34"/>
                        <a:pt x="2378" y="82"/>
                        <a:pt x="2366" y="142"/>
                      </a:cubicBezTo>
                      <a:cubicBezTo>
                        <a:pt x="2353" y="145"/>
                        <a:pt x="2340" y="146"/>
                        <a:pt x="2329" y="146"/>
                      </a:cubicBezTo>
                      <a:cubicBezTo>
                        <a:pt x="2237" y="146"/>
                        <a:pt x="2230" y="56"/>
                        <a:pt x="2173" y="56"/>
                      </a:cubicBezTo>
                      <a:cubicBezTo>
                        <a:pt x="2154" y="56"/>
                        <a:pt x="2128" y="66"/>
                        <a:pt x="2093" y="94"/>
                      </a:cubicBezTo>
                      <a:cubicBezTo>
                        <a:pt x="2066" y="71"/>
                        <a:pt x="2039" y="61"/>
                        <a:pt x="2008" y="61"/>
                      </a:cubicBezTo>
                      <a:cubicBezTo>
                        <a:pt x="1959" y="61"/>
                        <a:pt x="1900" y="90"/>
                        <a:pt x="1819" y="142"/>
                      </a:cubicBezTo>
                      <a:cubicBezTo>
                        <a:pt x="1793" y="124"/>
                        <a:pt x="1760" y="113"/>
                        <a:pt x="1735" y="113"/>
                      </a:cubicBezTo>
                      <a:cubicBezTo>
                        <a:pt x="1726" y="113"/>
                        <a:pt x="1718" y="115"/>
                        <a:pt x="1712" y="118"/>
                      </a:cubicBezTo>
                      <a:cubicBezTo>
                        <a:pt x="1616" y="142"/>
                        <a:pt x="1545" y="213"/>
                        <a:pt x="1545" y="284"/>
                      </a:cubicBezTo>
                      <a:cubicBezTo>
                        <a:pt x="1460" y="258"/>
                        <a:pt x="1396" y="231"/>
                        <a:pt x="1340" y="231"/>
                      </a:cubicBezTo>
                      <a:cubicBezTo>
                        <a:pt x="1270" y="231"/>
                        <a:pt x="1212" y="272"/>
                        <a:pt x="1140" y="404"/>
                      </a:cubicBezTo>
                      <a:cubicBezTo>
                        <a:pt x="1136" y="400"/>
                        <a:pt x="1129" y="398"/>
                        <a:pt x="1119" y="398"/>
                      </a:cubicBezTo>
                      <a:cubicBezTo>
                        <a:pt x="1072" y="398"/>
                        <a:pt x="967" y="439"/>
                        <a:pt x="938" y="439"/>
                      </a:cubicBezTo>
                      <a:cubicBezTo>
                        <a:pt x="890" y="415"/>
                        <a:pt x="831" y="392"/>
                        <a:pt x="771" y="392"/>
                      </a:cubicBezTo>
                      <a:cubicBezTo>
                        <a:pt x="676" y="404"/>
                        <a:pt x="652" y="451"/>
                        <a:pt x="628" y="523"/>
                      </a:cubicBezTo>
                      <a:cubicBezTo>
                        <a:pt x="606" y="515"/>
                        <a:pt x="588" y="493"/>
                        <a:pt x="551" y="493"/>
                      </a:cubicBezTo>
                      <a:cubicBezTo>
                        <a:pt x="529" y="493"/>
                        <a:pt x="501" y="501"/>
                        <a:pt x="461" y="523"/>
                      </a:cubicBezTo>
                      <a:cubicBezTo>
                        <a:pt x="426" y="534"/>
                        <a:pt x="176" y="689"/>
                        <a:pt x="140" y="713"/>
                      </a:cubicBezTo>
                      <a:cubicBezTo>
                        <a:pt x="131" y="709"/>
                        <a:pt x="122" y="706"/>
                        <a:pt x="114" y="706"/>
                      </a:cubicBezTo>
                      <a:cubicBezTo>
                        <a:pt x="0" y="706"/>
                        <a:pt x="13" y="1154"/>
                        <a:pt x="78" y="1154"/>
                      </a:cubicBezTo>
                      <a:cubicBezTo>
                        <a:pt x="79" y="1154"/>
                        <a:pt x="80" y="1154"/>
                        <a:pt x="80" y="1154"/>
                      </a:cubicBezTo>
                      <a:cubicBezTo>
                        <a:pt x="164" y="1154"/>
                        <a:pt x="80" y="1189"/>
                        <a:pt x="188" y="1296"/>
                      </a:cubicBezTo>
                      <a:cubicBezTo>
                        <a:pt x="205" y="1314"/>
                        <a:pt x="226" y="1320"/>
                        <a:pt x="248" y="1320"/>
                      </a:cubicBezTo>
                      <a:cubicBezTo>
                        <a:pt x="300" y="1320"/>
                        <a:pt x="360" y="1285"/>
                        <a:pt x="402" y="1285"/>
                      </a:cubicBezTo>
                      <a:cubicBezTo>
                        <a:pt x="426" y="1332"/>
                        <a:pt x="485" y="1392"/>
                        <a:pt x="533" y="1427"/>
                      </a:cubicBezTo>
                      <a:cubicBezTo>
                        <a:pt x="556" y="1447"/>
                        <a:pt x="581" y="1453"/>
                        <a:pt x="606" y="1453"/>
                      </a:cubicBezTo>
                      <a:cubicBezTo>
                        <a:pt x="658" y="1453"/>
                        <a:pt x="707" y="1424"/>
                        <a:pt x="723" y="1416"/>
                      </a:cubicBezTo>
                      <a:lnTo>
                        <a:pt x="723" y="1427"/>
                      </a:lnTo>
                      <a:cubicBezTo>
                        <a:pt x="734" y="1516"/>
                        <a:pt x="807" y="1584"/>
                        <a:pt x="893" y="1584"/>
                      </a:cubicBezTo>
                      <a:cubicBezTo>
                        <a:pt x="900" y="1584"/>
                        <a:pt x="907" y="1583"/>
                        <a:pt x="914" y="1582"/>
                      </a:cubicBezTo>
                      <a:lnTo>
                        <a:pt x="1033" y="1582"/>
                      </a:lnTo>
                      <a:cubicBezTo>
                        <a:pt x="1176" y="1582"/>
                        <a:pt x="1200" y="1606"/>
                        <a:pt x="1247" y="1630"/>
                      </a:cubicBezTo>
                      <a:cubicBezTo>
                        <a:pt x="1271" y="1666"/>
                        <a:pt x="1331" y="1701"/>
                        <a:pt x="1414" y="1701"/>
                      </a:cubicBezTo>
                      <a:cubicBezTo>
                        <a:pt x="1450" y="1701"/>
                        <a:pt x="1485" y="1689"/>
                        <a:pt x="1509" y="1654"/>
                      </a:cubicBezTo>
                      <a:lnTo>
                        <a:pt x="1533" y="1654"/>
                      </a:lnTo>
                      <a:cubicBezTo>
                        <a:pt x="1557" y="1713"/>
                        <a:pt x="1628" y="1749"/>
                        <a:pt x="1712" y="1749"/>
                      </a:cubicBezTo>
                      <a:cubicBezTo>
                        <a:pt x="1783" y="1725"/>
                        <a:pt x="1843" y="1689"/>
                        <a:pt x="1866" y="1630"/>
                      </a:cubicBezTo>
                      <a:lnTo>
                        <a:pt x="1890" y="1630"/>
                      </a:lnTo>
                      <a:cubicBezTo>
                        <a:pt x="1901" y="1707"/>
                        <a:pt x="1984" y="1774"/>
                        <a:pt x="2062" y="1774"/>
                      </a:cubicBezTo>
                      <a:cubicBezTo>
                        <a:pt x="2068" y="1774"/>
                        <a:pt x="2075" y="1774"/>
                        <a:pt x="2081" y="1773"/>
                      </a:cubicBezTo>
                      <a:cubicBezTo>
                        <a:pt x="2152" y="1761"/>
                        <a:pt x="2212" y="1713"/>
                        <a:pt x="2247" y="1654"/>
                      </a:cubicBezTo>
                      <a:cubicBezTo>
                        <a:pt x="2259" y="1654"/>
                        <a:pt x="2271" y="1654"/>
                        <a:pt x="2295" y="1642"/>
                      </a:cubicBezTo>
                      <a:cubicBezTo>
                        <a:pt x="2307" y="1642"/>
                        <a:pt x="2319" y="1642"/>
                        <a:pt x="2331" y="1630"/>
                      </a:cubicBezTo>
                      <a:cubicBezTo>
                        <a:pt x="2378" y="1666"/>
                        <a:pt x="2426" y="1689"/>
                        <a:pt x="2485" y="1689"/>
                      </a:cubicBezTo>
                      <a:cubicBezTo>
                        <a:pt x="2545" y="1689"/>
                        <a:pt x="2605" y="1642"/>
                        <a:pt x="2628" y="1582"/>
                      </a:cubicBezTo>
                      <a:cubicBezTo>
                        <a:pt x="2688" y="1582"/>
                        <a:pt x="2747" y="1570"/>
                        <a:pt x="2795" y="1570"/>
                      </a:cubicBezTo>
                      <a:cubicBezTo>
                        <a:pt x="2914" y="1547"/>
                        <a:pt x="2962" y="1427"/>
                        <a:pt x="3021" y="1308"/>
                      </a:cubicBezTo>
                      <a:lnTo>
                        <a:pt x="3069" y="1308"/>
                      </a:lnTo>
                      <a:cubicBezTo>
                        <a:pt x="3164" y="1296"/>
                        <a:pt x="3247" y="1213"/>
                        <a:pt x="3224" y="1118"/>
                      </a:cubicBezTo>
                      <a:lnTo>
                        <a:pt x="3224" y="1106"/>
                      </a:lnTo>
                      <a:cubicBezTo>
                        <a:pt x="3247" y="1094"/>
                        <a:pt x="3259" y="1058"/>
                        <a:pt x="3259" y="1035"/>
                      </a:cubicBezTo>
                      <a:cubicBezTo>
                        <a:pt x="3331" y="1011"/>
                        <a:pt x="3390" y="939"/>
                        <a:pt x="3378" y="868"/>
                      </a:cubicBezTo>
                      <a:cubicBezTo>
                        <a:pt x="3355" y="796"/>
                        <a:pt x="3319" y="737"/>
                        <a:pt x="3247" y="713"/>
                      </a:cubicBezTo>
                      <a:cubicBezTo>
                        <a:pt x="3247" y="701"/>
                        <a:pt x="3224" y="701"/>
                        <a:pt x="3224" y="689"/>
                      </a:cubicBezTo>
                      <a:cubicBezTo>
                        <a:pt x="3259" y="618"/>
                        <a:pt x="3283" y="534"/>
                        <a:pt x="3224" y="451"/>
                      </a:cubicBezTo>
                      <a:lnTo>
                        <a:pt x="3224" y="404"/>
                      </a:lnTo>
                      <a:cubicBezTo>
                        <a:pt x="3224" y="344"/>
                        <a:pt x="3164" y="284"/>
                        <a:pt x="3105" y="273"/>
                      </a:cubicBezTo>
                      <a:cubicBezTo>
                        <a:pt x="3105" y="261"/>
                        <a:pt x="3057" y="261"/>
                        <a:pt x="3045" y="225"/>
                      </a:cubicBezTo>
                      <a:cubicBezTo>
                        <a:pt x="3035" y="151"/>
                        <a:pt x="2969" y="78"/>
                        <a:pt x="2888" y="78"/>
                      </a:cubicBezTo>
                      <a:cubicBezTo>
                        <a:pt x="2877" y="78"/>
                        <a:pt x="2866" y="79"/>
                        <a:pt x="2855" y="82"/>
                      </a:cubicBezTo>
                      <a:cubicBezTo>
                        <a:pt x="2831" y="82"/>
                        <a:pt x="2795" y="94"/>
                        <a:pt x="2783" y="106"/>
                      </a:cubicBezTo>
                      <a:lnTo>
                        <a:pt x="2759" y="94"/>
                      </a:lnTo>
                      <a:cubicBezTo>
                        <a:pt x="2759" y="26"/>
                        <a:pt x="2732" y="0"/>
                        <a:pt x="26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8"/>
                <p:cNvSpPr/>
                <p:nvPr/>
              </p:nvSpPr>
              <p:spPr>
                <a:xfrm>
                  <a:off x="7777812" y="786010"/>
                  <a:ext cx="296566" cy="15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256" extrusionOk="0">
                      <a:moveTo>
                        <a:pt x="3386" y="1"/>
                      </a:moveTo>
                      <a:cubicBezTo>
                        <a:pt x="3344" y="1"/>
                        <a:pt x="3293" y="21"/>
                        <a:pt x="3242" y="52"/>
                      </a:cubicBezTo>
                      <a:cubicBezTo>
                        <a:pt x="3224" y="34"/>
                        <a:pt x="3194" y="23"/>
                        <a:pt x="3170" y="23"/>
                      </a:cubicBezTo>
                      <a:cubicBezTo>
                        <a:pt x="3161" y="23"/>
                        <a:pt x="3153" y="25"/>
                        <a:pt x="3146" y="28"/>
                      </a:cubicBezTo>
                      <a:cubicBezTo>
                        <a:pt x="3051" y="52"/>
                        <a:pt x="2992" y="111"/>
                        <a:pt x="2980" y="183"/>
                      </a:cubicBezTo>
                      <a:cubicBezTo>
                        <a:pt x="2958" y="189"/>
                        <a:pt x="2939" y="191"/>
                        <a:pt x="2922" y="191"/>
                      </a:cubicBezTo>
                      <a:cubicBezTo>
                        <a:pt x="2814" y="191"/>
                        <a:pt x="2802" y="80"/>
                        <a:pt x="2735" y="80"/>
                      </a:cubicBezTo>
                      <a:cubicBezTo>
                        <a:pt x="2711" y="80"/>
                        <a:pt x="2680" y="95"/>
                        <a:pt x="2634" y="135"/>
                      </a:cubicBezTo>
                      <a:cubicBezTo>
                        <a:pt x="2598" y="107"/>
                        <a:pt x="2561" y="94"/>
                        <a:pt x="2520" y="94"/>
                      </a:cubicBezTo>
                      <a:cubicBezTo>
                        <a:pt x="2455" y="94"/>
                        <a:pt x="2380" y="128"/>
                        <a:pt x="2277" y="194"/>
                      </a:cubicBezTo>
                      <a:cubicBezTo>
                        <a:pt x="2230" y="183"/>
                        <a:pt x="2182" y="171"/>
                        <a:pt x="2146" y="171"/>
                      </a:cubicBezTo>
                      <a:cubicBezTo>
                        <a:pt x="2027" y="183"/>
                        <a:pt x="1932" y="266"/>
                        <a:pt x="1932" y="385"/>
                      </a:cubicBezTo>
                      <a:cubicBezTo>
                        <a:pt x="1829" y="349"/>
                        <a:pt x="1752" y="317"/>
                        <a:pt x="1684" y="317"/>
                      </a:cubicBezTo>
                      <a:cubicBezTo>
                        <a:pt x="1595" y="317"/>
                        <a:pt x="1521" y="371"/>
                        <a:pt x="1420" y="540"/>
                      </a:cubicBezTo>
                      <a:cubicBezTo>
                        <a:pt x="1412" y="532"/>
                        <a:pt x="1397" y="529"/>
                        <a:pt x="1377" y="529"/>
                      </a:cubicBezTo>
                      <a:cubicBezTo>
                        <a:pt x="1307" y="529"/>
                        <a:pt x="1186" y="569"/>
                        <a:pt x="1158" y="587"/>
                      </a:cubicBezTo>
                      <a:cubicBezTo>
                        <a:pt x="1129" y="558"/>
                        <a:pt x="1051" y="537"/>
                        <a:pt x="991" y="537"/>
                      </a:cubicBezTo>
                      <a:cubicBezTo>
                        <a:pt x="978" y="537"/>
                        <a:pt x="966" y="538"/>
                        <a:pt x="956" y="540"/>
                      </a:cubicBezTo>
                      <a:cubicBezTo>
                        <a:pt x="848" y="552"/>
                        <a:pt x="801" y="611"/>
                        <a:pt x="777" y="706"/>
                      </a:cubicBezTo>
                      <a:cubicBezTo>
                        <a:pt x="755" y="692"/>
                        <a:pt x="733" y="664"/>
                        <a:pt x="683" y="664"/>
                      </a:cubicBezTo>
                      <a:cubicBezTo>
                        <a:pt x="652" y="664"/>
                        <a:pt x="610" y="674"/>
                        <a:pt x="551" y="706"/>
                      </a:cubicBezTo>
                      <a:cubicBezTo>
                        <a:pt x="503" y="718"/>
                        <a:pt x="384" y="849"/>
                        <a:pt x="360" y="885"/>
                      </a:cubicBezTo>
                      <a:cubicBezTo>
                        <a:pt x="347" y="878"/>
                        <a:pt x="334" y="874"/>
                        <a:pt x="321" y="874"/>
                      </a:cubicBezTo>
                      <a:cubicBezTo>
                        <a:pt x="148" y="874"/>
                        <a:pt x="0" y="1492"/>
                        <a:pt x="84" y="1492"/>
                      </a:cubicBezTo>
                      <a:cubicBezTo>
                        <a:pt x="85" y="1492"/>
                        <a:pt x="86" y="1492"/>
                        <a:pt x="86" y="1492"/>
                      </a:cubicBezTo>
                      <a:cubicBezTo>
                        <a:pt x="93" y="1491"/>
                        <a:pt x="99" y="1491"/>
                        <a:pt x="104" y="1491"/>
                      </a:cubicBezTo>
                      <a:cubicBezTo>
                        <a:pt x="169" y="1491"/>
                        <a:pt x="97" y="1561"/>
                        <a:pt x="229" y="1683"/>
                      </a:cubicBezTo>
                      <a:cubicBezTo>
                        <a:pt x="249" y="1702"/>
                        <a:pt x="271" y="1709"/>
                        <a:pt x="294" y="1709"/>
                      </a:cubicBezTo>
                      <a:cubicBezTo>
                        <a:pt x="357" y="1709"/>
                        <a:pt x="431" y="1659"/>
                        <a:pt x="491" y="1659"/>
                      </a:cubicBezTo>
                      <a:cubicBezTo>
                        <a:pt x="539" y="1718"/>
                        <a:pt x="598" y="1790"/>
                        <a:pt x="658" y="1838"/>
                      </a:cubicBezTo>
                      <a:cubicBezTo>
                        <a:pt x="684" y="1860"/>
                        <a:pt x="713" y="1868"/>
                        <a:pt x="742" y="1868"/>
                      </a:cubicBezTo>
                      <a:cubicBezTo>
                        <a:pt x="807" y="1868"/>
                        <a:pt x="871" y="1826"/>
                        <a:pt x="896" y="1802"/>
                      </a:cubicBezTo>
                      <a:lnTo>
                        <a:pt x="896" y="1814"/>
                      </a:lnTo>
                      <a:cubicBezTo>
                        <a:pt x="907" y="1926"/>
                        <a:pt x="1003" y="2017"/>
                        <a:pt x="1124" y="2017"/>
                      </a:cubicBezTo>
                      <a:cubicBezTo>
                        <a:pt x="1131" y="2017"/>
                        <a:pt x="1139" y="2017"/>
                        <a:pt x="1146" y="2016"/>
                      </a:cubicBezTo>
                      <a:lnTo>
                        <a:pt x="1301" y="2016"/>
                      </a:lnTo>
                      <a:cubicBezTo>
                        <a:pt x="1479" y="2016"/>
                        <a:pt x="1503" y="2040"/>
                        <a:pt x="1563" y="2076"/>
                      </a:cubicBezTo>
                      <a:cubicBezTo>
                        <a:pt x="1610" y="2135"/>
                        <a:pt x="1682" y="2159"/>
                        <a:pt x="1777" y="2159"/>
                      </a:cubicBezTo>
                      <a:cubicBezTo>
                        <a:pt x="1813" y="2159"/>
                        <a:pt x="1860" y="2135"/>
                        <a:pt x="1908" y="2099"/>
                      </a:cubicBezTo>
                      <a:lnTo>
                        <a:pt x="1920" y="2099"/>
                      </a:lnTo>
                      <a:cubicBezTo>
                        <a:pt x="1968" y="2171"/>
                        <a:pt x="2051" y="2219"/>
                        <a:pt x="2146" y="2219"/>
                      </a:cubicBezTo>
                      <a:cubicBezTo>
                        <a:pt x="2253" y="2207"/>
                        <a:pt x="2325" y="2147"/>
                        <a:pt x="2337" y="2052"/>
                      </a:cubicBezTo>
                      <a:lnTo>
                        <a:pt x="2349" y="2052"/>
                      </a:lnTo>
                      <a:cubicBezTo>
                        <a:pt x="2371" y="2164"/>
                        <a:pt x="2478" y="2255"/>
                        <a:pt x="2590" y="2255"/>
                      </a:cubicBezTo>
                      <a:cubicBezTo>
                        <a:pt x="2597" y="2255"/>
                        <a:pt x="2604" y="2255"/>
                        <a:pt x="2611" y="2254"/>
                      </a:cubicBezTo>
                      <a:cubicBezTo>
                        <a:pt x="2706" y="2230"/>
                        <a:pt x="2789" y="2171"/>
                        <a:pt x="2813" y="2088"/>
                      </a:cubicBezTo>
                      <a:cubicBezTo>
                        <a:pt x="2825" y="2088"/>
                        <a:pt x="2849" y="2088"/>
                        <a:pt x="2861" y="2076"/>
                      </a:cubicBezTo>
                      <a:cubicBezTo>
                        <a:pt x="2872" y="2076"/>
                        <a:pt x="2884" y="2052"/>
                        <a:pt x="2920" y="2052"/>
                      </a:cubicBezTo>
                      <a:cubicBezTo>
                        <a:pt x="2968" y="2099"/>
                        <a:pt x="3039" y="2135"/>
                        <a:pt x="3111" y="2135"/>
                      </a:cubicBezTo>
                      <a:cubicBezTo>
                        <a:pt x="3206" y="2111"/>
                        <a:pt x="3265" y="2076"/>
                        <a:pt x="3301" y="1992"/>
                      </a:cubicBezTo>
                      <a:cubicBezTo>
                        <a:pt x="3384" y="1980"/>
                        <a:pt x="3456" y="1980"/>
                        <a:pt x="3515" y="1968"/>
                      </a:cubicBezTo>
                      <a:cubicBezTo>
                        <a:pt x="3658" y="1957"/>
                        <a:pt x="3718" y="1802"/>
                        <a:pt x="3801" y="1659"/>
                      </a:cubicBezTo>
                      <a:lnTo>
                        <a:pt x="3861" y="1659"/>
                      </a:lnTo>
                      <a:cubicBezTo>
                        <a:pt x="3992" y="1635"/>
                        <a:pt x="4075" y="1540"/>
                        <a:pt x="4063" y="1421"/>
                      </a:cubicBezTo>
                      <a:lnTo>
                        <a:pt x="4063" y="1385"/>
                      </a:lnTo>
                      <a:lnTo>
                        <a:pt x="4111" y="1302"/>
                      </a:lnTo>
                      <a:cubicBezTo>
                        <a:pt x="4218" y="1302"/>
                        <a:pt x="4289" y="1195"/>
                        <a:pt x="4277" y="1087"/>
                      </a:cubicBezTo>
                      <a:cubicBezTo>
                        <a:pt x="4254" y="1004"/>
                        <a:pt x="4182" y="921"/>
                        <a:pt x="4099" y="897"/>
                      </a:cubicBezTo>
                      <a:cubicBezTo>
                        <a:pt x="4099" y="885"/>
                        <a:pt x="4075" y="861"/>
                        <a:pt x="4075" y="861"/>
                      </a:cubicBezTo>
                      <a:cubicBezTo>
                        <a:pt x="4111" y="778"/>
                        <a:pt x="4373" y="575"/>
                        <a:pt x="4301" y="480"/>
                      </a:cubicBezTo>
                      <a:lnTo>
                        <a:pt x="4301" y="421"/>
                      </a:lnTo>
                      <a:cubicBezTo>
                        <a:pt x="4289" y="349"/>
                        <a:pt x="4004" y="361"/>
                        <a:pt x="3932" y="349"/>
                      </a:cubicBezTo>
                      <a:cubicBezTo>
                        <a:pt x="3932" y="325"/>
                        <a:pt x="4015" y="254"/>
                        <a:pt x="4015" y="242"/>
                      </a:cubicBezTo>
                      <a:cubicBezTo>
                        <a:pt x="4005" y="137"/>
                        <a:pt x="3801" y="97"/>
                        <a:pt x="3654" y="97"/>
                      </a:cubicBezTo>
                      <a:cubicBezTo>
                        <a:pt x="3635" y="97"/>
                        <a:pt x="3616" y="98"/>
                        <a:pt x="3599" y="99"/>
                      </a:cubicBezTo>
                      <a:cubicBezTo>
                        <a:pt x="3563" y="99"/>
                        <a:pt x="3527" y="123"/>
                        <a:pt x="3503" y="135"/>
                      </a:cubicBezTo>
                      <a:lnTo>
                        <a:pt x="3480" y="123"/>
                      </a:lnTo>
                      <a:cubicBezTo>
                        <a:pt x="3480" y="35"/>
                        <a:pt x="3441" y="1"/>
                        <a:pt x="33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8"/>
                <p:cNvSpPr/>
                <p:nvPr/>
              </p:nvSpPr>
              <p:spPr>
                <a:xfrm>
                  <a:off x="7806702" y="750949"/>
                  <a:ext cx="231325" cy="15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2308" extrusionOk="0">
                      <a:moveTo>
                        <a:pt x="2667" y="0"/>
                      </a:moveTo>
                      <a:cubicBezTo>
                        <a:pt x="2636" y="0"/>
                        <a:pt x="2596" y="14"/>
                        <a:pt x="2554" y="33"/>
                      </a:cubicBezTo>
                      <a:cubicBezTo>
                        <a:pt x="2527" y="15"/>
                        <a:pt x="2508" y="4"/>
                        <a:pt x="2485" y="4"/>
                      </a:cubicBezTo>
                      <a:cubicBezTo>
                        <a:pt x="2477" y="4"/>
                        <a:pt x="2468" y="6"/>
                        <a:pt x="2458" y="9"/>
                      </a:cubicBezTo>
                      <a:cubicBezTo>
                        <a:pt x="2387" y="33"/>
                        <a:pt x="2339" y="92"/>
                        <a:pt x="2327" y="164"/>
                      </a:cubicBezTo>
                      <a:cubicBezTo>
                        <a:pt x="2311" y="170"/>
                        <a:pt x="2297" y="172"/>
                        <a:pt x="2285" y="172"/>
                      </a:cubicBezTo>
                      <a:cubicBezTo>
                        <a:pt x="2198" y="172"/>
                        <a:pt x="2190" y="51"/>
                        <a:pt x="2139" y="51"/>
                      </a:cubicBezTo>
                      <a:cubicBezTo>
                        <a:pt x="2121" y="51"/>
                        <a:pt x="2099" y="66"/>
                        <a:pt x="2065" y="104"/>
                      </a:cubicBezTo>
                      <a:cubicBezTo>
                        <a:pt x="2033" y="76"/>
                        <a:pt x="2002" y="63"/>
                        <a:pt x="1968" y="63"/>
                      </a:cubicBezTo>
                      <a:cubicBezTo>
                        <a:pt x="1916" y="63"/>
                        <a:pt x="1859" y="94"/>
                        <a:pt x="1780" y="152"/>
                      </a:cubicBezTo>
                      <a:cubicBezTo>
                        <a:pt x="1744" y="116"/>
                        <a:pt x="1708" y="116"/>
                        <a:pt x="1673" y="116"/>
                      </a:cubicBezTo>
                      <a:cubicBezTo>
                        <a:pt x="1589" y="128"/>
                        <a:pt x="1506" y="223"/>
                        <a:pt x="1506" y="342"/>
                      </a:cubicBezTo>
                      <a:cubicBezTo>
                        <a:pt x="1419" y="299"/>
                        <a:pt x="1357" y="261"/>
                        <a:pt x="1303" y="261"/>
                      </a:cubicBezTo>
                      <a:cubicBezTo>
                        <a:pt x="1238" y="261"/>
                        <a:pt x="1184" y="316"/>
                        <a:pt x="1113" y="485"/>
                      </a:cubicBezTo>
                      <a:cubicBezTo>
                        <a:pt x="1107" y="481"/>
                        <a:pt x="1098" y="480"/>
                        <a:pt x="1088" y="480"/>
                      </a:cubicBezTo>
                      <a:cubicBezTo>
                        <a:pt x="1033" y="480"/>
                        <a:pt x="928" y="523"/>
                        <a:pt x="899" y="533"/>
                      </a:cubicBezTo>
                      <a:cubicBezTo>
                        <a:pt x="851" y="497"/>
                        <a:pt x="780" y="473"/>
                        <a:pt x="732" y="473"/>
                      </a:cubicBezTo>
                      <a:cubicBezTo>
                        <a:pt x="649" y="485"/>
                        <a:pt x="613" y="545"/>
                        <a:pt x="601" y="640"/>
                      </a:cubicBezTo>
                      <a:cubicBezTo>
                        <a:pt x="586" y="625"/>
                        <a:pt x="567" y="597"/>
                        <a:pt x="527" y="597"/>
                      </a:cubicBezTo>
                      <a:cubicBezTo>
                        <a:pt x="501" y="597"/>
                        <a:pt x="468" y="608"/>
                        <a:pt x="422" y="640"/>
                      </a:cubicBezTo>
                      <a:cubicBezTo>
                        <a:pt x="399" y="652"/>
                        <a:pt x="303" y="783"/>
                        <a:pt x="280" y="819"/>
                      </a:cubicBezTo>
                      <a:cubicBezTo>
                        <a:pt x="269" y="811"/>
                        <a:pt x="259" y="808"/>
                        <a:pt x="248" y="808"/>
                      </a:cubicBezTo>
                      <a:cubicBezTo>
                        <a:pt x="109" y="808"/>
                        <a:pt x="0" y="1438"/>
                        <a:pt x="64" y="1438"/>
                      </a:cubicBezTo>
                      <a:cubicBezTo>
                        <a:pt x="64" y="1438"/>
                        <a:pt x="65" y="1438"/>
                        <a:pt x="65" y="1438"/>
                      </a:cubicBezTo>
                      <a:cubicBezTo>
                        <a:pt x="70" y="1437"/>
                        <a:pt x="74" y="1437"/>
                        <a:pt x="77" y="1437"/>
                      </a:cubicBezTo>
                      <a:cubicBezTo>
                        <a:pt x="128" y="1437"/>
                        <a:pt x="73" y="1518"/>
                        <a:pt x="184" y="1652"/>
                      </a:cubicBezTo>
                      <a:cubicBezTo>
                        <a:pt x="200" y="1670"/>
                        <a:pt x="217" y="1677"/>
                        <a:pt x="236" y="1677"/>
                      </a:cubicBezTo>
                      <a:cubicBezTo>
                        <a:pt x="283" y="1677"/>
                        <a:pt x="337" y="1637"/>
                        <a:pt x="379" y="1637"/>
                      </a:cubicBezTo>
                      <a:cubicBezTo>
                        <a:pt x="386" y="1637"/>
                        <a:pt x="392" y="1638"/>
                        <a:pt x="399" y="1640"/>
                      </a:cubicBezTo>
                      <a:cubicBezTo>
                        <a:pt x="434" y="1688"/>
                        <a:pt x="482" y="1771"/>
                        <a:pt x="530" y="1831"/>
                      </a:cubicBezTo>
                      <a:cubicBezTo>
                        <a:pt x="553" y="1854"/>
                        <a:pt x="578" y="1862"/>
                        <a:pt x="603" y="1862"/>
                      </a:cubicBezTo>
                      <a:cubicBezTo>
                        <a:pt x="655" y="1862"/>
                        <a:pt x="704" y="1827"/>
                        <a:pt x="720" y="1819"/>
                      </a:cubicBezTo>
                      <a:lnTo>
                        <a:pt x="720" y="1831"/>
                      </a:lnTo>
                      <a:cubicBezTo>
                        <a:pt x="732" y="1950"/>
                        <a:pt x="827" y="2033"/>
                        <a:pt x="934" y="2033"/>
                      </a:cubicBezTo>
                      <a:cubicBezTo>
                        <a:pt x="958" y="2033"/>
                        <a:pt x="1006" y="2057"/>
                        <a:pt x="1053" y="2057"/>
                      </a:cubicBezTo>
                      <a:cubicBezTo>
                        <a:pt x="1184" y="2057"/>
                        <a:pt x="1208" y="2081"/>
                        <a:pt x="1256" y="2116"/>
                      </a:cubicBezTo>
                      <a:cubicBezTo>
                        <a:pt x="1297" y="2168"/>
                        <a:pt x="1348" y="2202"/>
                        <a:pt x="1399" y="2202"/>
                      </a:cubicBezTo>
                      <a:cubicBezTo>
                        <a:pt x="1407" y="2202"/>
                        <a:pt x="1415" y="2201"/>
                        <a:pt x="1423" y="2200"/>
                      </a:cubicBezTo>
                      <a:cubicBezTo>
                        <a:pt x="1470" y="2200"/>
                        <a:pt x="1494" y="2176"/>
                        <a:pt x="1530" y="2140"/>
                      </a:cubicBezTo>
                      <a:lnTo>
                        <a:pt x="1542" y="2140"/>
                      </a:lnTo>
                      <a:cubicBezTo>
                        <a:pt x="1563" y="2205"/>
                        <a:pt x="1635" y="2261"/>
                        <a:pt x="1701" y="2261"/>
                      </a:cubicBezTo>
                      <a:cubicBezTo>
                        <a:pt x="1708" y="2261"/>
                        <a:pt x="1714" y="2260"/>
                        <a:pt x="1720" y="2259"/>
                      </a:cubicBezTo>
                      <a:cubicBezTo>
                        <a:pt x="1792" y="2247"/>
                        <a:pt x="1851" y="2188"/>
                        <a:pt x="1887" y="2093"/>
                      </a:cubicBezTo>
                      <a:lnTo>
                        <a:pt x="1899" y="2093"/>
                      </a:lnTo>
                      <a:cubicBezTo>
                        <a:pt x="1910" y="2206"/>
                        <a:pt x="1996" y="2308"/>
                        <a:pt x="2087" y="2308"/>
                      </a:cubicBezTo>
                      <a:cubicBezTo>
                        <a:pt x="2091" y="2308"/>
                        <a:pt x="2096" y="2308"/>
                        <a:pt x="2101" y="2307"/>
                      </a:cubicBezTo>
                      <a:cubicBezTo>
                        <a:pt x="2185" y="2295"/>
                        <a:pt x="2244" y="2235"/>
                        <a:pt x="2256" y="2140"/>
                      </a:cubicBezTo>
                      <a:cubicBezTo>
                        <a:pt x="2268" y="2140"/>
                        <a:pt x="2280" y="2140"/>
                        <a:pt x="2304" y="2128"/>
                      </a:cubicBezTo>
                      <a:cubicBezTo>
                        <a:pt x="2315" y="2128"/>
                        <a:pt x="2327" y="2116"/>
                        <a:pt x="2339" y="2116"/>
                      </a:cubicBezTo>
                      <a:cubicBezTo>
                        <a:pt x="2387" y="2152"/>
                        <a:pt x="2435" y="2188"/>
                        <a:pt x="2506" y="2188"/>
                      </a:cubicBezTo>
                      <a:cubicBezTo>
                        <a:pt x="2577" y="2176"/>
                        <a:pt x="2625" y="2128"/>
                        <a:pt x="2661" y="2057"/>
                      </a:cubicBezTo>
                      <a:cubicBezTo>
                        <a:pt x="2720" y="2057"/>
                        <a:pt x="2780" y="2033"/>
                        <a:pt x="2816" y="2033"/>
                      </a:cubicBezTo>
                      <a:cubicBezTo>
                        <a:pt x="2935" y="2021"/>
                        <a:pt x="2982" y="1878"/>
                        <a:pt x="3042" y="1723"/>
                      </a:cubicBezTo>
                      <a:lnTo>
                        <a:pt x="3089" y="1723"/>
                      </a:lnTo>
                      <a:cubicBezTo>
                        <a:pt x="3197" y="1712"/>
                        <a:pt x="3268" y="1604"/>
                        <a:pt x="3256" y="1473"/>
                      </a:cubicBezTo>
                      <a:lnTo>
                        <a:pt x="3256" y="1438"/>
                      </a:lnTo>
                      <a:cubicBezTo>
                        <a:pt x="3268" y="1414"/>
                        <a:pt x="3280" y="1378"/>
                        <a:pt x="3280" y="1354"/>
                      </a:cubicBezTo>
                      <a:cubicBezTo>
                        <a:pt x="3351" y="1319"/>
                        <a:pt x="3411" y="1223"/>
                        <a:pt x="3399" y="1116"/>
                      </a:cubicBezTo>
                      <a:cubicBezTo>
                        <a:pt x="3387" y="1021"/>
                        <a:pt x="3328" y="938"/>
                        <a:pt x="3256" y="926"/>
                      </a:cubicBezTo>
                      <a:cubicBezTo>
                        <a:pt x="3256" y="902"/>
                        <a:pt x="3232" y="890"/>
                        <a:pt x="3232" y="890"/>
                      </a:cubicBezTo>
                      <a:cubicBezTo>
                        <a:pt x="3268" y="807"/>
                        <a:pt x="3292" y="700"/>
                        <a:pt x="3232" y="592"/>
                      </a:cubicBezTo>
                      <a:lnTo>
                        <a:pt x="3232" y="533"/>
                      </a:lnTo>
                      <a:cubicBezTo>
                        <a:pt x="3220" y="461"/>
                        <a:pt x="3161" y="390"/>
                        <a:pt x="3101" y="354"/>
                      </a:cubicBezTo>
                      <a:cubicBezTo>
                        <a:pt x="3101" y="342"/>
                        <a:pt x="3054" y="319"/>
                        <a:pt x="3042" y="295"/>
                      </a:cubicBezTo>
                      <a:cubicBezTo>
                        <a:pt x="3031" y="188"/>
                        <a:pt x="2954" y="101"/>
                        <a:pt x="2869" y="101"/>
                      </a:cubicBezTo>
                      <a:cubicBezTo>
                        <a:pt x="2859" y="101"/>
                        <a:pt x="2849" y="102"/>
                        <a:pt x="2839" y="104"/>
                      </a:cubicBezTo>
                      <a:cubicBezTo>
                        <a:pt x="2804" y="104"/>
                        <a:pt x="2780" y="116"/>
                        <a:pt x="2756" y="128"/>
                      </a:cubicBezTo>
                      <a:lnTo>
                        <a:pt x="2744" y="116"/>
                      </a:lnTo>
                      <a:cubicBezTo>
                        <a:pt x="2744" y="30"/>
                        <a:pt x="2714" y="0"/>
                        <a:pt x="26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8"/>
                <p:cNvSpPr/>
                <p:nvPr/>
              </p:nvSpPr>
              <p:spPr>
                <a:xfrm>
                  <a:off x="7609627" y="803100"/>
                  <a:ext cx="221695" cy="9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448" extrusionOk="0">
                      <a:moveTo>
                        <a:pt x="2674" y="0"/>
                      </a:moveTo>
                      <a:cubicBezTo>
                        <a:pt x="2652" y="0"/>
                        <a:pt x="2627" y="6"/>
                        <a:pt x="2602" y="14"/>
                      </a:cubicBezTo>
                      <a:cubicBezTo>
                        <a:pt x="2578" y="2"/>
                        <a:pt x="2554" y="2"/>
                        <a:pt x="2531" y="2"/>
                      </a:cubicBezTo>
                      <a:cubicBezTo>
                        <a:pt x="2471" y="2"/>
                        <a:pt x="2424" y="50"/>
                        <a:pt x="2424" y="97"/>
                      </a:cubicBezTo>
                      <a:cubicBezTo>
                        <a:pt x="2411" y="101"/>
                        <a:pt x="2400" y="102"/>
                        <a:pt x="2391" y="102"/>
                      </a:cubicBezTo>
                      <a:cubicBezTo>
                        <a:pt x="2322" y="102"/>
                        <a:pt x="2314" y="27"/>
                        <a:pt x="2267" y="27"/>
                      </a:cubicBezTo>
                      <a:cubicBezTo>
                        <a:pt x="2250" y="27"/>
                        <a:pt x="2228" y="36"/>
                        <a:pt x="2197" y="62"/>
                      </a:cubicBezTo>
                      <a:cubicBezTo>
                        <a:pt x="2173" y="42"/>
                        <a:pt x="2150" y="33"/>
                        <a:pt x="2122" y="33"/>
                      </a:cubicBezTo>
                      <a:cubicBezTo>
                        <a:pt x="2081" y="33"/>
                        <a:pt x="2031" y="54"/>
                        <a:pt x="1959" y="97"/>
                      </a:cubicBezTo>
                      <a:cubicBezTo>
                        <a:pt x="1935" y="73"/>
                        <a:pt x="1900" y="73"/>
                        <a:pt x="1864" y="73"/>
                      </a:cubicBezTo>
                      <a:cubicBezTo>
                        <a:pt x="1792" y="97"/>
                        <a:pt x="1733" y="157"/>
                        <a:pt x="1733" y="216"/>
                      </a:cubicBezTo>
                      <a:cubicBezTo>
                        <a:pt x="1670" y="190"/>
                        <a:pt x="1619" y="169"/>
                        <a:pt x="1572" y="169"/>
                      </a:cubicBezTo>
                      <a:cubicBezTo>
                        <a:pt x="1510" y="169"/>
                        <a:pt x="1455" y="204"/>
                        <a:pt x="1388" y="312"/>
                      </a:cubicBezTo>
                      <a:cubicBezTo>
                        <a:pt x="1386" y="310"/>
                        <a:pt x="1384" y="310"/>
                        <a:pt x="1380" y="310"/>
                      </a:cubicBezTo>
                      <a:cubicBezTo>
                        <a:pt x="1350" y="310"/>
                        <a:pt x="1254" y="347"/>
                        <a:pt x="1233" y="347"/>
                      </a:cubicBezTo>
                      <a:cubicBezTo>
                        <a:pt x="1197" y="335"/>
                        <a:pt x="1138" y="312"/>
                        <a:pt x="1090" y="312"/>
                      </a:cubicBezTo>
                      <a:cubicBezTo>
                        <a:pt x="1072" y="318"/>
                        <a:pt x="1046" y="319"/>
                        <a:pt x="1017" y="319"/>
                      </a:cubicBezTo>
                      <a:cubicBezTo>
                        <a:pt x="987" y="319"/>
                        <a:pt x="954" y="318"/>
                        <a:pt x="922" y="318"/>
                      </a:cubicBezTo>
                      <a:cubicBezTo>
                        <a:pt x="858" y="318"/>
                        <a:pt x="798" y="323"/>
                        <a:pt x="780" y="359"/>
                      </a:cubicBezTo>
                      <a:cubicBezTo>
                        <a:pt x="776" y="357"/>
                        <a:pt x="767" y="356"/>
                        <a:pt x="753" y="356"/>
                      </a:cubicBezTo>
                      <a:cubicBezTo>
                        <a:pt x="687" y="356"/>
                        <a:pt x="528" y="379"/>
                        <a:pt x="459" y="419"/>
                      </a:cubicBezTo>
                      <a:cubicBezTo>
                        <a:pt x="423" y="431"/>
                        <a:pt x="316" y="490"/>
                        <a:pt x="292" y="514"/>
                      </a:cubicBezTo>
                      <a:cubicBezTo>
                        <a:pt x="280" y="508"/>
                        <a:pt x="266" y="505"/>
                        <a:pt x="253" y="505"/>
                      </a:cubicBezTo>
                      <a:cubicBezTo>
                        <a:pt x="138" y="505"/>
                        <a:pt x="1" y="704"/>
                        <a:pt x="54" y="704"/>
                      </a:cubicBezTo>
                      <a:cubicBezTo>
                        <a:pt x="114" y="704"/>
                        <a:pt x="376" y="704"/>
                        <a:pt x="459" y="776"/>
                      </a:cubicBezTo>
                      <a:cubicBezTo>
                        <a:pt x="495" y="824"/>
                        <a:pt x="733" y="1050"/>
                        <a:pt x="780" y="1062"/>
                      </a:cubicBezTo>
                      <a:cubicBezTo>
                        <a:pt x="816" y="1085"/>
                        <a:pt x="852" y="1145"/>
                        <a:pt x="888" y="1181"/>
                      </a:cubicBezTo>
                      <a:cubicBezTo>
                        <a:pt x="907" y="1196"/>
                        <a:pt x="927" y="1201"/>
                        <a:pt x="947" y="1201"/>
                      </a:cubicBezTo>
                      <a:cubicBezTo>
                        <a:pt x="989" y="1201"/>
                        <a:pt x="1030" y="1177"/>
                        <a:pt x="1054" y="1169"/>
                      </a:cubicBezTo>
                      <a:lnTo>
                        <a:pt x="1054" y="1181"/>
                      </a:lnTo>
                      <a:cubicBezTo>
                        <a:pt x="1054" y="1246"/>
                        <a:pt x="1114" y="1301"/>
                        <a:pt x="1188" y="1301"/>
                      </a:cubicBezTo>
                      <a:cubicBezTo>
                        <a:pt x="1195" y="1301"/>
                        <a:pt x="1202" y="1301"/>
                        <a:pt x="1209" y="1300"/>
                      </a:cubicBezTo>
                      <a:lnTo>
                        <a:pt x="1316" y="1300"/>
                      </a:lnTo>
                      <a:cubicBezTo>
                        <a:pt x="1435" y="1300"/>
                        <a:pt x="1447" y="1312"/>
                        <a:pt x="1483" y="1324"/>
                      </a:cubicBezTo>
                      <a:cubicBezTo>
                        <a:pt x="1507" y="1371"/>
                        <a:pt x="1554" y="1383"/>
                        <a:pt x="1614" y="1383"/>
                      </a:cubicBezTo>
                      <a:cubicBezTo>
                        <a:pt x="1650" y="1383"/>
                        <a:pt x="1673" y="1371"/>
                        <a:pt x="1709" y="1359"/>
                      </a:cubicBezTo>
                      <a:lnTo>
                        <a:pt x="1721" y="1359"/>
                      </a:lnTo>
                      <a:cubicBezTo>
                        <a:pt x="1745" y="1407"/>
                        <a:pt x="1804" y="1431"/>
                        <a:pt x="1864" y="1431"/>
                      </a:cubicBezTo>
                      <a:cubicBezTo>
                        <a:pt x="1923" y="1431"/>
                        <a:pt x="1983" y="1383"/>
                        <a:pt x="2007" y="1324"/>
                      </a:cubicBezTo>
                      <a:lnTo>
                        <a:pt x="2019" y="1324"/>
                      </a:lnTo>
                      <a:cubicBezTo>
                        <a:pt x="2019" y="1394"/>
                        <a:pt x="2070" y="1448"/>
                        <a:pt x="2144" y="1448"/>
                      </a:cubicBezTo>
                      <a:cubicBezTo>
                        <a:pt x="2157" y="1448"/>
                        <a:pt x="2171" y="1446"/>
                        <a:pt x="2185" y="1443"/>
                      </a:cubicBezTo>
                      <a:cubicBezTo>
                        <a:pt x="2245" y="1443"/>
                        <a:pt x="2304" y="1407"/>
                        <a:pt x="2316" y="1347"/>
                      </a:cubicBezTo>
                      <a:lnTo>
                        <a:pt x="2340" y="1347"/>
                      </a:lnTo>
                      <a:cubicBezTo>
                        <a:pt x="2364" y="1347"/>
                        <a:pt x="2376" y="1347"/>
                        <a:pt x="2376" y="1324"/>
                      </a:cubicBezTo>
                      <a:cubicBezTo>
                        <a:pt x="2400" y="1359"/>
                        <a:pt x="2447" y="1371"/>
                        <a:pt x="2495" y="1371"/>
                      </a:cubicBezTo>
                      <a:cubicBezTo>
                        <a:pt x="2554" y="1371"/>
                        <a:pt x="2602" y="1324"/>
                        <a:pt x="2614" y="1288"/>
                      </a:cubicBezTo>
                      <a:cubicBezTo>
                        <a:pt x="2662" y="1288"/>
                        <a:pt x="2721" y="1264"/>
                        <a:pt x="2745" y="1264"/>
                      </a:cubicBezTo>
                      <a:cubicBezTo>
                        <a:pt x="2840" y="1252"/>
                        <a:pt x="2876" y="1169"/>
                        <a:pt x="2924" y="1062"/>
                      </a:cubicBezTo>
                      <a:lnTo>
                        <a:pt x="2971" y="1062"/>
                      </a:lnTo>
                      <a:cubicBezTo>
                        <a:pt x="3055" y="1050"/>
                        <a:pt x="3114" y="990"/>
                        <a:pt x="3102" y="895"/>
                      </a:cubicBezTo>
                      <a:lnTo>
                        <a:pt x="3102" y="883"/>
                      </a:lnTo>
                      <a:cubicBezTo>
                        <a:pt x="3114" y="871"/>
                        <a:pt x="3114" y="847"/>
                        <a:pt x="3138" y="824"/>
                      </a:cubicBezTo>
                      <a:cubicBezTo>
                        <a:pt x="3221" y="824"/>
                        <a:pt x="3269" y="752"/>
                        <a:pt x="3257" y="693"/>
                      </a:cubicBezTo>
                      <a:cubicBezTo>
                        <a:pt x="3257" y="621"/>
                        <a:pt x="3197" y="585"/>
                        <a:pt x="3150" y="573"/>
                      </a:cubicBezTo>
                      <a:cubicBezTo>
                        <a:pt x="3150" y="550"/>
                        <a:pt x="3150" y="550"/>
                        <a:pt x="3138" y="538"/>
                      </a:cubicBezTo>
                      <a:cubicBezTo>
                        <a:pt x="3150" y="478"/>
                        <a:pt x="3186" y="407"/>
                        <a:pt x="3138" y="347"/>
                      </a:cubicBezTo>
                      <a:lnTo>
                        <a:pt x="3138" y="312"/>
                      </a:lnTo>
                      <a:cubicBezTo>
                        <a:pt x="3138" y="276"/>
                        <a:pt x="3078" y="228"/>
                        <a:pt x="3031" y="216"/>
                      </a:cubicBezTo>
                      <a:cubicBezTo>
                        <a:pt x="3031" y="192"/>
                        <a:pt x="2983" y="192"/>
                        <a:pt x="2983" y="181"/>
                      </a:cubicBezTo>
                      <a:cubicBezTo>
                        <a:pt x="2972" y="115"/>
                        <a:pt x="2922" y="60"/>
                        <a:pt x="2849" y="60"/>
                      </a:cubicBezTo>
                      <a:cubicBezTo>
                        <a:pt x="2843" y="60"/>
                        <a:pt x="2836" y="60"/>
                        <a:pt x="2828" y="62"/>
                      </a:cubicBezTo>
                      <a:cubicBezTo>
                        <a:pt x="2793" y="62"/>
                        <a:pt x="2781" y="73"/>
                        <a:pt x="2769" y="97"/>
                      </a:cubicBezTo>
                      <a:lnTo>
                        <a:pt x="2745" y="73"/>
                      </a:lnTo>
                      <a:cubicBezTo>
                        <a:pt x="2745" y="19"/>
                        <a:pt x="2715" y="0"/>
                        <a:pt x="26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38"/>
              <p:cNvSpPr/>
              <p:nvPr/>
            </p:nvSpPr>
            <p:spPr>
              <a:xfrm>
                <a:off x="7136062" y="606975"/>
                <a:ext cx="77583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656" extrusionOk="0">
                    <a:moveTo>
                      <a:pt x="1013" y="1"/>
                    </a:moveTo>
                    <a:lnTo>
                      <a:pt x="1013" y="1"/>
                    </a:lnTo>
                    <a:cubicBezTo>
                      <a:pt x="715" y="84"/>
                      <a:pt x="120" y="287"/>
                      <a:pt x="60" y="822"/>
                    </a:cubicBezTo>
                    <a:cubicBezTo>
                      <a:pt x="1" y="1382"/>
                      <a:pt x="108" y="1656"/>
                      <a:pt x="108" y="1656"/>
                    </a:cubicBezTo>
                    <a:cubicBezTo>
                      <a:pt x="108" y="1656"/>
                      <a:pt x="596" y="1453"/>
                      <a:pt x="1144" y="1251"/>
                    </a:cubicBezTo>
                    <a:cubicBezTo>
                      <a:pt x="941" y="870"/>
                      <a:pt x="798" y="298"/>
                      <a:pt x="10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7021927" y="1642941"/>
                <a:ext cx="186905" cy="910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343" extrusionOk="0">
                    <a:moveTo>
                      <a:pt x="1219" y="0"/>
                    </a:moveTo>
                    <a:lnTo>
                      <a:pt x="195" y="286"/>
                    </a:lnTo>
                    <a:cubicBezTo>
                      <a:pt x="137" y="830"/>
                      <a:pt x="1" y="1228"/>
                      <a:pt x="288" y="1228"/>
                    </a:cubicBezTo>
                    <a:cubicBezTo>
                      <a:pt x="297" y="1228"/>
                      <a:pt x="305" y="1227"/>
                      <a:pt x="314" y="1227"/>
                    </a:cubicBezTo>
                    <a:cubicBezTo>
                      <a:pt x="368" y="1215"/>
                      <a:pt x="457" y="1206"/>
                      <a:pt x="554" y="1206"/>
                    </a:cubicBezTo>
                    <a:cubicBezTo>
                      <a:pt x="651" y="1206"/>
                      <a:pt x="755" y="1215"/>
                      <a:pt x="838" y="1239"/>
                    </a:cubicBezTo>
                    <a:cubicBezTo>
                      <a:pt x="1112" y="1322"/>
                      <a:pt x="1344" y="1343"/>
                      <a:pt x="1526" y="1343"/>
                    </a:cubicBezTo>
                    <a:cubicBezTo>
                      <a:pt x="1707" y="1343"/>
                      <a:pt x="1838" y="1322"/>
                      <a:pt x="1910" y="1322"/>
                    </a:cubicBezTo>
                    <a:cubicBezTo>
                      <a:pt x="2446" y="1298"/>
                      <a:pt x="2755" y="703"/>
                      <a:pt x="2112" y="596"/>
                    </a:cubicBezTo>
                    <a:cubicBezTo>
                      <a:pt x="1707" y="536"/>
                      <a:pt x="121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7014942" y="1178397"/>
                <a:ext cx="333526" cy="500968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7387" extrusionOk="0">
                    <a:moveTo>
                      <a:pt x="3048" y="0"/>
                    </a:moveTo>
                    <a:cubicBezTo>
                      <a:pt x="2831" y="0"/>
                      <a:pt x="2666" y="83"/>
                      <a:pt x="2608" y="302"/>
                    </a:cubicBezTo>
                    <a:cubicBezTo>
                      <a:pt x="2382" y="1147"/>
                      <a:pt x="2025" y="2445"/>
                      <a:pt x="1918" y="2862"/>
                    </a:cubicBezTo>
                    <a:cubicBezTo>
                      <a:pt x="596" y="4886"/>
                      <a:pt x="191" y="6255"/>
                      <a:pt x="1" y="7160"/>
                    </a:cubicBezTo>
                    <a:lnTo>
                      <a:pt x="1953" y="7386"/>
                    </a:lnTo>
                    <a:cubicBezTo>
                      <a:pt x="1953" y="7386"/>
                      <a:pt x="2572" y="5755"/>
                      <a:pt x="3168" y="4636"/>
                    </a:cubicBezTo>
                    <a:cubicBezTo>
                      <a:pt x="3239" y="4588"/>
                      <a:pt x="3358" y="4398"/>
                      <a:pt x="3596" y="4088"/>
                    </a:cubicBezTo>
                    <a:cubicBezTo>
                      <a:pt x="3811" y="3814"/>
                      <a:pt x="4918" y="814"/>
                      <a:pt x="4918" y="814"/>
                    </a:cubicBezTo>
                    <a:cubicBezTo>
                      <a:pt x="4918" y="814"/>
                      <a:pt x="3728" y="0"/>
                      <a:pt x="3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7023826" y="1564612"/>
                <a:ext cx="148656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94" extrusionOk="0">
                    <a:moveTo>
                      <a:pt x="334" y="1"/>
                    </a:moveTo>
                    <a:cubicBezTo>
                      <a:pt x="334" y="1"/>
                      <a:pt x="13" y="774"/>
                      <a:pt x="1" y="798"/>
                    </a:cubicBezTo>
                    <a:lnTo>
                      <a:pt x="1953" y="1394"/>
                    </a:lnTo>
                    <a:lnTo>
                      <a:pt x="2191" y="71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7028708" y="1575124"/>
                <a:ext cx="13889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13" extrusionOk="0">
                    <a:moveTo>
                      <a:pt x="179" y="0"/>
                    </a:moveTo>
                    <a:lnTo>
                      <a:pt x="0" y="417"/>
                    </a:lnTo>
                    <a:lnTo>
                      <a:pt x="1941" y="1012"/>
                    </a:lnTo>
                    <a:lnTo>
                      <a:pt x="2048" y="75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7380338" y="1634057"/>
                <a:ext cx="174834" cy="95962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415" extrusionOk="0">
                    <a:moveTo>
                      <a:pt x="887" y="0"/>
                    </a:moveTo>
                    <a:lnTo>
                      <a:pt x="90" y="239"/>
                    </a:lnTo>
                    <a:cubicBezTo>
                      <a:pt x="1" y="861"/>
                      <a:pt x="67" y="1317"/>
                      <a:pt x="319" y="1317"/>
                    </a:cubicBezTo>
                    <a:cubicBezTo>
                      <a:pt x="337" y="1317"/>
                      <a:pt x="355" y="1315"/>
                      <a:pt x="375" y="1310"/>
                    </a:cubicBezTo>
                    <a:cubicBezTo>
                      <a:pt x="435" y="1288"/>
                      <a:pt x="570" y="1256"/>
                      <a:pt x="706" y="1256"/>
                    </a:cubicBezTo>
                    <a:cubicBezTo>
                      <a:pt x="787" y="1256"/>
                      <a:pt x="868" y="1267"/>
                      <a:pt x="935" y="1298"/>
                    </a:cubicBezTo>
                    <a:cubicBezTo>
                      <a:pt x="1150" y="1387"/>
                      <a:pt x="1356" y="1414"/>
                      <a:pt x="1530" y="1414"/>
                    </a:cubicBezTo>
                    <a:cubicBezTo>
                      <a:pt x="1751" y="1414"/>
                      <a:pt x="1921" y="1371"/>
                      <a:pt x="1995" y="1358"/>
                    </a:cubicBezTo>
                    <a:cubicBezTo>
                      <a:pt x="2518" y="1251"/>
                      <a:pt x="2578" y="643"/>
                      <a:pt x="2197" y="596"/>
                    </a:cubicBezTo>
                    <a:cubicBezTo>
                      <a:pt x="1625" y="536"/>
                      <a:pt x="887" y="0"/>
                      <a:pt x="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7165156" y="1115870"/>
                <a:ext cx="315758" cy="594963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773" extrusionOk="0">
                    <a:moveTo>
                      <a:pt x="2054" y="1"/>
                    </a:moveTo>
                    <a:cubicBezTo>
                      <a:pt x="1278" y="1"/>
                      <a:pt x="12" y="129"/>
                      <a:pt x="12" y="129"/>
                    </a:cubicBezTo>
                    <a:cubicBezTo>
                      <a:pt x="0" y="819"/>
                      <a:pt x="36" y="1105"/>
                      <a:pt x="167" y="1534"/>
                    </a:cubicBezTo>
                    <a:cubicBezTo>
                      <a:pt x="631" y="3046"/>
                      <a:pt x="1453" y="5022"/>
                      <a:pt x="1524" y="5272"/>
                    </a:cubicBezTo>
                    <a:cubicBezTo>
                      <a:pt x="2131" y="7272"/>
                      <a:pt x="2548" y="8415"/>
                      <a:pt x="2810" y="8773"/>
                    </a:cubicBezTo>
                    <a:cubicBezTo>
                      <a:pt x="3703" y="8713"/>
                      <a:pt x="4656" y="8165"/>
                      <a:pt x="4656" y="8165"/>
                    </a:cubicBezTo>
                    <a:cubicBezTo>
                      <a:pt x="4656" y="8165"/>
                      <a:pt x="3405" y="5022"/>
                      <a:pt x="3501" y="4498"/>
                    </a:cubicBezTo>
                    <a:cubicBezTo>
                      <a:pt x="3632" y="3641"/>
                      <a:pt x="2929" y="1867"/>
                      <a:pt x="2643" y="93"/>
                    </a:cubicBezTo>
                    <a:cubicBezTo>
                      <a:pt x="2633" y="25"/>
                      <a:pt x="2389" y="1"/>
                      <a:pt x="2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7325000" y="1591264"/>
                <a:ext cx="143027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334" extrusionOk="0">
                    <a:moveTo>
                      <a:pt x="1882" y="0"/>
                    </a:moveTo>
                    <a:cubicBezTo>
                      <a:pt x="1846" y="36"/>
                      <a:pt x="1798" y="96"/>
                      <a:pt x="1227" y="358"/>
                    </a:cubicBezTo>
                    <a:cubicBezTo>
                      <a:pt x="322" y="715"/>
                      <a:pt x="60" y="774"/>
                      <a:pt x="1" y="774"/>
                    </a:cubicBezTo>
                    <a:cubicBezTo>
                      <a:pt x="155" y="1179"/>
                      <a:pt x="239" y="1334"/>
                      <a:pt x="239" y="1334"/>
                    </a:cubicBezTo>
                    <a:cubicBezTo>
                      <a:pt x="239" y="1334"/>
                      <a:pt x="786" y="1310"/>
                      <a:pt x="1572" y="917"/>
                    </a:cubicBezTo>
                    <a:cubicBezTo>
                      <a:pt x="2049" y="691"/>
                      <a:pt x="2108" y="584"/>
                      <a:pt x="2108" y="536"/>
                    </a:cubicBezTo>
                    <a:cubicBezTo>
                      <a:pt x="1941" y="108"/>
                      <a:pt x="1882" y="0"/>
                      <a:pt x="1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7327441" y="1605777"/>
                <a:ext cx="134889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001" extrusionOk="0">
                    <a:moveTo>
                      <a:pt x="1905" y="1"/>
                    </a:moveTo>
                    <a:cubicBezTo>
                      <a:pt x="1155" y="501"/>
                      <a:pt x="12" y="787"/>
                      <a:pt x="12" y="787"/>
                    </a:cubicBezTo>
                    <a:cubicBezTo>
                      <a:pt x="12" y="787"/>
                      <a:pt x="0" y="798"/>
                      <a:pt x="108" y="1001"/>
                    </a:cubicBezTo>
                    <a:cubicBezTo>
                      <a:pt x="1000" y="834"/>
                      <a:pt x="1715" y="429"/>
                      <a:pt x="1989" y="179"/>
                    </a:cubicBezTo>
                    <a:cubicBezTo>
                      <a:pt x="1989" y="179"/>
                      <a:pt x="1953" y="48"/>
                      <a:pt x="1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67432" y="799981"/>
                <a:ext cx="314198" cy="458853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6766" extrusionOk="0">
                    <a:moveTo>
                      <a:pt x="917" y="0"/>
                    </a:moveTo>
                    <a:cubicBezTo>
                      <a:pt x="60" y="774"/>
                      <a:pt x="1" y="1346"/>
                      <a:pt x="1" y="1346"/>
                    </a:cubicBezTo>
                    <a:cubicBezTo>
                      <a:pt x="1" y="1346"/>
                      <a:pt x="48" y="1691"/>
                      <a:pt x="322" y="2084"/>
                    </a:cubicBezTo>
                    <a:cubicBezTo>
                      <a:pt x="465" y="2286"/>
                      <a:pt x="739" y="3203"/>
                      <a:pt x="953" y="3882"/>
                    </a:cubicBezTo>
                    <a:cubicBezTo>
                      <a:pt x="1191" y="4656"/>
                      <a:pt x="727" y="4334"/>
                      <a:pt x="1013" y="6692"/>
                    </a:cubicBezTo>
                    <a:cubicBezTo>
                      <a:pt x="1020" y="6744"/>
                      <a:pt x="1116" y="6766"/>
                      <a:pt x="1271" y="6766"/>
                    </a:cubicBezTo>
                    <a:cubicBezTo>
                      <a:pt x="2076" y="6766"/>
                      <a:pt x="4492" y="6170"/>
                      <a:pt x="4632" y="6061"/>
                    </a:cubicBezTo>
                    <a:cubicBezTo>
                      <a:pt x="4632" y="6061"/>
                      <a:pt x="4132" y="3275"/>
                      <a:pt x="3644" y="1989"/>
                    </a:cubicBezTo>
                    <a:cubicBezTo>
                      <a:pt x="3456" y="1495"/>
                      <a:pt x="2641" y="143"/>
                      <a:pt x="2506" y="143"/>
                    </a:cubicBezTo>
                    <a:cubicBezTo>
                      <a:pt x="2504" y="143"/>
                      <a:pt x="2502" y="143"/>
                      <a:pt x="2501" y="143"/>
                    </a:cubicBezTo>
                    <a:cubicBezTo>
                      <a:pt x="2426" y="165"/>
                      <a:pt x="2324" y="174"/>
                      <a:pt x="2209" y="174"/>
                    </a:cubicBezTo>
                    <a:cubicBezTo>
                      <a:pt x="1700" y="174"/>
                      <a:pt x="917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6990731" y="852131"/>
                <a:ext cx="160727" cy="31046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578" extrusionOk="0">
                    <a:moveTo>
                      <a:pt x="930" y="1"/>
                    </a:moveTo>
                    <a:cubicBezTo>
                      <a:pt x="856" y="1"/>
                      <a:pt x="780" y="10"/>
                      <a:pt x="703" y="29"/>
                    </a:cubicBezTo>
                    <a:lnTo>
                      <a:pt x="655" y="41"/>
                    </a:lnTo>
                    <a:cubicBezTo>
                      <a:pt x="262" y="124"/>
                      <a:pt x="0" y="410"/>
                      <a:pt x="60" y="684"/>
                    </a:cubicBezTo>
                    <a:lnTo>
                      <a:pt x="846" y="4220"/>
                    </a:lnTo>
                    <a:cubicBezTo>
                      <a:pt x="894" y="4441"/>
                      <a:pt x="1144" y="4577"/>
                      <a:pt x="1446" y="4577"/>
                    </a:cubicBezTo>
                    <a:cubicBezTo>
                      <a:pt x="1517" y="4577"/>
                      <a:pt x="1592" y="4569"/>
                      <a:pt x="1667" y="4553"/>
                    </a:cubicBezTo>
                    <a:lnTo>
                      <a:pt x="1715" y="4530"/>
                    </a:lnTo>
                    <a:cubicBezTo>
                      <a:pt x="2096" y="4446"/>
                      <a:pt x="2370" y="4161"/>
                      <a:pt x="2310" y="3899"/>
                    </a:cubicBezTo>
                    <a:lnTo>
                      <a:pt x="1513" y="351"/>
                    </a:lnTo>
                    <a:cubicBezTo>
                      <a:pt x="1465" y="142"/>
                      <a:pt x="1220" y="1"/>
                      <a:pt x="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7002870" y="917032"/>
                <a:ext cx="108237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835" extrusionOk="0">
                    <a:moveTo>
                      <a:pt x="1488" y="1"/>
                    </a:moveTo>
                    <a:cubicBezTo>
                      <a:pt x="1488" y="1"/>
                      <a:pt x="377" y="482"/>
                      <a:pt x="47" y="482"/>
                    </a:cubicBezTo>
                    <a:cubicBezTo>
                      <a:pt x="29" y="482"/>
                      <a:pt x="13" y="480"/>
                      <a:pt x="0" y="477"/>
                    </a:cubicBezTo>
                    <a:lnTo>
                      <a:pt x="0" y="477"/>
                    </a:lnTo>
                    <a:cubicBezTo>
                      <a:pt x="0" y="477"/>
                      <a:pt x="0" y="822"/>
                      <a:pt x="71" y="834"/>
                    </a:cubicBezTo>
                    <a:cubicBezTo>
                      <a:pt x="703" y="834"/>
                      <a:pt x="1595" y="465"/>
                      <a:pt x="1595" y="465"/>
                    </a:cubicBez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7082419" y="811102"/>
                <a:ext cx="157811" cy="287004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232" extrusionOk="0">
                    <a:moveTo>
                      <a:pt x="1281" y="1"/>
                    </a:moveTo>
                    <a:cubicBezTo>
                      <a:pt x="927" y="1"/>
                      <a:pt x="519" y="269"/>
                      <a:pt x="125" y="956"/>
                    </a:cubicBezTo>
                    <a:cubicBezTo>
                      <a:pt x="0" y="1142"/>
                      <a:pt x="183" y="1710"/>
                      <a:pt x="264" y="1710"/>
                    </a:cubicBezTo>
                    <a:cubicBezTo>
                      <a:pt x="276" y="1710"/>
                      <a:pt x="285" y="1697"/>
                      <a:pt x="292" y="1670"/>
                    </a:cubicBezTo>
                    <a:cubicBezTo>
                      <a:pt x="568" y="745"/>
                      <a:pt x="883" y="402"/>
                      <a:pt x="1169" y="402"/>
                    </a:cubicBezTo>
                    <a:cubicBezTo>
                      <a:pt x="1388" y="402"/>
                      <a:pt x="1589" y="602"/>
                      <a:pt x="1744" y="896"/>
                    </a:cubicBezTo>
                    <a:cubicBezTo>
                      <a:pt x="2220" y="1849"/>
                      <a:pt x="1030" y="3837"/>
                      <a:pt x="863" y="3884"/>
                    </a:cubicBezTo>
                    <a:cubicBezTo>
                      <a:pt x="702" y="3930"/>
                      <a:pt x="630" y="4231"/>
                      <a:pt x="892" y="4231"/>
                    </a:cubicBezTo>
                    <a:cubicBezTo>
                      <a:pt x="902" y="4231"/>
                      <a:pt x="912" y="4231"/>
                      <a:pt x="923" y="4230"/>
                    </a:cubicBezTo>
                    <a:cubicBezTo>
                      <a:pt x="1577" y="4170"/>
                      <a:pt x="2292" y="2313"/>
                      <a:pt x="2304" y="1563"/>
                    </a:cubicBezTo>
                    <a:cubicBezTo>
                      <a:pt x="2326" y="763"/>
                      <a:pt x="1879" y="1"/>
                      <a:pt x="1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035965" y="1069687"/>
                <a:ext cx="106609" cy="4760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02" extrusionOk="0">
                    <a:moveTo>
                      <a:pt x="1500" y="0"/>
                    </a:moveTo>
                    <a:cubicBezTo>
                      <a:pt x="1401" y="216"/>
                      <a:pt x="635" y="317"/>
                      <a:pt x="241" y="317"/>
                    </a:cubicBezTo>
                    <a:cubicBezTo>
                      <a:pt x="115" y="317"/>
                      <a:pt x="27" y="306"/>
                      <a:pt x="12" y="286"/>
                    </a:cubicBezTo>
                    <a:lnTo>
                      <a:pt x="12" y="286"/>
                    </a:lnTo>
                    <a:cubicBezTo>
                      <a:pt x="12" y="286"/>
                      <a:pt x="0" y="643"/>
                      <a:pt x="107" y="667"/>
                    </a:cubicBezTo>
                    <a:cubicBezTo>
                      <a:pt x="186" y="691"/>
                      <a:pt x="275" y="701"/>
                      <a:pt x="371" y="701"/>
                    </a:cubicBezTo>
                    <a:cubicBezTo>
                      <a:pt x="886" y="701"/>
                      <a:pt x="1572" y="405"/>
                      <a:pt x="1572" y="405"/>
                    </a:cubicBezTo>
                    <a:cubicBezTo>
                      <a:pt x="1572" y="405"/>
                      <a:pt x="1560" y="310"/>
                      <a:pt x="1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385560" y="805609"/>
                <a:ext cx="101726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25" extrusionOk="0">
                    <a:moveTo>
                      <a:pt x="715" y="1"/>
                    </a:moveTo>
                    <a:cubicBezTo>
                      <a:pt x="667" y="1"/>
                      <a:pt x="608" y="13"/>
                      <a:pt x="560" y="36"/>
                    </a:cubicBezTo>
                    <a:cubicBezTo>
                      <a:pt x="477" y="84"/>
                      <a:pt x="417" y="179"/>
                      <a:pt x="382" y="251"/>
                    </a:cubicBezTo>
                    <a:cubicBezTo>
                      <a:pt x="322" y="370"/>
                      <a:pt x="179" y="667"/>
                      <a:pt x="1" y="787"/>
                    </a:cubicBezTo>
                    <a:lnTo>
                      <a:pt x="596" y="1525"/>
                    </a:lnTo>
                    <a:cubicBezTo>
                      <a:pt x="596" y="1525"/>
                      <a:pt x="679" y="1382"/>
                      <a:pt x="870" y="1215"/>
                    </a:cubicBezTo>
                    <a:cubicBezTo>
                      <a:pt x="1048" y="1072"/>
                      <a:pt x="1334" y="751"/>
                      <a:pt x="1370" y="560"/>
                    </a:cubicBezTo>
                    <a:cubicBezTo>
                      <a:pt x="1417" y="477"/>
                      <a:pt x="1489" y="417"/>
                      <a:pt x="1489" y="417"/>
                    </a:cubicBezTo>
                    <a:cubicBezTo>
                      <a:pt x="1489" y="417"/>
                      <a:pt x="1499" y="333"/>
                      <a:pt x="1391" y="333"/>
                    </a:cubicBezTo>
                    <a:cubicBezTo>
                      <a:pt x="1385" y="333"/>
                      <a:pt x="1378" y="333"/>
                      <a:pt x="1370" y="334"/>
                    </a:cubicBezTo>
                    <a:lnTo>
                      <a:pt x="1334" y="334"/>
                    </a:lnTo>
                    <a:cubicBezTo>
                      <a:pt x="1334" y="310"/>
                      <a:pt x="1334" y="263"/>
                      <a:pt x="1286" y="215"/>
                    </a:cubicBezTo>
                    <a:cubicBezTo>
                      <a:pt x="1251" y="190"/>
                      <a:pt x="1220" y="182"/>
                      <a:pt x="1195" y="182"/>
                    </a:cubicBezTo>
                    <a:cubicBezTo>
                      <a:pt x="1161" y="182"/>
                      <a:pt x="1139" y="196"/>
                      <a:pt x="1132" y="203"/>
                    </a:cubicBezTo>
                    <a:lnTo>
                      <a:pt x="1108" y="203"/>
                    </a:lnTo>
                    <a:cubicBezTo>
                      <a:pt x="1108" y="179"/>
                      <a:pt x="1108" y="84"/>
                      <a:pt x="1013" y="60"/>
                    </a:cubicBezTo>
                    <a:cubicBezTo>
                      <a:pt x="990" y="51"/>
                      <a:pt x="967" y="47"/>
                      <a:pt x="946" y="47"/>
                    </a:cubicBezTo>
                    <a:cubicBezTo>
                      <a:pt x="890" y="47"/>
                      <a:pt x="846" y="72"/>
                      <a:pt x="846" y="72"/>
                    </a:cubicBezTo>
                    <a:cubicBezTo>
                      <a:pt x="846" y="72"/>
                      <a:pt x="858" y="13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105409" y="825276"/>
                <a:ext cx="340783" cy="151572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2235" extrusionOk="0">
                    <a:moveTo>
                      <a:pt x="1211" y="1"/>
                    </a:moveTo>
                    <a:cubicBezTo>
                      <a:pt x="848" y="1"/>
                      <a:pt x="561" y="189"/>
                      <a:pt x="512" y="306"/>
                    </a:cubicBezTo>
                    <a:cubicBezTo>
                      <a:pt x="405" y="508"/>
                      <a:pt x="0" y="1473"/>
                      <a:pt x="1393" y="1913"/>
                    </a:cubicBezTo>
                    <a:cubicBezTo>
                      <a:pt x="1393" y="1913"/>
                      <a:pt x="2227" y="2211"/>
                      <a:pt x="2953" y="2235"/>
                    </a:cubicBezTo>
                    <a:cubicBezTo>
                      <a:pt x="3608" y="2187"/>
                      <a:pt x="4310" y="1759"/>
                      <a:pt x="5025" y="1032"/>
                    </a:cubicBezTo>
                    <a:cubicBezTo>
                      <a:pt x="4989" y="377"/>
                      <a:pt x="4572" y="139"/>
                      <a:pt x="4274" y="80"/>
                    </a:cubicBezTo>
                    <a:cubicBezTo>
                      <a:pt x="3834" y="258"/>
                      <a:pt x="3441" y="556"/>
                      <a:pt x="3108" y="556"/>
                    </a:cubicBezTo>
                    <a:cubicBezTo>
                      <a:pt x="2786" y="556"/>
                      <a:pt x="2417" y="211"/>
                      <a:pt x="1465" y="32"/>
                    </a:cubicBezTo>
                    <a:cubicBezTo>
                      <a:pt x="1378" y="10"/>
                      <a:pt x="1292" y="1"/>
                      <a:pt x="1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7350838" y="836195"/>
                <a:ext cx="87281" cy="8816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300" extrusionOk="0">
                    <a:moveTo>
                      <a:pt x="459" y="1"/>
                    </a:moveTo>
                    <a:cubicBezTo>
                      <a:pt x="452" y="1"/>
                      <a:pt x="446" y="1"/>
                      <a:pt x="441" y="2"/>
                    </a:cubicBezTo>
                    <a:cubicBezTo>
                      <a:pt x="251" y="85"/>
                      <a:pt x="1" y="228"/>
                      <a:pt x="1" y="228"/>
                    </a:cubicBezTo>
                    <a:cubicBezTo>
                      <a:pt x="132" y="276"/>
                      <a:pt x="394" y="276"/>
                      <a:pt x="596" y="574"/>
                    </a:cubicBezTo>
                    <a:cubicBezTo>
                      <a:pt x="953" y="1026"/>
                      <a:pt x="882" y="1169"/>
                      <a:pt x="953" y="1300"/>
                    </a:cubicBezTo>
                    <a:cubicBezTo>
                      <a:pt x="1144" y="1109"/>
                      <a:pt x="1287" y="990"/>
                      <a:pt x="1287" y="990"/>
                    </a:cubicBezTo>
                    <a:cubicBezTo>
                      <a:pt x="1287" y="990"/>
                      <a:pt x="1191" y="538"/>
                      <a:pt x="965" y="288"/>
                    </a:cubicBezTo>
                    <a:cubicBezTo>
                      <a:pt x="790" y="69"/>
                      <a:pt x="543" y="1"/>
                      <a:pt x="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7361350" y="840331"/>
                <a:ext cx="72700" cy="75142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08" extrusionOk="0">
                    <a:moveTo>
                      <a:pt x="155" y="1"/>
                    </a:moveTo>
                    <a:cubicBezTo>
                      <a:pt x="155" y="1"/>
                      <a:pt x="119" y="36"/>
                      <a:pt x="0" y="108"/>
                    </a:cubicBezTo>
                    <a:cubicBezTo>
                      <a:pt x="751" y="239"/>
                      <a:pt x="929" y="1108"/>
                      <a:pt x="929" y="1108"/>
                    </a:cubicBezTo>
                    <a:lnTo>
                      <a:pt x="1072" y="989"/>
                    </a:lnTo>
                    <a:cubicBezTo>
                      <a:pt x="905" y="525"/>
                      <a:pt x="667" y="120"/>
                      <a:pt x="1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7224902" y="845214"/>
                <a:ext cx="72700" cy="1268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870" extrusionOk="0">
                    <a:moveTo>
                      <a:pt x="584" y="0"/>
                    </a:moveTo>
                    <a:cubicBezTo>
                      <a:pt x="584" y="0"/>
                      <a:pt x="310" y="60"/>
                      <a:pt x="143" y="572"/>
                    </a:cubicBezTo>
                    <a:cubicBezTo>
                      <a:pt x="12" y="976"/>
                      <a:pt x="0" y="1715"/>
                      <a:pt x="48" y="1750"/>
                    </a:cubicBezTo>
                    <a:cubicBezTo>
                      <a:pt x="350" y="1861"/>
                      <a:pt x="567" y="1870"/>
                      <a:pt x="627" y="1870"/>
                    </a:cubicBezTo>
                    <a:cubicBezTo>
                      <a:pt x="638" y="1870"/>
                      <a:pt x="643" y="1869"/>
                      <a:pt x="643" y="1869"/>
                    </a:cubicBezTo>
                    <a:cubicBezTo>
                      <a:pt x="655" y="1572"/>
                      <a:pt x="584" y="1262"/>
                      <a:pt x="655" y="917"/>
                    </a:cubicBezTo>
                    <a:cubicBezTo>
                      <a:pt x="738" y="512"/>
                      <a:pt x="941" y="333"/>
                      <a:pt x="1072" y="179"/>
                    </a:cubicBezTo>
                    <a:cubicBezTo>
                      <a:pt x="822" y="60"/>
                      <a:pt x="584" y="0"/>
                      <a:pt x="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7235414" y="850029"/>
                <a:ext cx="51745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799" extrusionOk="0">
                    <a:moveTo>
                      <a:pt x="572" y="1"/>
                    </a:moveTo>
                    <a:cubicBezTo>
                      <a:pt x="452" y="132"/>
                      <a:pt x="250" y="358"/>
                      <a:pt x="167" y="608"/>
                    </a:cubicBezTo>
                    <a:cubicBezTo>
                      <a:pt x="0" y="1096"/>
                      <a:pt x="24" y="1715"/>
                      <a:pt x="24" y="1715"/>
                    </a:cubicBezTo>
                    <a:cubicBezTo>
                      <a:pt x="24" y="1715"/>
                      <a:pt x="179" y="1763"/>
                      <a:pt x="345" y="1798"/>
                    </a:cubicBezTo>
                    <a:cubicBezTo>
                      <a:pt x="345" y="1703"/>
                      <a:pt x="274" y="1096"/>
                      <a:pt x="369" y="739"/>
                    </a:cubicBezTo>
                    <a:cubicBezTo>
                      <a:pt x="512" y="262"/>
                      <a:pt x="714" y="120"/>
                      <a:pt x="762" y="60"/>
                    </a:cubicBezTo>
                    <a:cubicBezTo>
                      <a:pt x="762" y="60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7140131" y="1025267"/>
                <a:ext cx="226104" cy="91282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346" extrusionOk="0">
                    <a:moveTo>
                      <a:pt x="3203" y="0"/>
                    </a:moveTo>
                    <a:cubicBezTo>
                      <a:pt x="2619" y="703"/>
                      <a:pt x="834" y="560"/>
                      <a:pt x="429" y="619"/>
                    </a:cubicBezTo>
                    <a:lnTo>
                      <a:pt x="0" y="881"/>
                    </a:lnTo>
                    <a:cubicBezTo>
                      <a:pt x="0" y="881"/>
                      <a:pt x="0" y="1024"/>
                      <a:pt x="119" y="1298"/>
                    </a:cubicBezTo>
                    <a:cubicBezTo>
                      <a:pt x="134" y="1331"/>
                      <a:pt x="188" y="1345"/>
                      <a:pt x="271" y="1345"/>
                    </a:cubicBezTo>
                    <a:cubicBezTo>
                      <a:pt x="915" y="1345"/>
                      <a:pt x="3334" y="476"/>
                      <a:pt x="3334" y="476"/>
                    </a:cubicBezTo>
                    <a:cubicBezTo>
                      <a:pt x="3334" y="476"/>
                      <a:pt x="3298" y="369"/>
                      <a:pt x="3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8"/>
            <p:cNvSpPr/>
            <p:nvPr/>
          </p:nvSpPr>
          <p:spPr>
            <a:xfrm>
              <a:off x="5227292" y="1685123"/>
              <a:ext cx="1672312" cy="1230006"/>
            </a:xfrm>
            <a:custGeom>
              <a:avLst/>
              <a:gdLst/>
              <a:ahLst/>
              <a:cxnLst/>
              <a:rect l="l" t="t" r="r" b="b"/>
              <a:pathLst>
                <a:path w="24659" h="18137" extrusionOk="0">
                  <a:moveTo>
                    <a:pt x="24249" y="0"/>
                  </a:moveTo>
                  <a:cubicBezTo>
                    <a:pt x="24167" y="0"/>
                    <a:pt x="24067" y="36"/>
                    <a:pt x="23967" y="105"/>
                  </a:cubicBezTo>
                  <a:lnTo>
                    <a:pt x="238" y="17345"/>
                  </a:lnTo>
                  <a:cubicBezTo>
                    <a:pt x="72" y="17464"/>
                    <a:pt x="0" y="17643"/>
                    <a:pt x="60" y="17762"/>
                  </a:cubicBezTo>
                  <a:lnTo>
                    <a:pt x="215" y="18047"/>
                  </a:lnTo>
                  <a:cubicBezTo>
                    <a:pt x="244" y="18107"/>
                    <a:pt x="304" y="18137"/>
                    <a:pt x="375" y="18137"/>
                  </a:cubicBezTo>
                  <a:cubicBezTo>
                    <a:pt x="447" y="18137"/>
                    <a:pt x="530" y="18107"/>
                    <a:pt x="607" y="18047"/>
                  </a:cubicBezTo>
                  <a:lnTo>
                    <a:pt x="24384" y="855"/>
                  </a:lnTo>
                  <a:cubicBezTo>
                    <a:pt x="24563" y="724"/>
                    <a:pt x="24658" y="510"/>
                    <a:pt x="24587" y="390"/>
                  </a:cubicBezTo>
                  <a:lnTo>
                    <a:pt x="24420" y="93"/>
                  </a:lnTo>
                  <a:cubicBezTo>
                    <a:pt x="24386" y="30"/>
                    <a:pt x="24325" y="0"/>
                    <a:pt x="24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240177" y="1706620"/>
              <a:ext cx="1642404" cy="1189044"/>
            </a:xfrm>
            <a:custGeom>
              <a:avLst/>
              <a:gdLst/>
              <a:ahLst/>
              <a:cxnLst/>
              <a:rect l="l" t="t" r="r" b="b"/>
              <a:pathLst>
                <a:path w="24218" h="17533" extrusionOk="0">
                  <a:moveTo>
                    <a:pt x="24099" y="0"/>
                  </a:moveTo>
                  <a:cubicBezTo>
                    <a:pt x="24030" y="0"/>
                    <a:pt x="23886" y="75"/>
                    <a:pt x="23742" y="181"/>
                  </a:cubicBezTo>
                  <a:lnTo>
                    <a:pt x="275" y="17135"/>
                  </a:lnTo>
                  <a:cubicBezTo>
                    <a:pt x="120" y="17242"/>
                    <a:pt x="1" y="17373"/>
                    <a:pt x="36" y="17409"/>
                  </a:cubicBezTo>
                  <a:lnTo>
                    <a:pt x="96" y="17516"/>
                  </a:lnTo>
                  <a:cubicBezTo>
                    <a:pt x="99" y="17527"/>
                    <a:pt x="109" y="17533"/>
                    <a:pt x="126" y="17533"/>
                  </a:cubicBezTo>
                  <a:cubicBezTo>
                    <a:pt x="180" y="17533"/>
                    <a:pt x="299" y="17476"/>
                    <a:pt x="417" y="17385"/>
                  </a:cubicBezTo>
                  <a:lnTo>
                    <a:pt x="23908" y="443"/>
                  </a:lnTo>
                  <a:cubicBezTo>
                    <a:pt x="24087" y="312"/>
                    <a:pt x="24218" y="169"/>
                    <a:pt x="24182" y="121"/>
                  </a:cubicBezTo>
                  <a:lnTo>
                    <a:pt x="24135" y="14"/>
                  </a:lnTo>
                  <a:cubicBezTo>
                    <a:pt x="24128" y="5"/>
                    <a:pt x="24115" y="0"/>
                    <a:pt x="2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193383" y="1360213"/>
              <a:ext cx="1679568" cy="1260999"/>
            </a:xfrm>
            <a:custGeom>
              <a:avLst/>
              <a:gdLst/>
              <a:ahLst/>
              <a:cxnLst/>
              <a:rect l="l" t="t" r="r" b="b"/>
              <a:pathLst>
                <a:path w="24766" h="18594" extrusionOk="0">
                  <a:moveTo>
                    <a:pt x="24342" y="0"/>
                  </a:moveTo>
                  <a:cubicBezTo>
                    <a:pt x="24257" y="0"/>
                    <a:pt x="24152" y="40"/>
                    <a:pt x="24051" y="109"/>
                  </a:cubicBezTo>
                  <a:lnTo>
                    <a:pt x="238" y="17790"/>
                  </a:lnTo>
                  <a:cubicBezTo>
                    <a:pt x="72" y="17909"/>
                    <a:pt x="0" y="18100"/>
                    <a:pt x="60" y="18219"/>
                  </a:cubicBezTo>
                  <a:lnTo>
                    <a:pt x="214" y="18505"/>
                  </a:lnTo>
                  <a:cubicBezTo>
                    <a:pt x="256" y="18564"/>
                    <a:pt x="322" y="18594"/>
                    <a:pt x="396" y="18594"/>
                  </a:cubicBezTo>
                  <a:cubicBezTo>
                    <a:pt x="470" y="18594"/>
                    <a:pt x="554" y="18564"/>
                    <a:pt x="631" y="18505"/>
                  </a:cubicBezTo>
                  <a:lnTo>
                    <a:pt x="24479" y="883"/>
                  </a:lnTo>
                  <a:cubicBezTo>
                    <a:pt x="24658" y="752"/>
                    <a:pt x="24765" y="538"/>
                    <a:pt x="24682" y="407"/>
                  </a:cubicBezTo>
                  <a:lnTo>
                    <a:pt x="24503" y="98"/>
                  </a:lnTo>
                  <a:cubicBezTo>
                    <a:pt x="24475" y="31"/>
                    <a:pt x="24416" y="0"/>
                    <a:pt x="24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206268" y="1379880"/>
              <a:ext cx="1648915" cy="1221190"/>
            </a:xfrm>
            <a:custGeom>
              <a:avLst/>
              <a:gdLst/>
              <a:ahLst/>
              <a:cxnLst/>
              <a:rect l="l" t="t" r="r" b="b"/>
              <a:pathLst>
                <a:path w="24314" h="18007" extrusionOk="0">
                  <a:moveTo>
                    <a:pt x="24169" y="1"/>
                  </a:moveTo>
                  <a:cubicBezTo>
                    <a:pt x="24096" y="1"/>
                    <a:pt x="23961" y="68"/>
                    <a:pt x="23825" y="177"/>
                  </a:cubicBezTo>
                  <a:lnTo>
                    <a:pt x="263" y="17572"/>
                  </a:lnTo>
                  <a:cubicBezTo>
                    <a:pt x="108" y="17679"/>
                    <a:pt x="1" y="17822"/>
                    <a:pt x="24" y="17869"/>
                  </a:cubicBezTo>
                  <a:lnTo>
                    <a:pt x="108" y="17988"/>
                  </a:lnTo>
                  <a:cubicBezTo>
                    <a:pt x="114" y="18001"/>
                    <a:pt x="129" y="18007"/>
                    <a:pt x="150" y="18007"/>
                  </a:cubicBezTo>
                  <a:cubicBezTo>
                    <a:pt x="212" y="18007"/>
                    <a:pt x="326" y="17958"/>
                    <a:pt x="441" y="17869"/>
                  </a:cubicBezTo>
                  <a:lnTo>
                    <a:pt x="24004" y="498"/>
                  </a:lnTo>
                  <a:cubicBezTo>
                    <a:pt x="24194" y="367"/>
                    <a:pt x="24313" y="224"/>
                    <a:pt x="24289" y="165"/>
                  </a:cubicBezTo>
                  <a:lnTo>
                    <a:pt x="24218" y="22"/>
                  </a:lnTo>
                  <a:cubicBezTo>
                    <a:pt x="24209" y="8"/>
                    <a:pt x="24193" y="1"/>
                    <a:pt x="2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240177" y="2196324"/>
              <a:ext cx="1033607" cy="772238"/>
            </a:xfrm>
            <a:custGeom>
              <a:avLst/>
              <a:gdLst/>
              <a:ahLst/>
              <a:cxnLst/>
              <a:rect l="l" t="t" r="r" b="b"/>
              <a:pathLst>
                <a:path w="15241" h="11387" extrusionOk="0">
                  <a:moveTo>
                    <a:pt x="14887" y="0"/>
                  </a:moveTo>
                  <a:cubicBezTo>
                    <a:pt x="14806" y="0"/>
                    <a:pt x="14706" y="33"/>
                    <a:pt x="14610" y="103"/>
                  </a:cubicBezTo>
                  <a:lnTo>
                    <a:pt x="239" y="10640"/>
                  </a:lnTo>
                  <a:cubicBezTo>
                    <a:pt x="84" y="10759"/>
                    <a:pt x="1" y="10938"/>
                    <a:pt x="60" y="11045"/>
                  </a:cubicBezTo>
                  <a:lnTo>
                    <a:pt x="215" y="11307"/>
                  </a:lnTo>
                  <a:cubicBezTo>
                    <a:pt x="244" y="11359"/>
                    <a:pt x="301" y="11386"/>
                    <a:pt x="371" y="11386"/>
                  </a:cubicBezTo>
                  <a:cubicBezTo>
                    <a:pt x="446" y="11386"/>
                    <a:pt x="534" y="11356"/>
                    <a:pt x="620" y="11295"/>
                  </a:cubicBezTo>
                  <a:lnTo>
                    <a:pt x="14991" y="770"/>
                  </a:lnTo>
                  <a:cubicBezTo>
                    <a:pt x="15157" y="651"/>
                    <a:pt x="15241" y="461"/>
                    <a:pt x="15181" y="342"/>
                  </a:cubicBezTo>
                  <a:lnTo>
                    <a:pt x="15038" y="68"/>
                  </a:lnTo>
                  <a:cubicBezTo>
                    <a:pt x="15011" y="24"/>
                    <a:pt x="14956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38"/>
            <p:cNvGrpSpPr/>
            <p:nvPr/>
          </p:nvGrpSpPr>
          <p:grpSpPr>
            <a:xfrm>
              <a:off x="5250688" y="1201251"/>
              <a:ext cx="2398213" cy="1753679"/>
              <a:chOff x="5250688" y="1048851"/>
              <a:chExt cx="2398213" cy="1753679"/>
            </a:xfrm>
          </p:grpSpPr>
          <p:sp>
            <p:nvSpPr>
              <p:cNvPr id="973" name="Google Shape;973;p38"/>
              <p:cNvSpPr/>
              <p:nvPr/>
            </p:nvSpPr>
            <p:spPr>
              <a:xfrm>
                <a:off x="5250688" y="2054910"/>
                <a:ext cx="1009396" cy="747620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1024" extrusionOk="0">
                    <a:moveTo>
                      <a:pt x="14646" y="0"/>
                    </a:moveTo>
                    <a:cubicBezTo>
                      <a:pt x="14566" y="0"/>
                      <a:pt x="14446" y="45"/>
                      <a:pt x="14336" y="132"/>
                    </a:cubicBezTo>
                    <a:lnTo>
                      <a:pt x="251" y="10466"/>
                    </a:lnTo>
                    <a:cubicBezTo>
                      <a:pt x="84" y="10562"/>
                      <a:pt x="0" y="10728"/>
                      <a:pt x="48" y="10800"/>
                    </a:cubicBezTo>
                    <a:lnTo>
                      <a:pt x="143" y="10978"/>
                    </a:lnTo>
                    <a:cubicBezTo>
                      <a:pt x="161" y="11009"/>
                      <a:pt x="195" y="11024"/>
                      <a:pt x="239" y="11024"/>
                    </a:cubicBezTo>
                    <a:cubicBezTo>
                      <a:pt x="315" y="11024"/>
                      <a:pt x="419" y="10982"/>
                      <a:pt x="524" y="10907"/>
                    </a:cubicBezTo>
                    <a:lnTo>
                      <a:pt x="14609" y="608"/>
                    </a:lnTo>
                    <a:cubicBezTo>
                      <a:pt x="14776" y="489"/>
                      <a:pt x="14883" y="310"/>
                      <a:pt x="14836" y="239"/>
                    </a:cubicBezTo>
                    <a:lnTo>
                      <a:pt x="14729" y="37"/>
                    </a:lnTo>
                    <a:cubicBezTo>
                      <a:pt x="14716" y="12"/>
                      <a:pt x="14686" y="0"/>
                      <a:pt x="14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5278968" y="2392840"/>
                <a:ext cx="37978" cy="31562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654" extrusionOk="0">
                    <a:moveTo>
                      <a:pt x="348" y="0"/>
                    </a:moveTo>
                    <a:cubicBezTo>
                      <a:pt x="332" y="0"/>
                      <a:pt x="315" y="2"/>
                      <a:pt x="298" y="7"/>
                    </a:cubicBezTo>
                    <a:cubicBezTo>
                      <a:pt x="143" y="30"/>
                      <a:pt x="24" y="197"/>
                      <a:pt x="24" y="376"/>
                    </a:cubicBezTo>
                    <a:lnTo>
                      <a:pt x="0" y="4388"/>
                    </a:lnTo>
                    <a:cubicBezTo>
                      <a:pt x="0" y="4541"/>
                      <a:pt x="100" y="4653"/>
                      <a:pt x="226" y="4653"/>
                    </a:cubicBezTo>
                    <a:cubicBezTo>
                      <a:pt x="238" y="4653"/>
                      <a:pt x="250" y="4652"/>
                      <a:pt x="262" y="4650"/>
                    </a:cubicBezTo>
                    <a:cubicBezTo>
                      <a:pt x="417" y="4614"/>
                      <a:pt x="536" y="4448"/>
                      <a:pt x="536" y="4269"/>
                    </a:cubicBezTo>
                    <a:lnTo>
                      <a:pt x="560" y="257"/>
                    </a:lnTo>
                    <a:cubicBezTo>
                      <a:pt x="560" y="110"/>
                      <a:pt x="468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5402462" y="2298575"/>
                <a:ext cx="39673" cy="31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686" extrusionOk="0">
                    <a:moveTo>
                      <a:pt x="359" y="1"/>
                    </a:moveTo>
                    <a:cubicBezTo>
                      <a:pt x="347" y="1"/>
                      <a:pt x="335" y="2"/>
                      <a:pt x="322" y="4"/>
                    </a:cubicBezTo>
                    <a:cubicBezTo>
                      <a:pt x="156" y="39"/>
                      <a:pt x="37" y="194"/>
                      <a:pt x="37" y="373"/>
                    </a:cubicBezTo>
                    <a:lnTo>
                      <a:pt x="1" y="4409"/>
                    </a:lnTo>
                    <a:cubicBezTo>
                      <a:pt x="1" y="4572"/>
                      <a:pt x="100" y="4686"/>
                      <a:pt x="236" y="4686"/>
                    </a:cubicBezTo>
                    <a:cubicBezTo>
                      <a:pt x="248" y="4686"/>
                      <a:pt x="261" y="4685"/>
                      <a:pt x="275" y="4683"/>
                    </a:cubicBezTo>
                    <a:cubicBezTo>
                      <a:pt x="441" y="4647"/>
                      <a:pt x="560" y="4480"/>
                      <a:pt x="560" y="4314"/>
                    </a:cubicBezTo>
                    <a:lnTo>
                      <a:pt x="584" y="254"/>
                    </a:lnTo>
                    <a:cubicBezTo>
                      <a:pt x="584" y="112"/>
                      <a:pt x="485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5529280" y="2204853"/>
                <a:ext cx="38792" cy="31867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699" extrusionOk="0">
                    <a:moveTo>
                      <a:pt x="352" y="1"/>
                    </a:moveTo>
                    <a:cubicBezTo>
                      <a:pt x="338" y="1"/>
                      <a:pt x="324" y="2"/>
                      <a:pt x="310" y="4"/>
                    </a:cubicBezTo>
                    <a:cubicBezTo>
                      <a:pt x="143" y="40"/>
                      <a:pt x="24" y="195"/>
                      <a:pt x="24" y="374"/>
                    </a:cubicBezTo>
                    <a:lnTo>
                      <a:pt x="0" y="4422"/>
                    </a:lnTo>
                    <a:cubicBezTo>
                      <a:pt x="0" y="4585"/>
                      <a:pt x="100" y="4699"/>
                      <a:pt x="226" y="4699"/>
                    </a:cubicBezTo>
                    <a:cubicBezTo>
                      <a:pt x="238" y="4699"/>
                      <a:pt x="250" y="4698"/>
                      <a:pt x="262" y="4696"/>
                    </a:cubicBezTo>
                    <a:cubicBezTo>
                      <a:pt x="429" y="4660"/>
                      <a:pt x="548" y="4505"/>
                      <a:pt x="548" y="4326"/>
                    </a:cubicBezTo>
                    <a:lnTo>
                      <a:pt x="572" y="255"/>
                    </a:lnTo>
                    <a:cubicBezTo>
                      <a:pt x="572" y="94"/>
                      <a:pt x="476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5656029" y="2108011"/>
                <a:ext cx="40419" cy="32186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46" extrusionOk="0">
                    <a:moveTo>
                      <a:pt x="356" y="0"/>
                    </a:moveTo>
                    <a:cubicBezTo>
                      <a:pt x="341" y="0"/>
                      <a:pt x="326" y="1"/>
                      <a:pt x="310" y="4"/>
                    </a:cubicBezTo>
                    <a:cubicBezTo>
                      <a:pt x="167" y="51"/>
                      <a:pt x="36" y="218"/>
                      <a:pt x="36" y="397"/>
                    </a:cubicBezTo>
                    <a:lnTo>
                      <a:pt x="0" y="4469"/>
                    </a:lnTo>
                    <a:cubicBezTo>
                      <a:pt x="0" y="4632"/>
                      <a:pt x="120" y="4745"/>
                      <a:pt x="250" y="4745"/>
                    </a:cubicBezTo>
                    <a:cubicBezTo>
                      <a:pt x="262" y="4745"/>
                      <a:pt x="274" y="4744"/>
                      <a:pt x="286" y="4742"/>
                    </a:cubicBezTo>
                    <a:cubicBezTo>
                      <a:pt x="441" y="4707"/>
                      <a:pt x="572" y="4540"/>
                      <a:pt x="572" y="4361"/>
                    </a:cubicBezTo>
                    <a:lnTo>
                      <a:pt x="596" y="254"/>
                    </a:lnTo>
                    <a:cubicBezTo>
                      <a:pt x="596" y="93"/>
                      <a:pt x="4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5784406" y="2014085"/>
                <a:ext cx="40419" cy="32294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62" extrusionOk="0">
                    <a:moveTo>
                      <a:pt x="369" y="1"/>
                    </a:moveTo>
                    <a:cubicBezTo>
                      <a:pt x="350" y="1"/>
                      <a:pt x="330" y="3"/>
                      <a:pt x="310" y="8"/>
                    </a:cubicBezTo>
                    <a:cubicBezTo>
                      <a:pt x="167" y="43"/>
                      <a:pt x="24" y="210"/>
                      <a:pt x="24" y="389"/>
                    </a:cubicBezTo>
                    <a:lnTo>
                      <a:pt x="1" y="4484"/>
                    </a:lnTo>
                    <a:cubicBezTo>
                      <a:pt x="1" y="4648"/>
                      <a:pt x="110" y="4761"/>
                      <a:pt x="247" y="4761"/>
                    </a:cubicBezTo>
                    <a:cubicBezTo>
                      <a:pt x="260" y="4761"/>
                      <a:pt x="273" y="4760"/>
                      <a:pt x="286" y="4758"/>
                    </a:cubicBezTo>
                    <a:cubicBezTo>
                      <a:pt x="429" y="4711"/>
                      <a:pt x="572" y="4544"/>
                      <a:pt x="572" y="4365"/>
                    </a:cubicBezTo>
                    <a:lnTo>
                      <a:pt x="596" y="258"/>
                    </a:lnTo>
                    <a:cubicBezTo>
                      <a:pt x="596" y="102"/>
                      <a:pt x="4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5914411" y="1917243"/>
                <a:ext cx="40419" cy="32369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73" extrusionOk="0">
                    <a:moveTo>
                      <a:pt x="380" y="0"/>
                    </a:moveTo>
                    <a:cubicBezTo>
                      <a:pt x="361" y="0"/>
                      <a:pt x="342" y="2"/>
                      <a:pt x="322" y="7"/>
                    </a:cubicBezTo>
                    <a:cubicBezTo>
                      <a:pt x="167" y="31"/>
                      <a:pt x="36" y="209"/>
                      <a:pt x="36" y="388"/>
                    </a:cubicBezTo>
                    <a:lnTo>
                      <a:pt x="0" y="4496"/>
                    </a:lnTo>
                    <a:cubicBezTo>
                      <a:pt x="0" y="4659"/>
                      <a:pt x="100" y="4772"/>
                      <a:pt x="245" y="4772"/>
                    </a:cubicBezTo>
                    <a:cubicBezTo>
                      <a:pt x="258" y="4772"/>
                      <a:pt x="272" y="4771"/>
                      <a:pt x="286" y="4769"/>
                    </a:cubicBezTo>
                    <a:cubicBezTo>
                      <a:pt x="441" y="4734"/>
                      <a:pt x="572" y="4555"/>
                      <a:pt x="572" y="4376"/>
                    </a:cubicBezTo>
                    <a:lnTo>
                      <a:pt x="596" y="257"/>
                    </a:lnTo>
                    <a:cubicBezTo>
                      <a:pt x="596" y="101"/>
                      <a:pt x="505" y="0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046043" y="1820333"/>
                <a:ext cx="40419" cy="32471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88" extrusionOk="0">
                    <a:moveTo>
                      <a:pt x="372" y="0"/>
                    </a:moveTo>
                    <a:cubicBezTo>
                      <a:pt x="352" y="0"/>
                      <a:pt x="331" y="3"/>
                      <a:pt x="310" y="7"/>
                    </a:cubicBezTo>
                    <a:cubicBezTo>
                      <a:pt x="167" y="31"/>
                      <a:pt x="24" y="210"/>
                      <a:pt x="24" y="388"/>
                    </a:cubicBezTo>
                    <a:lnTo>
                      <a:pt x="0" y="4520"/>
                    </a:lnTo>
                    <a:cubicBezTo>
                      <a:pt x="0" y="4668"/>
                      <a:pt x="94" y="4787"/>
                      <a:pt x="232" y="4787"/>
                    </a:cubicBezTo>
                    <a:cubicBezTo>
                      <a:pt x="249" y="4787"/>
                      <a:pt x="267" y="4786"/>
                      <a:pt x="286" y="4782"/>
                    </a:cubicBezTo>
                    <a:cubicBezTo>
                      <a:pt x="429" y="4746"/>
                      <a:pt x="560" y="4567"/>
                      <a:pt x="560" y="4389"/>
                    </a:cubicBezTo>
                    <a:lnTo>
                      <a:pt x="595" y="257"/>
                    </a:lnTo>
                    <a:cubicBezTo>
                      <a:pt x="595" y="102"/>
                      <a:pt x="5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178422" y="1721253"/>
                <a:ext cx="41233" cy="32694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821" extrusionOk="0">
                    <a:moveTo>
                      <a:pt x="367" y="0"/>
                    </a:moveTo>
                    <a:cubicBezTo>
                      <a:pt x="353" y="0"/>
                      <a:pt x="338" y="1"/>
                      <a:pt x="322" y="4"/>
                    </a:cubicBezTo>
                    <a:cubicBezTo>
                      <a:pt x="156" y="39"/>
                      <a:pt x="25" y="218"/>
                      <a:pt x="25" y="397"/>
                    </a:cubicBezTo>
                    <a:lnTo>
                      <a:pt x="1" y="4552"/>
                    </a:lnTo>
                    <a:cubicBezTo>
                      <a:pt x="1" y="4709"/>
                      <a:pt x="93" y="4820"/>
                      <a:pt x="221" y="4820"/>
                    </a:cubicBezTo>
                    <a:cubicBezTo>
                      <a:pt x="238" y="4820"/>
                      <a:pt x="256" y="4818"/>
                      <a:pt x="275" y="4814"/>
                    </a:cubicBezTo>
                    <a:cubicBezTo>
                      <a:pt x="441" y="4790"/>
                      <a:pt x="572" y="4611"/>
                      <a:pt x="572" y="4433"/>
                    </a:cubicBezTo>
                    <a:lnTo>
                      <a:pt x="608" y="266"/>
                    </a:lnTo>
                    <a:cubicBezTo>
                      <a:pt x="608" y="104"/>
                      <a:pt x="510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6311750" y="1620138"/>
                <a:ext cx="42657" cy="32932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56" extrusionOk="0">
                    <a:moveTo>
                      <a:pt x="391" y="0"/>
                    </a:moveTo>
                    <a:cubicBezTo>
                      <a:pt x="372" y="0"/>
                      <a:pt x="353" y="2"/>
                      <a:pt x="333" y="6"/>
                    </a:cubicBezTo>
                    <a:cubicBezTo>
                      <a:pt x="178" y="54"/>
                      <a:pt x="35" y="233"/>
                      <a:pt x="35" y="411"/>
                    </a:cubicBezTo>
                    <a:lnTo>
                      <a:pt x="11" y="4578"/>
                    </a:lnTo>
                    <a:cubicBezTo>
                      <a:pt x="0" y="4751"/>
                      <a:pt x="107" y="4855"/>
                      <a:pt x="252" y="4855"/>
                    </a:cubicBezTo>
                    <a:cubicBezTo>
                      <a:pt x="266" y="4855"/>
                      <a:pt x="282" y="4854"/>
                      <a:pt x="297" y="4852"/>
                    </a:cubicBezTo>
                    <a:cubicBezTo>
                      <a:pt x="452" y="4816"/>
                      <a:pt x="595" y="4638"/>
                      <a:pt x="595" y="4459"/>
                    </a:cubicBezTo>
                    <a:lnTo>
                      <a:pt x="618" y="268"/>
                    </a:lnTo>
                    <a:cubicBezTo>
                      <a:pt x="629" y="111"/>
                      <a:pt x="529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6445688" y="1520516"/>
                <a:ext cx="42047" cy="3306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76" extrusionOk="0">
                    <a:moveTo>
                      <a:pt x="395" y="0"/>
                    </a:moveTo>
                    <a:cubicBezTo>
                      <a:pt x="371" y="0"/>
                      <a:pt x="347" y="4"/>
                      <a:pt x="322" y="11"/>
                    </a:cubicBezTo>
                    <a:cubicBezTo>
                      <a:pt x="167" y="47"/>
                      <a:pt x="25" y="225"/>
                      <a:pt x="25" y="404"/>
                    </a:cubicBezTo>
                    <a:lnTo>
                      <a:pt x="1" y="4607"/>
                    </a:lnTo>
                    <a:cubicBezTo>
                      <a:pt x="1" y="4773"/>
                      <a:pt x="100" y="4875"/>
                      <a:pt x="236" y="4875"/>
                    </a:cubicBezTo>
                    <a:cubicBezTo>
                      <a:pt x="256" y="4875"/>
                      <a:pt x="277" y="4873"/>
                      <a:pt x="298" y="4869"/>
                    </a:cubicBezTo>
                    <a:cubicBezTo>
                      <a:pt x="465" y="4833"/>
                      <a:pt x="596" y="4642"/>
                      <a:pt x="596" y="4476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6582949" y="1419604"/>
                <a:ext cx="42047" cy="3322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99" extrusionOk="0">
                    <a:moveTo>
                      <a:pt x="395" y="0"/>
                    </a:moveTo>
                    <a:cubicBezTo>
                      <a:pt x="371" y="0"/>
                      <a:pt x="347" y="3"/>
                      <a:pt x="322" y="11"/>
                    </a:cubicBezTo>
                    <a:cubicBezTo>
                      <a:pt x="167" y="46"/>
                      <a:pt x="25" y="225"/>
                      <a:pt x="25" y="404"/>
                    </a:cubicBezTo>
                    <a:lnTo>
                      <a:pt x="1" y="4618"/>
                    </a:lnTo>
                    <a:cubicBezTo>
                      <a:pt x="1" y="4786"/>
                      <a:pt x="102" y="4898"/>
                      <a:pt x="241" y="4898"/>
                    </a:cubicBezTo>
                    <a:cubicBezTo>
                      <a:pt x="259" y="4898"/>
                      <a:pt x="279" y="4896"/>
                      <a:pt x="298" y="4892"/>
                    </a:cubicBezTo>
                    <a:cubicBezTo>
                      <a:pt x="465" y="4845"/>
                      <a:pt x="596" y="4666"/>
                      <a:pt x="596" y="4487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6720210" y="1317337"/>
                <a:ext cx="42047" cy="33359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919" extrusionOk="0">
                    <a:moveTo>
                      <a:pt x="381" y="0"/>
                    </a:moveTo>
                    <a:cubicBezTo>
                      <a:pt x="362" y="0"/>
                      <a:pt x="342" y="2"/>
                      <a:pt x="322" y="7"/>
                    </a:cubicBezTo>
                    <a:cubicBezTo>
                      <a:pt x="156" y="54"/>
                      <a:pt x="25" y="233"/>
                      <a:pt x="25" y="411"/>
                    </a:cubicBezTo>
                    <a:lnTo>
                      <a:pt x="1" y="4638"/>
                    </a:lnTo>
                    <a:cubicBezTo>
                      <a:pt x="1" y="4806"/>
                      <a:pt x="102" y="4918"/>
                      <a:pt x="241" y="4918"/>
                    </a:cubicBezTo>
                    <a:cubicBezTo>
                      <a:pt x="259" y="4918"/>
                      <a:pt x="279" y="4916"/>
                      <a:pt x="299" y="4912"/>
                    </a:cubicBezTo>
                    <a:cubicBezTo>
                      <a:pt x="465" y="4864"/>
                      <a:pt x="596" y="4686"/>
                      <a:pt x="596" y="4507"/>
                    </a:cubicBezTo>
                    <a:lnTo>
                      <a:pt x="620" y="268"/>
                    </a:lnTo>
                    <a:cubicBezTo>
                      <a:pt x="620" y="111"/>
                      <a:pt x="519" y="0"/>
                      <a:pt x="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6847027" y="1048851"/>
                <a:ext cx="801874" cy="570956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8419" extrusionOk="0">
                    <a:moveTo>
                      <a:pt x="11061" y="632"/>
                    </a:moveTo>
                    <a:cubicBezTo>
                      <a:pt x="11121" y="632"/>
                      <a:pt x="11168" y="679"/>
                      <a:pt x="11168" y="739"/>
                    </a:cubicBezTo>
                    <a:lnTo>
                      <a:pt x="11168" y="7645"/>
                    </a:lnTo>
                    <a:cubicBezTo>
                      <a:pt x="11168" y="7704"/>
                      <a:pt x="11121" y="7752"/>
                      <a:pt x="11061" y="7752"/>
                    </a:cubicBezTo>
                    <a:lnTo>
                      <a:pt x="762" y="7752"/>
                    </a:lnTo>
                    <a:cubicBezTo>
                      <a:pt x="703" y="7752"/>
                      <a:pt x="655" y="7704"/>
                      <a:pt x="655" y="7645"/>
                    </a:cubicBezTo>
                    <a:lnTo>
                      <a:pt x="655" y="739"/>
                    </a:lnTo>
                    <a:cubicBezTo>
                      <a:pt x="655" y="679"/>
                      <a:pt x="703" y="632"/>
                      <a:pt x="762" y="632"/>
                    </a:cubicBezTo>
                    <a:close/>
                    <a:moveTo>
                      <a:pt x="762" y="1"/>
                    </a:moveTo>
                    <a:cubicBezTo>
                      <a:pt x="345" y="1"/>
                      <a:pt x="0" y="334"/>
                      <a:pt x="0" y="751"/>
                    </a:cubicBezTo>
                    <a:lnTo>
                      <a:pt x="0" y="7656"/>
                    </a:lnTo>
                    <a:cubicBezTo>
                      <a:pt x="0" y="8073"/>
                      <a:pt x="345" y="8418"/>
                      <a:pt x="762" y="8418"/>
                    </a:cubicBezTo>
                    <a:lnTo>
                      <a:pt x="11061" y="8418"/>
                    </a:lnTo>
                    <a:cubicBezTo>
                      <a:pt x="11478" y="8418"/>
                      <a:pt x="11823" y="8073"/>
                      <a:pt x="11823" y="7656"/>
                    </a:cubicBezTo>
                    <a:lnTo>
                      <a:pt x="11823" y="751"/>
                    </a:lnTo>
                    <a:cubicBezTo>
                      <a:pt x="11823" y="334"/>
                      <a:pt x="11478" y="1"/>
                      <a:pt x="11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6992359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5" y="1"/>
                    </a:moveTo>
                    <a:cubicBezTo>
                      <a:pt x="96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7153830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7315302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7476842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4" y="1"/>
                    </a:moveTo>
                    <a:cubicBezTo>
                      <a:pt x="95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5" y="7800"/>
                      <a:pt x="214" y="7800"/>
                    </a:cubicBezTo>
                    <a:cubicBezTo>
                      <a:pt x="333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8"/>
            <p:cNvGrpSpPr/>
            <p:nvPr/>
          </p:nvGrpSpPr>
          <p:grpSpPr>
            <a:xfrm>
              <a:off x="8625902" y="2078083"/>
              <a:ext cx="1050559" cy="1253195"/>
              <a:chOff x="8820427" y="2049908"/>
              <a:chExt cx="1050559" cy="1253195"/>
            </a:xfrm>
          </p:grpSpPr>
          <p:sp>
            <p:nvSpPr>
              <p:cNvPr id="992" name="Google Shape;992;p38"/>
              <p:cNvSpPr/>
              <p:nvPr/>
            </p:nvSpPr>
            <p:spPr>
              <a:xfrm>
                <a:off x="8823615" y="2049908"/>
                <a:ext cx="1002139" cy="1227361"/>
              </a:xfrm>
              <a:custGeom>
                <a:avLst/>
                <a:gdLst/>
                <a:ahLst/>
                <a:cxnLst/>
                <a:rect l="l" t="t" r="r" b="b"/>
                <a:pathLst>
                  <a:path w="14777" h="18098" extrusionOk="0">
                    <a:moveTo>
                      <a:pt x="9157" y="14931"/>
                    </a:moveTo>
                    <a:cubicBezTo>
                      <a:pt x="8156" y="14966"/>
                      <a:pt x="5608" y="14454"/>
                      <a:pt x="5716" y="15419"/>
                    </a:cubicBezTo>
                    <a:cubicBezTo>
                      <a:pt x="5989" y="17907"/>
                      <a:pt x="4204" y="18098"/>
                      <a:pt x="4204" y="18098"/>
                    </a:cubicBezTo>
                    <a:cubicBezTo>
                      <a:pt x="1394" y="17740"/>
                      <a:pt x="715" y="16931"/>
                      <a:pt x="215" y="9716"/>
                    </a:cubicBezTo>
                    <a:cubicBezTo>
                      <a:pt x="894" y="11204"/>
                      <a:pt x="1525" y="13621"/>
                      <a:pt x="1787" y="11430"/>
                    </a:cubicBezTo>
                    <a:cubicBezTo>
                      <a:pt x="2120" y="7573"/>
                      <a:pt x="1465" y="6013"/>
                      <a:pt x="1" y="5596"/>
                    </a:cubicBezTo>
                    <a:cubicBezTo>
                      <a:pt x="1929" y="5013"/>
                      <a:pt x="3132" y="8680"/>
                      <a:pt x="3668" y="8561"/>
                    </a:cubicBezTo>
                    <a:cubicBezTo>
                      <a:pt x="4001" y="8477"/>
                      <a:pt x="3954" y="6191"/>
                      <a:pt x="3049" y="5406"/>
                    </a:cubicBezTo>
                    <a:cubicBezTo>
                      <a:pt x="4263" y="6715"/>
                      <a:pt x="4942" y="7156"/>
                      <a:pt x="4882" y="8204"/>
                    </a:cubicBezTo>
                    <a:cubicBezTo>
                      <a:pt x="5132" y="6358"/>
                      <a:pt x="4180" y="1500"/>
                      <a:pt x="1346" y="0"/>
                    </a:cubicBezTo>
                    <a:cubicBezTo>
                      <a:pt x="3513" y="703"/>
                      <a:pt x="8168" y="1560"/>
                      <a:pt x="9704" y="6906"/>
                    </a:cubicBezTo>
                    <a:cubicBezTo>
                      <a:pt x="9704" y="6906"/>
                      <a:pt x="8847" y="3560"/>
                      <a:pt x="8275" y="2405"/>
                    </a:cubicBezTo>
                    <a:cubicBezTo>
                      <a:pt x="9680" y="3382"/>
                      <a:pt x="13121" y="4727"/>
                      <a:pt x="13943" y="7192"/>
                    </a:cubicBezTo>
                    <a:cubicBezTo>
                      <a:pt x="14776" y="9644"/>
                      <a:pt x="14479" y="11787"/>
                      <a:pt x="13157" y="13895"/>
                    </a:cubicBezTo>
                    <a:cubicBezTo>
                      <a:pt x="12752" y="14573"/>
                      <a:pt x="11097" y="14847"/>
                      <a:pt x="9157" y="14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8820427" y="2397061"/>
                <a:ext cx="939069" cy="906042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13360" extrusionOk="0">
                    <a:moveTo>
                      <a:pt x="5227" y="10062"/>
                    </a:moveTo>
                    <a:cubicBezTo>
                      <a:pt x="5394" y="11669"/>
                      <a:pt x="1584" y="13360"/>
                      <a:pt x="1238" y="8300"/>
                    </a:cubicBezTo>
                    <a:cubicBezTo>
                      <a:pt x="1703" y="9347"/>
                      <a:pt x="2798" y="10645"/>
                      <a:pt x="2977" y="9109"/>
                    </a:cubicBezTo>
                    <a:cubicBezTo>
                      <a:pt x="3215" y="6406"/>
                      <a:pt x="1024" y="3001"/>
                      <a:pt x="0" y="2704"/>
                    </a:cubicBezTo>
                    <a:cubicBezTo>
                      <a:pt x="1357" y="2299"/>
                      <a:pt x="4048" y="3644"/>
                      <a:pt x="4512" y="5240"/>
                    </a:cubicBezTo>
                    <a:cubicBezTo>
                      <a:pt x="4786" y="5299"/>
                      <a:pt x="4655" y="6073"/>
                      <a:pt x="5036" y="5966"/>
                    </a:cubicBezTo>
                    <a:cubicBezTo>
                      <a:pt x="5251" y="5906"/>
                      <a:pt x="5239" y="4311"/>
                      <a:pt x="4596" y="3763"/>
                    </a:cubicBezTo>
                    <a:cubicBezTo>
                      <a:pt x="5453" y="4668"/>
                      <a:pt x="5929" y="4978"/>
                      <a:pt x="5882" y="5728"/>
                    </a:cubicBezTo>
                    <a:cubicBezTo>
                      <a:pt x="6060" y="4430"/>
                      <a:pt x="5394" y="1037"/>
                      <a:pt x="3405" y="1"/>
                    </a:cubicBezTo>
                    <a:cubicBezTo>
                      <a:pt x="4917" y="489"/>
                      <a:pt x="8168" y="1084"/>
                      <a:pt x="9251" y="4823"/>
                    </a:cubicBezTo>
                    <a:cubicBezTo>
                      <a:pt x="9251" y="4823"/>
                      <a:pt x="8632" y="1501"/>
                      <a:pt x="8227" y="691"/>
                    </a:cubicBezTo>
                    <a:cubicBezTo>
                      <a:pt x="9215" y="1370"/>
                      <a:pt x="10942" y="3097"/>
                      <a:pt x="11525" y="4823"/>
                    </a:cubicBezTo>
                    <a:cubicBezTo>
                      <a:pt x="12097" y="6525"/>
                      <a:pt x="13847" y="9228"/>
                      <a:pt x="12121" y="9145"/>
                    </a:cubicBezTo>
                    <a:cubicBezTo>
                      <a:pt x="10549" y="9073"/>
                      <a:pt x="5227" y="10062"/>
                      <a:pt x="5227" y="10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9020622" y="2280010"/>
                <a:ext cx="850364" cy="905228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13348" extrusionOk="0">
                    <a:moveTo>
                      <a:pt x="5549" y="11299"/>
                    </a:moveTo>
                    <a:cubicBezTo>
                      <a:pt x="3585" y="11061"/>
                      <a:pt x="2025" y="13347"/>
                      <a:pt x="1680" y="8287"/>
                    </a:cubicBezTo>
                    <a:cubicBezTo>
                      <a:pt x="2144" y="9335"/>
                      <a:pt x="3239" y="10621"/>
                      <a:pt x="3418" y="9097"/>
                    </a:cubicBezTo>
                    <a:cubicBezTo>
                      <a:pt x="3656" y="6394"/>
                      <a:pt x="1025" y="5323"/>
                      <a:pt x="1" y="5049"/>
                    </a:cubicBezTo>
                    <a:cubicBezTo>
                      <a:pt x="1346" y="4644"/>
                      <a:pt x="3454" y="4501"/>
                      <a:pt x="3882" y="5537"/>
                    </a:cubicBezTo>
                    <a:cubicBezTo>
                      <a:pt x="4085" y="3918"/>
                      <a:pt x="2715" y="4346"/>
                      <a:pt x="2537" y="3918"/>
                    </a:cubicBezTo>
                    <a:cubicBezTo>
                      <a:pt x="3001" y="4156"/>
                      <a:pt x="4489" y="3632"/>
                      <a:pt x="4954" y="5239"/>
                    </a:cubicBezTo>
                    <a:cubicBezTo>
                      <a:pt x="5240" y="5299"/>
                      <a:pt x="5097" y="6073"/>
                      <a:pt x="5478" y="5965"/>
                    </a:cubicBezTo>
                    <a:cubicBezTo>
                      <a:pt x="5692" y="5906"/>
                      <a:pt x="5680" y="4311"/>
                      <a:pt x="5037" y="3763"/>
                    </a:cubicBezTo>
                    <a:cubicBezTo>
                      <a:pt x="5894" y="4668"/>
                      <a:pt x="6371" y="5001"/>
                      <a:pt x="6323" y="5727"/>
                    </a:cubicBezTo>
                    <a:cubicBezTo>
                      <a:pt x="6502" y="4430"/>
                      <a:pt x="5835" y="1036"/>
                      <a:pt x="3846" y="0"/>
                    </a:cubicBezTo>
                    <a:cubicBezTo>
                      <a:pt x="5359" y="489"/>
                      <a:pt x="8609" y="1084"/>
                      <a:pt x="9704" y="4834"/>
                    </a:cubicBezTo>
                    <a:cubicBezTo>
                      <a:pt x="9704" y="4834"/>
                      <a:pt x="9109" y="2477"/>
                      <a:pt x="8704" y="1691"/>
                    </a:cubicBezTo>
                    <a:cubicBezTo>
                      <a:pt x="9681" y="2358"/>
                      <a:pt x="11383" y="3120"/>
                      <a:pt x="11967" y="4834"/>
                    </a:cubicBezTo>
                    <a:cubicBezTo>
                      <a:pt x="12538" y="6549"/>
                      <a:pt x="12157" y="8847"/>
                      <a:pt x="11216" y="10323"/>
                    </a:cubicBezTo>
                    <a:cubicBezTo>
                      <a:pt x="10300" y="11776"/>
                      <a:pt x="5549" y="11299"/>
                      <a:pt x="5549" y="11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9025505" y="2523878"/>
                <a:ext cx="715475" cy="601609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8871" extrusionOk="0">
                    <a:moveTo>
                      <a:pt x="3001" y="7775"/>
                    </a:moveTo>
                    <a:cubicBezTo>
                      <a:pt x="1631" y="7596"/>
                      <a:pt x="857" y="8870"/>
                      <a:pt x="619" y="5346"/>
                    </a:cubicBezTo>
                    <a:cubicBezTo>
                      <a:pt x="953" y="6072"/>
                      <a:pt x="2250" y="6775"/>
                      <a:pt x="2381" y="5703"/>
                    </a:cubicBezTo>
                    <a:cubicBezTo>
                      <a:pt x="2548" y="3822"/>
                      <a:pt x="715" y="3084"/>
                      <a:pt x="0" y="2870"/>
                    </a:cubicBezTo>
                    <a:cubicBezTo>
                      <a:pt x="941" y="2596"/>
                      <a:pt x="2405" y="2500"/>
                      <a:pt x="2703" y="3215"/>
                    </a:cubicBezTo>
                    <a:cubicBezTo>
                      <a:pt x="2858" y="2084"/>
                      <a:pt x="1905" y="2381"/>
                      <a:pt x="1774" y="2084"/>
                    </a:cubicBezTo>
                    <a:cubicBezTo>
                      <a:pt x="2096" y="2250"/>
                      <a:pt x="3120" y="1893"/>
                      <a:pt x="3453" y="3012"/>
                    </a:cubicBezTo>
                    <a:cubicBezTo>
                      <a:pt x="3655" y="3048"/>
                      <a:pt x="3560" y="3584"/>
                      <a:pt x="3822" y="3524"/>
                    </a:cubicBezTo>
                    <a:cubicBezTo>
                      <a:pt x="3989" y="3489"/>
                      <a:pt x="3953" y="2369"/>
                      <a:pt x="3524" y="1977"/>
                    </a:cubicBezTo>
                    <a:cubicBezTo>
                      <a:pt x="4120" y="2620"/>
                      <a:pt x="5858" y="3727"/>
                      <a:pt x="5834" y="4239"/>
                    </a:cubicBezTo>
                    <a:cubicBezTo>
                      <a:pt x="5953" y="3346"/>
                      <a:pt x="6096" y="1608"/>
                      <a:pt x="4727" y="881"/>
                    </a:cubicBezTo>
                    <a:cubicBezTo>
                      <a:pt x="5787" y="1227"/>
                      <a:pt x="7739" y="1357"/>
                      <a:pt x="8477" y="3977"/>
                    </a:cubicBezTo>
                    <a:cubicBezTo>
                      <a:pt x="8477" y="3977"/>
                      <a:pt x="9644" y="2262"/>
                      <a:pt x="8156" y="0"/>
                    </a:cubicBezTo>
                    <a:cubicBezTo>
                      <a:pt x="8835" y="476"/>
                      <a:pt x="9728" y="1441"/>
                      <a:pt x="10144" y="2655"/>
                    </a:cubicBezTo>
                    <a:cubicBezTo>
                      <a:pt x="10549" y="3858"/>
                      <a:pt x="10478" y="6763"/>
                      <a:pt x="9275" y="6727"/>
                    </a:cubicBezTo>
                    <a:cubicBezTo>
                      <a:pt x="5596" y="6668"/>
                      <a:pt x="3001" y="7775"/>
                      <a:pt x="3001" y="7775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8"/>
            <p:cNvGrpSpPr/>
            <p:nvPr/>
          </p:nvGrpSpPr>
          <p:grpSpPr>
            <a:xfrm>
              <a:off x="8243292" y="4289893"/>
              <a:ext cx="1372013" cy="391136"/>
              <a:chOff x="8243292" y="4289893"/>
              <a:chExt cx="1372013" cy="391136"/>
            </a:xfrm>
          </p:grpSpPr>
          <p:sp>
            <p:nvSpPr>
              <p:cNvPr id="997" name="Google Shape;997;p38"/>
              <p:cNvSpPr/>
              <p:nvPr/>
            </p:nvSpPr>
            <p:spPr>
              <a:xfrm>
                <a:off x="8243292" y="4317160"/>
                <a:ext cx="1372013" cy="362014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8341946" y="4289893"/>
                <a:ext cx="1114233" cy="391131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8544361" y="4404763"/>
                <a:ext cx="786255" cy="276266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55"/>
          <p:cNvSpPr txBox="1">
            <a:spLocks noGrp="1"/>
          </p:cNvSpPr>
          <p:nvPr>
            <p:ph type="title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Service Functionality</a:t>
            </a:r>
            <a:endParaRPr dirty="0"/>
          </a:p>
        </p:txBody>
      </p:sp>
      <p:sp>
        <p:nvSpPr>
          <p:cNvPr id="1780" name="Google Shape;1780;p55"/>
          <p:cNvSpPr txBox="1"/>
          <p:nvPr/>
        </p:nvSpPr>
        <p:spPr>
          <a:xfrm>
            <a:off x="717700" y="2098938"/>
            <a:ext cx="2027250" cy="849609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Username,Password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55"/>
          <p:cNvSpPr txBox="1"/>
          <p:nvPr/>
        </p:nvSpPr>
        <p:spPr>
          <a:xfrm>
            <a:off x="717700" y="1404525"/>
            <a:ext cx="2027250" cy="6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Admin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2" name="Google Shape;1782;p55"/>
          <p:cNvSpPr txBox="1"/>
          <p:nvPr/>
        </p:nvSpPr>
        <p:spPr>
          <a:xfrm>
            <a:off x="3606300" y="2099185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dashboard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55"/>
          <p:cNvSpPr txBox="1"/>
          <p:nvPr/>
        </p:nvSpPr>
        <p:spPr>
          <a:xfrm>
            <a:off x="3606300" y="1404525"/>
            <a:ext cx="1931400" cy="69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Dashboard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4" name="Google Shape;1784;p55"/>
          <p:cNvSpPr txBox="1"/>
          <p:nvPr/>
        </p:nvSpPr>
        <p:spPr>
          <a:xfrm>
            <a:off x="717700" y="3990276"/>
            <a:ext cx="2027250" cy="804146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Name, Mobile no. Location. Message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5" name="Google Shape;1785;p55"/>
          <p:cNvSpPr txBox="1"/>
          <p:nvPr/>
        </p:nvSpPr>
        <p:spPr>
          <a:xfrm>
            <a:off x="717700" y="3295798"/>
            <a:ext cx="2027250" cy="69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Online Fire     Report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6" name="Google Shape;1786;p55"/>
          <p:cNvSpPr txBox="1"/>
          <p:nvPr/>
        </p:nvSpPr>
        <p:spPr>
          <a:xfrm>
            <a:off x="360630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Enter name,Mobile no.Location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7" name="Google Shape;1787;p55"/>
          <p:cNvSpPr txBox="1"/>
          <p:nvPr/>
        </p:nvSpPr>
        <p:spPr>
          <a:xfrm>
            <a:off x="3606300" y="3295798"/>
            <a:ext cx="1931400" cy="6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View Status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8" name="Google Shape;1788;p55"/>
          <p:cNvSpPr txBox="1"/>
          <p:nvPr/>
        </p:nvSpPr>
        <p:spPr>
          <a:xfrm>
            <a:off x="6399050" y="2099185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L</a:t>
            </a: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og in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55"/>
          <p:cNvSpPr txBox="1"/>
          <p:nvPr/>
        </p:nvSpPr>
        <p:spPr>
          <a:xfrm>
            <a:off x="6399050" y="1404525"/>
            <a:ext cx="1931400" cy="69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          User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90" name="Google Shape;1790;p55"/>
          <p:cNvSpPr txBox="1"/>
          <p:nvPr/>
        </p:nvSpPr>
        <p:spPr>
          <a:xfrm>
            <a:off x="639905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eporting,view status,admin login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55"/>
          <p:cNvSpPr txBox="1"/>
          <p:nvPr/>
        </p:nvSpPr>
        <p:spPr>
          <a:xfrm>
            <a:off x="6399050" y="3295798"/>
            <a:ext cx="1931400" cy="69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Home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cxnSp>
        <p:nvCxnSpPr>
          <p:cNvPr id="1792" name="Google Shape;1792;p55"/>
          <p:cNvCxnSpPr>
            <a:cxnSpLocks/>
            <a:stCxn id="1781" idx="3"/>
            <a:endCxn id="1783" idx="1"/>
          </p:cNvCxnSpPr>
          <p:nvPr/>
        </p:nvCxnSpPr>
        <p:spPr>
          <a:xfrm>
            <a:off x="2744950" y="1751775"/>
            <a:ext cx="8613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3" name="Google Shape;1793;p55"/>
          <p:cNvCxnSpPr>
            <a:stCxn id="1783" idx="3"/>
            <a:endCxn id="1789" idx="1"/>
          </p:cNvCxnSpPr>
          <p:nvPr/>
        </p:nvCxnSpPr>
        <p:spPr>
          <a:xfrm>
            <a:off x="5537700" y="1751775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4" name="Google Shape;1794;p55"/>
          <p:cNvCxnSpPr>
            <a:cxnSpLocks/>
            <a:stCxn id="1785" idx="3"/>
            <a:endCxn id="1787" idx="1"/>
          </p:cNvCxnSpPr>
          <p:nvPr/>
        </p:nvCxnSpPr>
        <p:spPr>
          <a:xfrm>
            <a:off x="2744950" y="3643048"/>
            <a:ext cx="8613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5" name="Google Shape;1795;p55"/>
          <p:cNvCxnSpPr>
            <a:stCxn id="1787" idx="3"/>
            <a:endCxn id="1791" idx="1"/>
          </p:cNvCxnSpPr>
          <p:nvPr/>
        </p:nvCxnSpPr>
        <p:spPr>
          <a:xfrm>
            <a:off x="5537700" y="3643048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6" name="Google Shape;1796;p55"/>
          <p:cNvCxnSpPr>
            <a:cxnSpLocks/>
            <a:stCxn id="1788" idx="2"/>
            <a:endCxn id="1785" idx="0"/>
          </p:cNvCxnSpPr>
          <p:nvPr/>
        </p:nvCxnSpPr>
        <p:spPr>
          <a:xfrm rot="5400000">
            <a:off x="4258882" y="189929"/>
            <a:ext cx="578313" cy="563342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p72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3521" name="Google Shape;3521;p72"/>
          <p:cNvSpPr txBox="1"/>
          <p:nvPr/>
        </p:nvSpPr>
        <p:spPr>
          <a:xfrm>
            <a:off x="1048350" y="902900"/>
            <a:ext cx="7047300" cy="385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3522" name="Google Shape;3522;p72"/>
          <p:cNvSpPr txBox="1">
            <a:spLocks noGrp="1"/>
          </p:cNvSpPr>
          <p:nvPr>
            <p:ph type="title"/>
          </p:nvPr>
        </p:nvSpPr>
        <p:spPr>
          <a:xfrm>
            <a:off x="493713" y="385217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Arial Black" panose="020B0A04020102020204" pitchFamily="34" charset="0"/>
              </a:rPr>
              <a:t>Project Management</a:t>
            </a:r>
            <a:endParaRPr b="1" i="1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CAC93E-52D1-49CA-48AC-476342A1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02" y="1335997"/>
            <a:ext cx="6416596" cy="306350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5791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0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53223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Necessary Tools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1"/>
          </p:nvPr>
        </p:nvSpPr>
        <p:spPr>
          <a:xfrm>
            <a:off x="1562696" y="1535319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Html ,Js</a:t>
            </a:r>
            <a:endParaRPr sz="2400" dirty="0"/>
          </a:p>
        </p:txBody>
      </p:sp>
      <p:sp>
        <p:nvSpPr>
          <p:cNvPr id="1013" name="Google Shape;1013;p40"/>
          <p:cNvSpPr txBox="1">
            <a:spLocks noGrp="1"/>
          </p:cNvSpPr>
          <p:nvPr>
            <p:ph type="subTitle" idx="3"/>
          </p:nvPr>
        </p:nvSpPr>
        <p:spPr>
          <a:xfrm>
            <a:off x="5943342" y="147412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CSS, Bootstrap</a:t>
            </a:r>
            <a:endParaRPr sz="2400" dirty="0"/>
          </a:p>
        </p:txBody>
      </p:sp>
      <p:sp>
        <p:nvSpPr>
          <p:cNvPr id="1014" name="Google Shape;1014;p40"/>
          <p:cNvSpPr txBox="1">
            <a:spLocks noGrp="1"/>
          </p:cNvSpPr>
          <p:nvPr>
            <p:ph type="title"/>
          </p:nvPr>
        </p:nvSpPr>
        <p:spPr>
          <a:xfrm>
            <a:off x="353902" y="1387560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4"/>
          </p:nvPr>
        </p:nvSpPr>
        <p:spPr>
          <a:xfrm>
            <a:off x="4668006" y="1376220"/>
            <a:ext cx="1032600" cy="101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6"/>
          </p:nvPr>
        </p:nvSpPr>
        <p:spPr>
          <a:xfrm>
            <a:off x="1676936" y="3098428"/>
            <a:ext cx="2386200" cy="7407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Python</a:t>
            </a:r>
            <a:endParaRPr sz="2400" dirty="0"/>
          </a:p>
        </p:txBody>
      </p:sp>
      <p:sp>
        <p:nvSpPr>
          <p:cNvPr id="1019" name="Google Shape;1019;p40"/>
          <p:cNvSpPr txBox="1">
            <a:spLocks noGrp="1"/>
          </p:cNvSpPr>
          <p:nvPr>
            <p:ph type="subTitle" idx="8"/>
          </p:nvPr>
        </p:nvSpPr>
        <p:spPr>
          <a:xfrm>
            <a:off x="6040000" y="3098428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Django</a:t>
            </a:r>
            <a:endParaRPr sz="2400" dirty="0"/>
          </a:p>
        </p:txBody>
      </p:sp>
      <p:sp>
        <p:nvSpPr>
          <p:cNvPr id="1020" name="Google Shape;1020;p40"/>
          <p:cNvSpPr txBox="1">
            <a:spLocks noGrp="1"/>
          </p:cNvSpPr>
          <p:nvPr>
            <p:ph type="title" idx="9"/>
          </p:nvPr>
        </p:nvSpPr>
        <p:spPr>
          <a:xfrm>
            <a:off x="365893" y="2953037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021" name="Google Shape;1021;p40"/>
          <p:cNvSpPr txBox="1">
            <a:spLocks noGrp="1"/>
          </p:cNvSpPr>
          <p:nvPr>
            <p:ph type="title" idx="13"/>
          </p:nvPr>
        </p:nvSpPr>
        <p:spPr>
          <a:xfrm>
            <a:off x="4678806" y="2953037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22" name="Google Shape;1022;p40"/>
          <p:cNvSpPr/>
          <p:nvPr/>
        </p:nvSpPr>
        <p:spPr>
          <a:xfrm>
            <a:off x="6990321" y="-594234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6241556" y="-2454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26533-FF8C-B0F8-AFEF-4E1195A55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5893" y="1474120"/>
            <a:ext cx="1032600" cy="905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72DB6-8C38-CCF2-6BEC-07B1C78DE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56015" y="1432917"/>
            <a:ext cx="1078181" cy="905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71FC3-D374-9AA9-A4FA-EC3666116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46974" y="3098428"/>
            <a:ext cx="1246456" cy="856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63ED9B-CC6F-C125-4686-7A67B98EFB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752059" y="3028333"/>
            <a:ext cx="886091" cy="8860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54"/>
          <p:cNvSpPr txBox="1">
            <a:spLocks noGrp="1"/>
          </p:cNvSpPr>
          <p:nvPr>
            <p:ph type="title"/>
          </p:nvPr>
        </p:nvSpPr>
        <p:spPr>
          <a:xfrm>
            <a:off x="222700" y="280446"/>
            <a:ext cx="8094582" cy="111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tx1">
                    <a:lumMod val="95000"/>
                  </a:schemeClr>
                </a:solidFill>
              </a:rPr>
              <a:t>Complex Engineering Problem Solving</a:t>
            </a:r>
            <a:endParaRPr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52" name="Google Shape;1752;p54"/>
          <p:cNvSpPr txBox="1"/>
          <p:nvPr/>
        </p:nvSpPr>
        <p:spPr>
          <a:xfrm>
            <a:off x="1212800" y="1754075"/>
            <a:ext cx="23247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Suez One"/>
                <a:ea typeface="Suez One"/>
                <a:cs typeface="Suez One"/>
                <a:sym typeface="Suez One"/>
              </a:rPr>
              <a:t>Knowledges</a:t>
            </a:r>
            <a:endParaRPr sz="2200" dirty="0">
              <a:solidFill>
                <a:schemeClr val="tx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54" name="Google Shape;1754;p54"/>
          <p:cNvSpPr txBox="1"/>
          <p:nvPr/>
        </p:nvSpPr>
        <p:spPr>
          <a:xfrm>
            <a:off x="1206123" y="3645603"/>
            <a:ext cx="23247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Suez One"/>
                <a:ea typeface="Suez One"/>
                <a:cs typeface="Suez One"/>
                <a:sym typeface="Suez One"/>
              </a:rPr>
              <a:t>Activities</a:t>
            </a:r>
            <a:endParaRPr sz="2200" dirty="0">
              <a:solidFill>
                <a:schemeClr val="tx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56" name="Google Shape;1756;p54"/>
          <p:cNvSpPr txBox="1"/>
          <p:nvPr/>
        </p:nvSpPr>
        <p:spPr>
          <a:xfrm flipH="1">
            <a:off x="5606500" y="2111176"/>
            <a:ext cx="23247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Suez One"/>
                <a:ea typeface="Suez One"/>
                <a:cs typeface="Suez One"/>
                <a:sym typeface="Suez One"/>
              </a:rPr>
              <a:t>Problems</a:t>
            </a:r>
            <a:endParaRPr sz="2200" dirty="0">
              <a:solidFill>
                <a:schemeClr val="tx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grpSp>
        <p:nvGrpSpPr>
          <p:cNvPr id="1759" name="Google Shape;1759;p54"/>
          <p:cNvGrpSpPr/>
          <p:nvPr/>
        </p:nvGrpSpPr>
        <p:grpSpPr>
          <a:xfrm>
            <a:off x="4238325" y="1579538"/>
            <a:ext cx="667350" cy="3029025"/>
            <a:chOff x="4057300" y="1579538"/>
            <a:chExt cx="667350" cy="3029025"/>
          </a:xfrm>
        </p:grpSpPr>
        <p:sp>
          <p:nvSpPr>
            <p:cNvPr id="1760" name="Google Shape;1760;p54"/>
            <p:cNvSpPr/>
            <p:nvPr/>
          </p:nvSpPr>
          <p:spPr>
            <a:xfrm>
              <a:off x="4112900" y="2013263"/>
              <a:ext cx="87300" cy="25953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4"/>
            <p:cNvSpPr/>
            <p:nvPr/>
          </p:nvSpPr>
          <p:spPr>
            <a:xfrm>
              <a:off x="4637350" y="2013263"/>
              <a:ext cx="87300" cy="25953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4"/>
            <p:cNvSpPr/>
            <p:nvPr/>
          </p:nvSpPr>
          <p:spPr>
            <a:xfrm rot="-5400000">
              <a:off x="4304450" y="2807405"/>
              <a:ext cx="87300" cy="5376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4"/>
            <p:cNvSpPr/>
            <p:nvPr/>
          </p:nvSpPr>
          <p:spPr>
            <a:xfrm rot="-5400000">
              <a:off x="4304450" y="2409370"/>
              <a:ext cx="87300" cy="5376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4"/>
            <p:cNvSpPr/>
            <p:nvPr/>
          </p:nvSpPr>
          <p:spPr>
            <a:xfrm rot="-5400000">
              <a:off x="4304450" y="1613300"/>
              <a:ext cx="87300" cy="5376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4"/>
            <p:cNvSpPr/>
            <p:nvPr/>
          </p:nvSpPr>
          <p:spPr>
            <a:xfrm rot="-5400000">
              <a:off x="4304450" y="2011335"/>
              <a:ext cx="87300" cy="5376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4"/>
            <p:cNvSpPr/>
            <p:nvPr/>
          </p:nvSpPr>
          <p:spPr>
            <a:xfrm rot="-5400000">
              <a:off x="4304450" y="3205440"/>
              <a:ext cx="87300" cy="5376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4"/>
            <p:cNvSpPr/>
            <p:nvPr/>
          </p:nvSpPr>
          <p:spPr>
            <a:xfrm rot="-5400000">
              <a:off x="4304450" y="3603475"/>
              <a:ext cx="87300" cy="5376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4057300" y="1579538"/>
              <a:ext cx="87300" cy="25953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4581750" y="1579538"/>
              <a:ext cx="87300" cy="2595300"/>
            </a:xfrm>
            <a:prstGeom prst="roundRect">
              <a:avLst>
                <a:gd name="adj" fmla="val 23081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70" name="Google Shape;1770;p54"/>
          <p:cNvCxnSpPr/>
          <p:nvPr/>
        </p:nvCxnSpPr>
        <p:spPr>
          <a:xfrm rot="10800000">
            <a:off x="4567200" y="1754082"/>
            <a:ext cx="9600" cy="2427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54"/>
          <p:cNvCxnSpPr>
            <a:cxnSpLocks/>
          </p:cNvCxnSpPr>
          <p:nvPr/>
        </p:nvCxnSpPr>
        <p:spPr>
          <a:xfrm flipH="1">
            <a:off x="3537500" y="3381903"/>
            <a:ext cx="700800" cy="527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1772" name="Google Shape;1772;p54"/>
          <p:cNvCxnSpPr>
            <a:stCxn id="1752" idx="3"/>
            <a:endCxn id="1769" idx="0"/>
          </p:cNvCxnSpPr>
          <p:nvPr/>
        </p:nvCxnSpPr>
        <p:spPr>
          <a:xfrm rot="10800000" flipH="1">
            <a:off x="3537500" y="1579475"/>
            <a:ext cx="1269000" cy="415500"/>
          </a:xfrm>
          <a:prstGeom prst="bentConnector4">
            <a:avLst>
              <a:gd name="adj1" fmla="val 48277"/>
              <a:gd name="adj2" fmla="val 15729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74" name="Google Shape;1774;p54"/>
          <p:cNvCxnSpPr>
            <a:cxnSpLocks/>
          </p:cNvCxnSpPr>
          <p:nvPr/>
        </p:nvCxnSpPr>
        <p:spPr>
          <a:xfrm rot="10800000" flipH="1">
            <a:off x="4742778" y="2380366"/>
            <a:ext cx="934200" cy="677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39320A7-8752-9411-2319-1C705953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31" y="323384"/>
            <a:ext cx="7047300" cy="482400"/>
          </a:xfrm>
        </p:spPr>
        <p:txBody>
          <a:bodyPr/>
          <a:lstStyle/>
          <a:p>
            <a:r>
              <a:rPr lang="en-US" b="1" i="1" dirty="0">
                <a:latin typeface="Avenir Next Demi Bold" panose="020B0703020202020204" pitchFamily="34" charset="0"/>
              </a:rPr>
              <a:t>Knowledges </a:t>
            </a:r>
          </a:p>
        </p:txBody>
      </p:sp>
      <p:grpSp>
        <p:nvGrpSpPr>
          <p:cNvPr id="8" name="Google Shape;3870;p75">
            <a:extLst>
              <a:ext uri="{FF2B5EF4-FFF2-40B4-BE49-F238E27FC236}">
                <a16:creationId xmlns:a16="http://schemas.microsoft.com/office/drawing/2014/main" id="{71B4BFC4-8A30-E51D-841A-210F4FD70615}"/>
              </a:ext>
            </a:extLst>
          </p:cNvPr>
          <p:cNvGrpSpPr/>
          <p:nvPr/>
        </p:nvGrpSpPr>
        <p:grpSpPr>
          <a:xfrm>
            <a:off x="346314" y="1603465"/>
            <a:ext cx="921844" cy="916019"/>
            <a:chOff x="6039282" y="1042577"/>
            <a:chExt cx="734315" cy="731929"/>
          </a:xfrm>
        </p:grpSpPr>
        <p:sp>
          <p:nvSpPr>
            <p:cNvPr id="9" name="Google Shape;3871;p75">
              <a:extLst>
                <a:ext uri="{FF2B5EF4-FFF2-40B4-BE49-F238E27FC236}">
                  <a16:creationId xmlns:a16="http://schemas.microsoft.com/office/drawing/2014/main" id="{A34A3657-FB5B-FEE3-7CDE-CD256C662953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72;p75">
              <a:extLst>
                <a:ext uri="{FF2B5EF4-FFF2-40B4-BE49-F238E27FC236}">
                  <a16:creationId xmlns:a16="http://schemas.microsoft.com/office/drawing/2014/main" id="{EDD04C50-ED18-67EE-A785-E4CCA22A218A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73;p75">
              <a:extLst>
                <a:ext uri="{FF2B5EF4-FFF2-40B4-BE49-F238E27FC236}">
                  <a16:creationId xmlns:a16="http://schemas.microsoft.com/office/drawing/2014/main" id="{DB70A466-78D7-7E1C-4559-D178AA0B4A3D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74;p75">
              <a:extLst>
                <a:ext uri="{FF2B5EF4-FFF2-40B4-BE49-F238E27FC236}">
                  <a16:creationId xmlns:a16="http://schemas.microsoft.com/office/drawing/2014/main" id="{F334E719-F6E0-232D-CA81-B35C71B96C70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75;p75">
              <a:extLst>
                <a:ext uri="{FF2B5EF4-FFF2-40B4-BE49-F238E27FC236}">
                  <a16:creationId xmlns:a16="http://schemas.microsoft.com/office/drawing/2014/main" id="{EEC1319A-09BE-F429-2CCF-F74B806D07EB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6;p75">
              <a:extLst>
                <a:ext uri="{FF2B5EF4-FFF2-40B4-BE49-F238E27FC236}">
                  <a16:creationId xmlns:a16="http://schemas.microsoft.com/office/drawing/2014/main" id="{63C4B280-98CB-E0CA-72AE-F424FD977B61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7;p75">
              <a:extLst>
                <a:ext uri="{FF2B5EF4-FFF2-40B4-BE49-F238E27FC236}">
                  <a16:creationId xmlns:a16="http://schemas.microsoft.com/office/drawing/2014/main" id="{A11F62A8-B61C-D02E-684B-2ACA90881784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78;p75">
              <a:extLst>
                <a:ext uri="{FF2B5EF4-FFF2-40B4-BE49-F238E27FC236}">
                  <a16:creationId xmlns:a16="http://schemas.microsoft.com/office/drawing/2014/main" id="{70FC907B-E3DF-17E4-09B7-5D4D49D37E04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79;p75">
              <a:extLst>
                <a:ext uri="{FF2B5EF4-FFF2-40B4-BE49-F238E27FC236}">
                  <a16:creationId xmlns:a16="http://schemas.microsoft.com/office/drawing/2014/main" id="{CF5A64E4-720B-3D31-3C5C-71EE465439CE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0;p75">
              <a:extLst>
                <a:ext uri="{FF2B5EF4-FFF2-40B4-BE49-F238E27FC236}">
                  <a16:creationId xmlns:a16="http://schemas.microsoft.com/office/drawing/2014/main" id="{331DCC33-D0BA-09D3-78B9-BFAE4C8D26B5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81;p75">
              <a:extLst>
                <a:ext uri="{FF2B5EF4-FFF2-40B4-BE49-F238E27FC236}">
                  <a16:creationId xmlns:a16="http://schemas.microsoft.com/office/drawing/2014/main" id="{9B411489-72B4-3D71-B355-22E8988EF5E0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82;p75">
              <a:extLst>
                <a:ext uri="{FF2B5EF4-FFF2-40B4-BE49-F238E27FC236}">
                  <a16:creationId xmlns:a16="http://schemas.microsoft.com/office/drawing/2014/main" id="{D8CED5FA-3BAE-4FE8-EED1-177CD8B7A10A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83;p75">
              <a:extLst>
                <a:ext uri="{FF2B5EF4-FFF2-40B4-BE49-F238E27FC236}">
                  <a16:creationId xmlns:a16="http://schemas.microsoft.com/office/drawing/2014/main" id="{A0E0FDD2-A172-7BFC-7C0F-BCA0862E3B0C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84;p75">
              <a:extLst>
                <a:ext uri="{FF2B5EF4-FFF2-40B4-BE49-F238E27FC236}">
                  <a16:creationId xmlns:a16="http://schemas.microsoft.com/office/drawing/2014/main" id="{15FE0D82-7094-9E77-C550-35D9C91646B0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885;p75">
              <a:extLst>
                <a:ext uri="{FF2B5EF4-FFF2-40B4-BE49-F238E27FC236}">
                  <a16:creationId xmlns:a16="http://schemas.microsoft.com/office/drawing/2014/main" id="{60D76862-9C05-6D7C-3169-42F91450203C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86;p75">
              <a:extLst>
                <a:ext uri="{FF2B5EF4-FFF2-40B4-BE49-F238E27FC236}">
                  <a16:creationId xmlns:a16="http://schemas.microsoft.com/office/drawing/2014/main" id="{565887D1-12F0-A0BA-5482-4DC6A96A660C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87;p75">
              <a:extLst>
                <a:ext uri="{FF2B5EF4-FFF2-40B4-BE49-F238E27FC236}">
                  <a16:creationId xmlns:a16="http://schemas.microsoft.com/office/drawing/2014/main" id="{52AB7908-8A8B-BF62-A381-940ADD183EBA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88;p75">
              <a:extLst>
                <a:ext uri="{FF2B5EF4-FFF2-40B4-BE49-F238E27FC236}">
                  <a16:creationId xmlns:a16="http://schemas.microsoft.com/office/drawing/2014/main" id="{9067FE70-F605-2D6C-43AC-C97878965120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89;p75">
              <a:extLst>
                <a:ext uri="{FF2B5EF4-FFF2-40B4-BE49-F238E27FC236}">
                  <a16:creationId xmlns:a16="http://schemas.microsoft.com/office/drawing/2014/main" id="{5A6F0AD8-A682-63F6-24A8-7320F375D78E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90;p75">
              <a:extLst>
                <a:ext uri="{FF2B5EF4-FFF2-40B4-BE49-F238E27FC236}">
                  <a16:creationId xmlns:a16="http://schemas.microsoft.com/office/drawing/2014/main" id="{B4533B80-C818-9AFF-E8D5-9427ADBF5B06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91;p75">
              <a:extLst>
                <a:ext uri="{FF2B5EF4-FFF2-40B4-BE49-F238E27FC236}">
                  <a16:creationId xmlns:a16="http://schemas.microsoft.com/office/drawing/2014/main" id="{D078AB73-C480-8DA7-3965-C38D936DC1F3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A5F2B4D-8607-420F-7E95-ED7045F96A81}"/>
              </a:ext>
            </a:extLst>
          </p:cNvPr>
          <p:cNvSpPr txBox="1"/>
          <p:nvPr/>
        </p:nvSpPr>
        <p:spPr>
          <a:xfrm>
            <a:off x="623904" y="1907865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K1</a:t>
            </a:r>
          </a:p>
        </p:txBody>
      </p:sp>
      <p:grpSp>
        <p:nvGrpSpPr>
          <p:cNvPr id="34" name="Google Shape;3870;p75">
            <a:extLst>
              <a:ext uri="{FF2B5EF4-FFF2-40B4-BE49-F238E27FC236}">
                <a16:creationId xmlns:a16="http://schemas.microsoft.com/office/drawing/2014/main" id="{75DA3BB1-4207-A0F3-06A4-062167263152}"/>
              </a:ext>
            </a:extLst>
          </p:cNvPr>
          <p:cNvGrpSpPr/>
          <p:nvPr/>
        </p:nvGrpSpPr>
        <p:grpSpPr>
          <a:xfrm>
            <a:off x="3133465" y="1572190"/>
            <a:ext cx="921844" cy="916019"/>
            <a:chOff x="6039282" y="1042577"/>
            <a:chExt cx="734315" cy="731929"/>
          </a:xfrm>
        </p:grpSpPr>
        <p:sp>
          <p:nvSpPr>
            <p:cNvPr id="35" name="Google Shape;3871;p75">
              <a:extLst>
                <a:ext uri="{FF2B5EF4-FFF2-40B4-BE49-F238E27FC236}">
                  <a16:creationId xmlns:a16="http://schemas.microsoft.com/office/drawing/2014/main" id="{BE0F515D-8FD7-9E13-D619-DE7C6461628D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72;p75">
              <a:extLst>
                <a:ext uri="{FF2B5EF4-FFF2-40B4-BE49-F238E27FC236}">
                  <a16:creationId xmlns:a16="http://schemas.microsoft.com/office/drawing/2014/main" id="{E0414807-66B2-F309-EA17-4B7AAFBDDEAB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73;p75">
              <a:extLst>
                <a:ext uri="{FF2B5EF4-FFF2-40B4-BE49-F238E27FC236}">
                  <a16:creationId xmlns:a16="http://schemas.microsoft.com/office/drawing/2014/main" id="{DFEC6667-7711-0A14-6327-78C6DFF74345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74;p75">
              <a:extLst>
                <a:ext uri="{FF2B5EF4-FFF2-40B4-BE49-F238E27FC236}">
                  <a16:creationId xmlns:a16="http://schemas.microsoft.com/office/drawing/2014/main" id="{27FF756B-CDB3-EBAD-B881-378260D9C499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75;p75">
              <a:extLst>
                <a:ext uri="{FF2B5EF4-FFF2-40B4-BE49-F238E27FC236}">
                  <a16:creationId xmlns:a16="http://schemas.microsoft.com/office/drawing/2014/main" id="{FAEB96E4-EDD5-4FCA-66BE-BB766BBC53D3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76;p75">
              <a:extLst>
                <a:ext uri="{FF2B5EF4-FFF2-40B4-BE49-F238E27FC236}">
                  <a16:creationId xmlns:a16="http://schemas.microsoft.com/office/drawing/2014/main" id="{C5299B66-A11B-CA8B-D0E3-3C42B10127C6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77;p75">
              <a:extLst>
                <a:ext uri="{FF2B5EF4-FFF2-40B4-BE49-F238E27FC236}">
                  <a16:creationId xmlns:a16="http://schemas.microsoft.com/office/drawing/2014/main" id="{E3ACC836-64A5-DBEE-B145-DB66349FE662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78;p75">
              <a:extLst>
                <a:ext uri="{FF2B5EF4-FFF2-40B4-BE49-F238E27FC236}">
                  <a16:creationId xmlns:a16="http://schemas.microsoft.com/office/drawing/2014/main" id="{A02638DD-932B-1082-EF58-D724A77E3EBF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79;p75">
              <a:extLst>
                <a:ext uri="{FF2B5EF4-FFF2-40B4-BE49-F238E27FC236}">
                  <a16:creationId xmlns:a16="http://schemas.microsoft.com/office/drawing/2014/main" id="{5A2F2368-CE57-46C3-A05C-E4DA3B0CDA10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80;p75">
              <a:extLst>
                <a:ext uri="{FF2B5EF4-FFF2-40B4-BE49-F238E27FC236}">
                  <a16:creationId xmlns:a16="http://schemas.microsoft.com/office/drawing/2014/main" id="{F7FAE16E-FB22-7014-1ECD-F5779D8A8731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81;p75">
              <a:extLst>
                <a:ext uri="{FF2B5EF4-FFF2-40B4-BE49-F238E27FC236}">
                  <a16:creationId xmlns:a16="http://schemas.microsoft.com/office/drawing/2014/main" id="{2764ED96-61E3-6EFF-AFB0-07598F478616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82;p75">
              <a:extLst>
                <a:ext uri="{FF2B5EF4-FFF2-40B4-BE49-F238E27FC236}">
                  <a16:creationId xmlns:a16="http://schemas.microsoft.com/office/drawing/2014/main" id="{A2A51812-3345-A417-8B76-374CA9823834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83;p75">
              <a:extLst>
                <a:ext uri="{FF2B5EF4-FFF2-40B4-BE49-F238E27FC236}">
                  <a16:creationId xmlns:a16="http://schemas.microsoft.com/office/drawing/2014/main" id="{1A03321A-D83F-CAC0-65E7-1AD2980F9923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84;p75">
              <a:extLst>
                <a:ext uri="{FF2B5EF4-FFF2-40B4-BE49-F238E27FC236}">
                  <a16:creationId xmlns:a16="http://schemas.microsoft.com/office/drawing/2014/main" id="{28570423-5913-7F8E-2508-4A128E3C0F39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885;p75">
              <a:extLst>
                <a:ext uri="{FF2B5EF4-FFF2-40B4-BE49-F238E27FC236}">
                  <a16:creationId xmlns:a16="http://schemas.microsoft.com/office/drawing/2014/main" id="{A9FBCAFB-D53B-B843-46B6-9CA3A8537185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86;p75">
              <a:extLst>
                <a:ext uri="{FF2B5EF4-FFF2-40B4-BE49-F238E27FC236}">
                  <a16:creationId xmlns:a16="http://schemas.microsoft.com/office/drawing/2014/main" id="{3BD1AAB3-C5B2-AEC7-48D6-DEA7FD717A84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87;p75">
              <a:extLst>
                <a:ext uri="{FF2B5EF4-FFF2-40B4-BE49-F238E27FC236}">
                  <a16:creationId xmlns:a16="http://schemas.microsoft.com/office/drawing/2014/main" id="{B6BA2653-0BBE-4B62-C240-30ACA3429516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88;p75">
              <a:extLst>
                <a:ext uri="{FF2B5EF4-FFF2-40B4-BE49-F238E27FC236}">
                  <a16:creationId xmlns:a16="http://schemas.microsoft.com/office/drawing/2014/main" id="{4FDB4467-0B4F-D13A-8653-6075784D29A3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89;p75">
              <a:extLst>
                <a:ext uri="{FF2B5EF4-FFF2-40B4-BE49-F238E27FC236}">
                  <a16:creationId xmlns:a16="http://schemas.microsoft.com/office/drawing/2014/main" id="{A0A4162E-4A3C-E4D6-B78E-D209647AB1F3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90;p75">
              <a:extLst>
                <a:ext uri="{FF2B5EF4-FFF2-40B4-BE49-F238E27FC236}">
                  <a16:creationId xmlns:a16="http://schemas.microsoft.com/office/drawing/2014/main" id="{2BA84810-26B9-C6B1-CC70-50C6159EBF46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91;p75">
              <a:extLst>
                <a:ext uri="{FF2B5EF4-FFF2-40B4-BE49-F238E27FC236}">
                  <a16:creationId xmlns:a16="http://schemas.microsoft.com/office/drawing/2014/main" id="{96DC5979-3CD7-248B-326B-18293FDE02F6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3870;p75">
            <a:extLst>
              <a:ext uri="{FF2B5EF4-FFF2-40B4-BE49-F238E27FC236}">
                <a16:creationId xmlns:a16="http://schemas.microsoft.com/office/drawing/2014/main" id="{C2122FFD-B9CA-0B4C-5EF2-53FE096F6E4A}"/>
              </a:ext>
            </a:extLst>
          </p:cNvPr>
          <p:cNvGrpSpPr/>
          <p:nvPr/>
        </p:nvGrpSpPr>
        <p:grpSpPr>
          <a:xfrm>
            <a:off x="5544007" y="1578546"/>
            <a:ext cx="921844" cy="916019"/>
            <a:chOff x="6039282" y="1042577"/>
            <a:chExt cx="734315" cy="731929"/>
          </a:xfrm>
        </p:grpSpPr>
        <p:sp>
          <p:nvSpPr>
            <p:cNvPr id="57" name="Google Shape;3871;p75">
              <a:extLst>
                <a:ext uri="{FF2B5EF4-FFF2-40B4-BE49-F238E27FC236}">
                  <a16:creationId xmlns:a16="http://schemas.microsoft.com/office/drawing/2014/main" id="{16F3E7AB-631A-9CDD-7349-52B17840E75C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72;p75">
              <a:extLst>
                <a:ext uri="{FF2B5EF4-FFF2-40B4-BE49-F238E27FC236}">
                  <a16:creationId xmlns:a16="http://schemas.microsoft.com/office/drawing/2014/main" id="{AF4D6138-0E9B-5A51-9807-B0CDB8979E68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73;p75">
              <a:extLst>
                <a:ext uri="{FF2B5EF4-FFF2-40B4-BE49-F238E27FC236}">
                  <a16:creationId xmlns:a16="http://schemas.microsoft.com/office/drawing/2014/main" id="{A9B634DD-94E6-D577-B083-A70E4458CF0B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74;p75">
              <a:extLst>
                <a:ext uri="{FF2B5EF4-FFF2-40B4-BE49-F238E27FC236}">
                  <a16:creationId xmlns:a16="http://schemas.microsoft.com/office/drawing/2014/main" id="{B837746C-A304-3C5E-6535-AAE2AA4A7D20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75;p75">
              <a:extLst>
                <a:ext uri="{FF2B5EF4-FFF2-40B4-BE49-F238E27FC236}">
                  <a16:creationId xmlns:a16="http://schemas.microsoft.com/office/drawing/2014/main" id="{7BEA6448-8DCB-EA1C-FC8D-D3A35333D108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76;p75">
              <a:extLst>
                <a:ext uri="{FF2B5EF4-FFF2-40B4-BE49-F238E27FC236}">
                  <a16:creationId xmlns:a16="http://schemas.microsoft.com/office/drawing/2014/main" id="{4F3B6704-DEEA-5A4B-2D21-53A9D64A3CB8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77;p75">
              <a:extLst>
                <a:ext uri="{FF2B5EF4-FFF2-40B4-BE49-F238E27FC236}">
                  <a16:creationId xmlns:a16="http://schemas.microsoft.com/office/drawing/2014/main" id="{AE7CA4A2-B61B-887A-EFA9-4A9C65BC9857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78;p75">
              <a:extLst>
                <a:ext uri="{FF2B5EF4-FFF2-40B4-BE49-F238E27FC236}">
                  <a16:creationId xmlns:a16="http://schemas.microsoft.com/office/drawing/2014/main" id="{F32D1A60-0935-374A-4947-7FC1D98B1C5C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79;p75">
              <a:extLst>
                <a:ext uri="{FF2B5EF4-FFF2-40B4-BE49-F238E27FC236}">
                  <a16:creationId xmlns:a16="http://schemas.microsoft.com/office/drawing/2014/main" id="{22DF00DE-F147-32FE-6596-4FD9BFBD0700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80;p75">
              <a:extLst>
                <a:ext uri="{FF2B5EF4-FFF2-40B4-BE49-F238E27FC236}">
                  <a16:creationId xmlns:a16="http://schemas.microsoft.com/office/drawing/2014/main" id="{7054489A-9188-F648-AB9D-26CF11B3EA2E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81;p75">
              <a:extLst>
                <a:ext uri="{FF2B5EF4-FFF2-40B4-BE49-F238E27FC236}">
                  <a16:creationId xmlns:a16="http://schemas.microsoft.com/office/drawing/2014/main" id="{BC7ABFB2-B23E-4DD6-246F-DC80F2B1CB52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82;p75">
              <a:extLst>
                <a:ext uri="{FF2B5EF4-FFF2-40B4-BE49-F238E27FC236}">
                  <a16:creationId xmlns:a16="http://schemas.microsoft.com/office/drawing/2014/main" id="{D2401816-5F41-C42D-D9F9-38CB49986A57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83;p75">
              <a:extLst>
                <a:ext uri="{FF2B5EF4-FFF2-40B4-BE49-F238E27FC236}">
                  <a16:creationId xmlns:a16="http://schemas.microsoft.com/office/drawing/2014/main" id="{0913B95A-84A5-6455-0923-9C62FB6F03FB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84;p75">
              <a:extLst>
                <a:ext uri="{FF2B5EF4-FFF2-40B4-BE49-F238E27FC236}">
                  <a16:creationId xmlns:a16="http://schemas.microsoft.com/office/drawing/2014/main" id="{9979186F-D26F-AEEB-6FCC-3EFA2EB723B0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3885;p75">
              <a:extLst>
                <a:ext uri="{FF2B5EF4-FFF2-40B4-BE49-F238E27FC236}">
                  <a16:creationId xmlns:a16="http://schemas.microsoft.com/office/drawing/2014/main" id="{1064F5E0-42E2-0BE2-F371-D22AB8852469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86;p75">
              <a:extLst>
                <a:ext uri="{FF2B5EF4-FFF2-40B4-BE49-F238E27FC236}">
                  <a16:creationId xmlns:a16="http://schemas.microsoft.com/office/drawing/2014/main" id="{48200616-C06C-2434-2173-3F63DA8895F6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87;p75">
              <a:extLst>
                <a:ext uri="{FF2B5EF4-FFF2-40B4-BE49-F238E27FC236}">
                  <a16:creationId xmlns:a16="http://schemas.microsoft.com/office/drawing/2014/main" id="{705A8AA3-B258-59F2-D456-B26DAFB94F8B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88;p75">
              <a:extLst>
                <a:ext uri="{FF2B5EF4-FFF2-40B4-BE49-F238E27FC236}">
                  <a16:creationId xmlns:a16="http://schemas.microsoft.com/office/drawing/2014/main" id="{2C24F774-A5A0-F1D2-244A-E04AD421AEA0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89;p75">
              <a:extLst>
                <a:ext uri="{FF2B5EF4-FFF2-40B4-BE49-F238E27FC236}">
                  <a16:creationId xmlns:a16="http://schemas.microsoft.com/office/drawing/2014/main" id="{5A46064C-B6F4-6ECD-E62C-CE0BF2DC555D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90;p75">
              <a:extLst>
                <a:ext uri="{FF2B5EF4-FFF2-40B4-BE49-F238E27FC236}">
                  <a16:creationId xmlns:a16="http://schemas.microsoft.com/office/drawing/2014/main" id="{F03361D1-24D8-495B-6F16-1BA8E5C095CF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91;p75">
              <a:extLst>
                <a:ext uri="{FF2B5EF4-FFF2-40B4-BE49-F238E27FC236}">
                  <a16:creationId xmlns:a16="http://schemas.microsoft.com/office/drawing/2014/main" id="{4F6E9AA8-0ADE-DE8B-FA9F-66137395B1ED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870;p75">
            <a:extLst>
              <a:ext uri="{FF2B5EF4-FFF2-40B4-BE49-F238E27FC236}">
                <a16:creationId xmlns:a16="http://schemas.microsoft.com/office/drawing/2014/main" id="{787BAAC8-8E27-537E-6199-86C3E6F032EF}"/>
              </a:ext>
            </a:extLst>
          </p:cNvPr>
          <p:cNvGrpSpPr/>
          <p:nvPr/>
        </p:nvGrpSpPr>
        <p:grpSpPr>
          <a:xfrm>
            <a:off x="7563383" y="1496874"/>
            <a:ext cx="921844" cy="916019"/>
            <a:chOff x="6039282" y="1042577"/>
            <a:chExt cx="734315" cy="731929"/>
          </a:xfrm>
        </p:grpSpPr>
        <p:sp>
          <p:nvSpPr>
            <p:cNvPr id="79" name="Google Shape;3871;p75">
              <a:extLst>
                <a:ext uri="{FF2B5EF4-FFF2-40B4-BE49-F238E27FC236}">
                  <a16:creationId xmlns:a16="http://schemas.microsoft.com/office/drawing/2014/main" id="{34B196F3-DE94-CF6F-6911-41A8426788E3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72;p75">
              <a:extLst>
                <a:ext uri="{FF2B5EF4-FFF2-40B4-BE49-F238E27FC236}">
                  <a16:creationId xmlns:a16="http://schemas.microsoft.com/office/drawing/2014/main" id="{01A4ACAD-4195-7C25-C18A-5956D2601047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73;p75">
              <a:extLst>
                <a:ext uri="{FF2B5EF4-FFF2-40B4-BE49-F238E27FC236}">
                  <a16:creationId xmlns:a16="http://schemas.microsoft.com/office/drawing/2014/main" id="{2A461E6B-7186-65E7-0740-2183E57891D4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74;p75">
              <a:extLst>
                <a:ext uri="{FF2B5EF4-FFF2-40B4-BE49-F238E27FC236}">
                  <a16:creationId xmlns:a16="http://schemas.microsoft.com/office/drawing/2014/main" id="{0D191506-A091-3211-CCBD-6D958197823B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75;p75">
              <a:extLst>
                <a:ext uri="{FF2B5EF4-FFF2-40B4-BE49-F238E27FC236}">
                  <a16:creationId xmlns:a16="http://schemas.microsoft.com/office/drawing/2014/main" id="{A08C7D3D-58D5-3082-5322-957BD35434D6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76;p75">
              <a:extLst>
                <a:ext uri="{FF2B5EF4-FFF2-40B4-BE49-F238E27FC236}">
                  <a16:creationId xmlns:a16="http://schemas.microsoft.com/office/drawing/2014/main" id="{A1BD22F4-E113-0FA2-5307-B02AB9B93BA9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77;p75">
              <a:extLst>
                <a:ext uri="{FF2B5EF4-FFF2-40B4-BE49-F238E27FC236}">
                  <a16:creationId xmlns:a16="http://schemas.microsoft.com/office/drawing/2014/main" id="{CA18F1EB-76A6-5D03-A6DE-5F169064F122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78;p75">
              <a:extLst>
                <a:ext uri="{FF2B5EF4-FFF2-40B4-BE49-F238E27FC236}">
                  <a16:creationId xmlns:a16="http://schemas.microsoft.com/office/drawing/2014/main" id="{17422D08-892D-AE50-070B-2C6BB55A6FE3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79;p75">
              <a:extLst>
                <a:ext uri="{FF2B5EF4-FFF2-40B4-BE49-F238E27FC236}">
                  <a16:creationId xmlns:a16="http://schemas.microsoft.com/office/drawing/2014/main" id="{B132CC87-A32C-D369-2294-B02E840AF8D1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80;p75">
              <a:extLst>
                <a:ext uri="{FF2B5EF4-FFF2-40B4-BE49-F238E27FC236}">
                  <a16:creationId xmlns:a16="http://schemas.microsoft.com/office/drawing/2014/main" id="{161BA797-F71A-9F25-D2F7-EC7F52EB3976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81;p75">
              <a:extLst>
                <a:ext uri="{FF2B5EF4-FFF2-40B4-BE49-F238E27FC236}">
                  <a16:creationId xmlns:a16="http://schemas.microsoft.com/office/drawing/2014/main" id="{62E61711-EE5A-3E46-FB5F-16B277C06416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82;p75">
              <a:extLst>
                <a:ext uri="{FF2B5EF4-FFF2-40B4-BE49-F238E27FC236}">
                  <a16:creationId xmlns:a16="http://schemas.microsoft.com/office/drawing/2014/main" id="{E680EDD1-0F6E-45FA-93D0-1EA99E0D2EA9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83;p75">
              <a:extLst>
                <a:ext uri="{FF2B5EF4-FFF2-40B4-BE49-F238E27FC236}">
                  <a16:creationId xmlns:a16="http://schemas.microsoft.com/office/drawing/2014/main" id="{073989CD-412E-1BED-D817-009025BA8259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84;p75">
              <a:extLst>
                <a:ext uri="{FF2B5EF4-FFF2-40B4-BE49-F238E27FC236}">
                  <a16:creationId xmlns:a16="http://schemas.microsoft.com/office/drawing/2014/main" id="{E6079459-9BA4-A717-C746-18C42D57DB00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3885;p75">
              <a:extLst>
                <a:ext uri="{FF2B5EF4-FFF2-40B4-BE49-F238E27FC236}">
                  <a16:creationId xmlns:a16="http://schemas.microsoft.com/office/drawing/2014/main" id="{52E7390A-C795-26DE-29FD-8FF4EDBB7B9A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86;p75">
              <a:extLst>
                <a:ext uri="{FF2B5EF4-FFF2-40B4-BE49-F238E27FC236}">
                  <a16:creationId xmlns:a16="http://schemas.microsoft.com/office/drawing/2014/main" id="{EA63077B-6FEB-7AFC-3033-E88612C5CB6D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87;p75">
              <a:extLst>
                <a:ext uri="{FF2B5EF4-FFF2-40B4-BE49-F238E27FC236}">
                  <a16:creationId xmlns:a16="http://schemas.microsoft.com/office/drawing/2014/main" id="{924F328E-D6AB-5695-EF32-3E19F863A053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88;p75">
              <a:extLst>
                <a:ext uri="{FF2B5EF4-FFF2-40B4-BE49-F238E27FC236}">
                  <a16:creationId xmlns:a16="http://schemas.microsoft.com/office/drawing/2014/main" id="{8AE9383E-E9E2-E828-8553-848F18C15254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89;p75">
              <a:extLst>
                <a:ext uri="{FF2B5EF4-FFF2-40B4-BE49-F238E27FC236}">
                  <a16:creationId xmlns:a16="http://schemas.microsoft.com/office/drawing/2014/main" id="{F6C5E58C-AD28-DF50-5D52-DE198D07093F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90;p75">
              <a:extLst>
                <a:ext uri="{FF2B5EF4-FFF2-40B4-BE49-F238E27FC236}">
                  <a16:creationId xmlns:a16="http://schemas.microsoft.com/office/drawing/2014/main" id="{D843BD26-7D85-D35A-0AA8-F7CF6D78C593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91;p75">
              <a:extLst>
                <a:ext uri="{FF2B5EF4-FFF2-40B4-BE49-F238E27FC236}">
                  <a16:creationId xmlns:a16="http://schemas.microsoft.com/office/drawing/2014/main" id="{FFAA7366-4F08-0896-DB55-C471879BA600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3C0D93F-B9F3-9171-305B-1B7C35B4F34B}"/>
              </a:ext>
            </a:extLst>
          </p:cNvPr>
          <p:cNvSpPr txBox="1"/>
          <p:nvPr/>
        </p:nvSpPr>
        <p:spPr>
          <a:xfrm>
            <a:off x="3393948" y="1882662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CA3EE02-6B8E-7420-820F-F6D80EE13D35}"/>
              </a:ext>
            </a:extLst>
          </p:cNvPr>
          <p:cNvSpPr txBox="1"/>
          <p:nvPr/>
        </p:nvSpPr>
        <p:spPr>
          <a:xfrm>
            <a:off x="5785216" y="1910702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58B7C1-13B6-07C7-75E4-1FC9DDB840D7}"/>
              </a:ext>
            </a:extLst>
          </p:cNvPr>
          <p:cNvSpPr txBox="1"/>
          <p:nvPr/>
        </p:nvSpPr>
        <p:spPr>
          <a:xfrm>
            <a:off x="7862925" y="1804317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545DF6-31F0-AB3B-DF54-1BA8A3D583F2}"/>
              </a:ext>
            </a:extLst>
          </p:cNvPr>
          <p:cNvSpPr txBox="1"/>
          <p:nvPr/>
        </p:nvSpPr>
        <p:spPr>
          <a:xfrm>
            <a:off x="270584" y="2638684"/>
            <a:ext cx="137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Natural Science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58CBF6-13AD-15BE-0703-DF3FD10D5191}"/>
              </a:ext>
            </a:extLst>
          </p:cNvPr>
          <p:cNvSpPr txBox="1"/>
          <p:nvPr/>
        </p:nvSpPr>
        <p:spPr>
          <a:xfrm>
            <a:off x="3133465" y="2508865"/>
            <a:ext cx="195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Engineering Fundaments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70B0F79-8368-8D7A-9142-DF060718A463}"/>
              </a:ext>
            </a:extLst>
          </p:cNvPr>
          <p:cNvSpPr txBox="1"/>
          <p:nvPr/>
        </p:nvSpPr>
        <p:spPr>
          <a:xfrm>
            <a:off x="5719935" y="2538337"/>
            <a:ext cx="770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Design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AB66A9-7101-4128-2C48-8DDEC538F297}"/>
              </a:ext>
            </a:extLst>
          </p:cNvPr>
          <p:cNvSpPr txBox="1"/>
          <p:nvPr/>
        </p:nvSpPr>
        <p:spPr>
          <a:xfrm>
            <a:off x="7511728" y="2524984"/>
            <a:ext cx="137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Technology</a:t>
            </a:r>
          </a:p>
        </p:txBody>
      </p:sp>
      <p:sp>
        <p:nvSpPr>
          <p:cNvPr id="131" name="Google Shape;1180;p42">
            <a:extLst>
              <a:ext uri="{FF2B5EF4-FFF2-40B4-BE49-F238E27FC236}">
                <a16:creationId xmlns:a16="http://schemas.microsoft.com/office/drawing/2014/main" id="{F323DBD1-75E4-28CE-94C4-AA5B99D32A50}"/>
              </a:ext>
            </a:extLst>
          </p:cNvPr>
          <p:cNvSpPr/>
          <p:nvPr/>
        </p:nvSpPr>
        <p:spPr>
          <a:xfrm>
            <a:off x="7876355" y="-595334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180;p42">
            <a:extLst>
              <a:ext uri="{FF2B5EF4-FFF2-40B4-BE49-F238E27FC236}">
                <a16:creationId xmlns:a16="http://schemas.microsoft.com/office/drawing/2014/main" id="{67C5BEF6-361D-0C2E-08B2-4C93F11C614C}"/>
              </a:ext>
            </a:extLst>
          </p:cNvPr>
          <p:cNvSpPr/>
          <p:nvPr/>
        </p:nvSpPr>
        <p:spPr>
          <a:xfrm>
            <a:off x="7167022" y="-529139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180;p42">
            <a:extLst>
              <a:ext uri="{FF2B5EF4-FFF2-40B4-BE49-F238E27FC236}">
                <a16:creationId xmlns:a16="http://schemas.microsoft.com/office/drawing/2014/main" id="{2D750F9C-D1E2-6A9C-A935-F315E48D9967}"/>
              </a:ext>
            </a:extLst>
          </p:cNvPr>
          <p:cNvSpPr/>
          <p:nvPr/>
        </p:nvSpPr>
        <p:spPr>
          <a:xfrm>
            <a:off x="8064904" y="191528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lumMod val="75000"/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A2A0DA-7D43-130F-6A3A-3E2BDA624ED2}"/>
              </a:ext>
            </a:extLst>
          </p:cNvPr>
          <p:cNvSpPr txBox="1"/>
          <p:nvPr/>
        </p:nvSpPr>
        <p:spPr>
          <a:xfrm>
            <a:off x="178132" y="3143034"/>
            <a:ext cx="227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Natural sciences applicable in this project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7FDD4B-E554-659D-138D-60FA17ABBE66}"/>
              </a:ext>
            </a:extLst>
          </p:cNvPr>
          <p:cNvSpPr txBox="1"/>
          <p:nvPr/>
        </p:nvSpPr>
        <p:spPr>
          <a:xfrm>
            <a:off x="2735206" y="3103517"/>
            <a:ext cx="231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Programming Knowledges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96368-786F-AD87-8B19-D32142570DB6}"/>
              </a:ext>
            </a:extLst>
          </p:cNvPr>
          <p:cNvSpPr txBox="1"/>
          <p:nvPr/>
        </p:nvSpPr>
        <p:spPr>
          <a:xfrm>
            <a:off x="5285273" y="3074332"/>
            <a:ext cx="170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Html , </a:t>
            </a:r>
            <a:r>
              <a:rPr lang="en-US" sz="1100" dirty="0" err="1">
                <a:solidFill>
                  <a:schemeClr val="bg1"/>
                </a:solidFill>
              </a:rPr>
              <a:t>Css</a:t>
            </a:r>
            <a:r>
              <a:rPr lang="en-US" sz="1100" dirty="0">
                <a:solidFill>
                  <a:schemeClr val="bg1"/>
                </a:solidFill>
              </a:rPr>
              <a:t>, Bootstrap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9BF76-A185-C86F-DB5C-CA55FDC2DF86}"/>
              </a:ext>
            </a:extLst>
          </p:cNvPr>
          <p:cNvSpPr txBox="1"/>
          <p:nvPr/>
        </p:nvSpPr>
        <p:spPr>
          <a:xfrm>
            <a:off x="7304649" y="3101677"/>
            <a:ext cx="18393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Framework in python language (Django)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2" grpId="0"/>
      <p:bldP spid="123" grpId="0"/>
      <p:bldP spid="1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39320A7-8752-9411-2319-1C7059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venir Next Demi Bold" panose="020B0703020202020204" pitchFamily="34" charset="0"/>
              </a:rPr>
              <a:t>Knowledges </a:t>
            </a:r>
          </a:p>
        </p:txBody>
      </p:sp>
      <p:grpSp>
        <p:nvGrpSpPr>
          <p:cNvPr id="8" name="Google Shape;3870;p75">
            <a:extLst>
              <a:ext uri="{FF2B5EF4-FFF2-40B4-BE49-F238E27FC236}">
                <a16:creationId xmlns:a16="http://schemas.microsoft.com/office/drawing/2014/main" id="{71B4BFC4-8A30-E51D-841A-210F4FD70615}"/>
              </a:ext>
            </a:extLst>
          </p:cNvPr>
          <p:cNvGrpSpPr/>
          <p:nvPr/>
        </p:nvGrpSpPr>
        <p:grpSpPr>
          <a:xfrm>
            <a:off x="2321888" y="1558719"/>
            <a:ext cx="921844" cy="916019"/>
            <a:chOff x="6039282" y="1042577"/>
            <a:chExt cx="734315" cy="731929"/>
          </a:xfrm>
        </p:grpSpPr>
        <p:sp>
          <p:nvSpPr>
            <p:cNvPr id="9" name="Google Shape;3871;p75">
              <a:extLst>
                <a:ext uri="{FF2B5EF4-FFF2-40B4-BE49-F238E27FC236}">
                  <a16:creationId xmlns:a16="http://schemas.microsoft.com/office/drawing/2014/main" id="{A34A3657-FB5B-FEE3-7CDE-CD256C662953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72;p75">
              <a:extLst>
                <a:ext uri="{FF2B5EF4-FFF2-40B4-BE49-F238E27FC236}">
                  <a16:creationId xmlns:a16="http://schemas.microsoft.com/office/drawing/2014/main" id="{EDD04C50-ED18-67EE-A785-E4CCA22A218A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73;p75">
              <a:extLst>
                <a:ext uri="{FF2B5EF4-FFF2-40B4-BE49-F238E27FC236}">
                  <a16:creationId xmlns:a16="http://schemas.microsoft.com/office/drawing/2014/main" id="{DB70A466-78D7-7E1C-4559-D178AA0B4A3D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74;p75">
              <a:extLst>
                <a:ext uri="{FF2B5EF4-FFF2-40B4-BE49-F238E27FC236}">
                  <a16:creationId xmlns:a16="http://schemas.microsoft.com/office/drawing/2014/main" id="{F334E719-F6E0-232D-CA81-B35C71B96C70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75;p75">
              <a:extLst>
                <a:ext uri="{FF2B5EF4-FFF2-40B4-BE49-F238E27FC236}">
                  <a16:creationId xmlns:a16="http://schemas.microsoft.com/office/drawing/2014/main" id="{EEC1319A-09BE-F429-2CCF-F74B806D07EB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6;p75">
              <a:extLst>
                <a:ext uri="{FF2B5EF4-FFF2-40B4-BE49-F238E27FC236}">
                  <a16:creationId xmlns:a16="http://schemas.microsoft.com/office/drawing/2014/main" id="{63C4B280-98CB-E0CA-72AE-F424FD977B61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7;p75">
              <a:extLst>
                <a:ext uri="{FF2B5EF4-FFF2-40B4-BE49-F238E27FC236}">
                  <a16:creationId xmlns:a16="http://schemas.microsoft.com/office/drawing/2014/main" id="{A11F62A8-B61C-D02E-684B-2ACA90881784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78;p75">
              <a:extLst>
                <a:ext uri="{FF2B5EF4-FFF2-40B4-BE49-F238E27FC236}">
                  <a16:creationId xmlns:a16="http://schemas.microsoft.com/office/drawing/2014/main" id="{70FC907B-E3DF-17E4-09B7-5D4D49D37E04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79;p75">
              <a:extLst>
                <a:ext uri="{FF2B5EF4-FFF2-40B4-BE49-F238E27FC236}">
                  <a16:creationId xmlns:a16="http://schemas.microsoft.com/office/drawing/2014/main" id="{CF5A64E4-720B-3D31-3C5C-71EE465439CE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0;p75">
              <a:extLst>
                <a:ext uri="{FF2B5EF4-FFF2-40B4-BE49-F238E27FC236}">
                  <a16:creationId xmlns:a16="http://schemas.microsoft.com/office/drawing/2014/main" id="{331DCC33-D0BA-09D3-78B9-BFAE4C8D26B5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81;p75">
              <a:extLst>
                <a:ext uri="{FF2B5EF4-FFF2-40B4-BE49-F238E27FC236}">
                  <a16:creationId xmlns:a16="http://schemas.microsoft.com/office/drawing/2014/main" id="{9B411489-72B4-3D71-B355-22E8988EF5E0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82;p75">
              <a:extLst>
                <a:ext uri="{FF2B5EF4-FFF2-40B4-BE49-F238E27FC236}">
                  <a16:creationId xmlns:a16="http://schemas.microsoft.com/office/drawing/2014/main" id="{D8CED5FA-3BAE-4FE8-EED1-177CD8B7A10A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83;p75">
              <a:extLst>
                <a:ext uri="{FF2B5EF4-FFF2-40B4-BE49-F238E27FC236}">
                  <a16:creationId xmlns:a16="http://schemas.microsoft.com/office/drawing/2014/main" id="{A0E0FDD2-A172-7BFC-7C0F-BCA0862E3B0C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84;p75">
              <a:extLst>
                <a:ext uri="{FF2B5EF4-FFF2-40B4-BE49-F238E27FC236}">
                  <a16:creationId xmlns:a16="http://schemas.microsoft.com/office/drawing/2014/main" id="{15FE0D82-7094-9E77-C550-35D9C91646B0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885;p75">
              <a:extLst>
                <a:ext uri="{FF2B5EF4-FFF2-40B4-BE49-F238E27FC236}">
                  <a16:creationId xmlns:a16="http://schemas.microsoft.com/office/drawing/2014/main" id="{60D76862-9C05-6D7C-3169-42F91450203C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86;p75">
              <a:extLst>
                <a:ext uri="{FF2B5EF4-FFF2-40B4-BE49-F238E27FC236}">
                  <a16:creationId xmlns:a16="http://schemas.microsoft.com/office/drawing/2014/main" id="{565887D1-12F0-A0BA-5482-4DC6A96A660C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87;p75">
              <a:extLst>
                <a:ext uri="{FF2B5EF4-FFF2-40B4-BE49-F238E27FC236}">
                  <a16:creationId xmlns:a16="http://schemas.microsoft.com/office/drawing/2014/main" id="{52AB7908-8A8B-BF62-A381-940ADD183EBA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88;p75">
              <a:extLst>
                <a:ext uri="{FF2B5EF4-FFF2-40B4-BE49-F238E27FC236}">
                  <a16:creationId xmlns:a16="http://schemas.microsoft.com/office/drawing/2014/main" id="{9067FE70-F605-2D6C-43AC-C97878965120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89;p75">
              <a:extLst>
                <a:ext uri="{FF2B5EF4-FFF2-40B4-BE49-F238E27FC236}">
                  <a16:creationId xmlns:a16="http://schemas.microsoft.com/office/drawing/2014/main" id="{5A6F0AD8-A682-63F6-24A8-7320F375D78E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90;p75">
              <a:extLst>
                <a:ext uri="{FF2B5EF4-FFF2-40B4-BE49-F238E27FC236}">
                  <a16:creationId xmlns:a16="http://schemas.microsoft.com/office/drawing/2014/main" id="{B4533B80-C818-9AFF-E8D5-9427ADBF5B06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91;p75">
              <a:extLst>
                <a:ext uri="{FF2B5EF4-FFF2-40B4-BE49-F238E27FC236}">
                  <a16:creationId xmlns:a16="http://schemas.microsoft.com/office/drawing/2014/main" id="{D078AB73-C480-8DA7-3965-C38D936DC1F3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A5F2B4D-8607-420F-7E95-ED7045F96A81}"/>
              </a:ext>
            </a:extLst>
          </p:cNvPr>
          <p:cNvSpPr txBox="1"/>
          <p:nvPr/>
        </p:nvSpPr>
        <p:spPr>
          <a:xfrm>
            <a:off x="2584419" y="1892060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K7</a:t>
            </a:r>
          </a:p>
        </p:txBody>
      </p:sp>
      <p:grpSp>
        <p:nvGrpSpPr>
          <p:cNvPr id="34" name="Google Shape;3870;p75">
            <a:extLst>
              <a:ext uri="{FF2B5EF4-FFF2-40B4-BE49-F238E27FC236}">
                <a16:creationId xmlns:a16="http://schemas.microsoft.com/office/drawing/2014/main" id="{75DA3BB1-4207-A0F3-06A4-062167263152}"/>
              </a:ext>
            </a:extLst>
          </p:cNvPr>
          <p:cNvGrpSpPr/>
          <p:nvPr/>
        </p:nvGrpSpPr>
        <p:grpSpPr>
          <a:xfrm>
            <a:off x="5607983" y="1558719"/>
            <a:ext cx="921844" cy="916019"/>
            <a:chOff x="6039282" y="1042577"/>
            <a:chExt cx="734315" cy="731929"/>
          </a:xfrm>
        </p:grpSpPr>
        <p:sp>
          <p:nvSpPr>
            <p:cNvPr id="35" name="Google Shape;3871;p75">
              <a:extLst>
                <a:ext uri="{FF2B5EF4-FFF2-40B4-BE49-F238E27FC236}">
                  <a16:creationId xmlns:a16="http://schemas.microsoft.com/office/drawing/2014/main" id="{BE0F515D-8FD7-9E13-D619-DE7C6461628D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72;p75">
              <a:extLst>
                <a:ext uri="{FF2B5EF4-FFF2-40B4-BE49-F238E27FC236}">
                  <a16:creationId xmlns:a16="http://schemas.microsoft.com/office/drawing/2014/main" id="{E0414807-66B2-F309-EA17-4B7AAFBDDEAB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73;p75">
              <a:extLst>
                <a:ext uri="{FF2B5EF4-FFF2-40B4-BE49-F238E27FC236}">
                  <a16:creationId xmlns:a16="http://schemas.microsoft.com/office/drawing/2014/main" id="{DFEC6667-7711-0A14-6327-78C6DFF74345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74;p75">
              <a:extLst>
                <a:ext uri="{FF2B5EF4-FFF2-40B4-BE49-F238E27FC236}">
                  <a16:creationId xmlns:a16="http://schemas.microsoft.com/office/drawing/2014/main" id="{27FF756B-CDB3-EBAD-B881-378260D9C499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75;p75">
              <a:extLst>
                <a:ext uri="{FF2B5EF4-FFF2-40B4-BE49-F238E27FC236}">
                  <a16:creationId xmlns:a16="http://schemas.microsoft.com/office/drawing/2014/main" id="{FAEB96E4-EDD5-4FCA-66BE-BB766BBC53D3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76;p75">
              <a:extLst>
                <a:ext uri="{FF2B5EF4-FFF2-40B4-BE49-F238E27FC236}">
                  <a16:creationId xmlns:a16="http://schemas.microsoft.com/office/drawing/2014/main" id="{C5299B66-A11B-CA8B-D0E3-3C42B10127C6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77;p75">
              <a:extLst>
                <a:ext uri="{FF2B5EF4-FFF2-40B4-BE49-F238E27FC236}">
                  <a16:creationId xmlns:a16="http://schemas.microsoft.com/office/drawing/2014/main" id="{E3ACC836-64A5-DBEE-B145-DB66349FE662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78;p75">
              <a:extLst>
                <a:ext uri="{FF2B5EF4-FFF2-40B4-BE49-F238E27FC236}">
                  <a16:creationId xmlns:a16="http://schemas.microsoft.com/office/drawing/2014/main" id="{A02638DD-932B-1082-EF58-D724A77E3EBF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79;p75">
              <a:extLst>
                <a:ext uri="{FF2B5EF4-FFF2-40B4-BE49-F238E27FC236}">
                  <a16:creationId xmlns:a16="http://schemas.microsoft.com/office/drawing/2014/main" id="{5A2F2368-CE57-46C3-A05C-E4DA3B0CDA10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80;p75">
              <a:extLst>
                <a:ext uri="{FF2B5EF4-FFF2-40B4-BE49-F238E27FC236}">
                  <a16:creationId xmlns:a16="http://schemas.microsoft.com/office/drawing/2014/main" id="{F7FAE16E-FB22-7014-1ECD-F5779D8A8731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81;p75">
              <a:extLst>
                <a:ext uri="{FF2B5EF4-FFF2-40B4-BE49-F238E27FC236}">
                  <a16:creationId xmlns:a16="http://schemas.microsoft.com/office/drawing/2014/main" id="{2764ED96-61E3-6EFF-AFB0-07598F478616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82;p75">
              <a:extLst>
                <a:ext uri="{FF2B5EF4-FFF2-40B4-BE49-F238E27FC236}">
                  <a16:creationId xmlns:a16="http://schemas.microsoft.com/office/drawing/2014/main" id="{A2A51812-3345-A417-8B76-374CA9823834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83;p75">
              <a:extLst>
                <a:ext uri="{FF2B5EF4-FFF2-40B4-BE49-F238E27FC236}">
                  <a16:creationId xmlns:a16="http://schemas.microsoft.com/office/drawing/2014/main" id="{1A03321A-D83F-CAC0-65E7-1AD2980F9923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84;p75">
              <a:extLst>
                <a:ext uri="{FF2B5EF4-FFF2-40B4-BE49-F238E27FC236}">
                  <a16:creationId xmlns:a16="http://schemas.microsoft.com/office/drawing/2014/main" id="{28570423-5913-7F8E-2508-4A128E3C0F39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885;p75">
              <a:extLst>
                <a:ext uri="{FF2B5EF4-FFF2-40B4-BE49-F238E27FC236}">
                  <a16:creationId xmlns:a16="http://schemas.microsoft.com/office/drawing/2014/main" id="{A9FBCAFB-D53B-B843-46B6-9CA3A8537185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86;p75">
              <a:extLst>
                <a:ext uri="{FF2B5EF4-FFF2-40B4-BE49-F238E27FC236}">
                  <a16:creationId xmlns:a16="http://schemas.microsoft.com/office/drawing/2014/main" id="{3BD1AAB3-C5B2-AEC7-48D6-DEA7FD717A84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87;p75">
              <a:extLst>
                <a:ext uri="{FF2B5EF4-FFF2-40B4-BE49-F238E27FC236}">
                  <a16:creationId xmlns:a16="http://schemas.microsoft.com/office/drawing/2014/main" id="{B6BA2653-0BBE-4B62-C240-30ACA3429516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88;p75">
              <a:extLst>
                <a:ext uri="{FF2B5EF4-FFF2-40B4-BE49-F238E27FC236}">
                  <a16:creationId xmlns:a16="http://schemas.microsoft.com/office/drawing/2014/main" id="{4FDB4467-0B4F-D13A-8653-6075784D29A3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89;p75">
              <a:extLst>
                <a:ext uri="{FF2B5EF4-FFF2-40B4-BE49-F238E27FC236}">
                  <a16:creationId xmlns:a16="http://schemas.microsoft.com/office/drawing/2014/main" id="{A0A4162E-4A3C-E4D6-B78E-D209647AB1F3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90;p75">
              <a:extLst>
                <a:ext uri="{FF2B5EF4-FFF2-40B4-BE49-F238E27FC236}">
                  <a16:creationId xmlns:a16="http://schemas.microsoft.com/office/drawing/2014/main" id="{2BA84810-26B9-C6B1-CC70-50C6159EBF46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91;p75">
              <a:extLst>
                <a:ext uri="{FF2B5EF4-FFF2-40B4-BE49-F238E27FC236}">
                  <a16:creationId xmlns:a16="http://schemas.microsoft.com/office/drawing/2014/main" id="{96DC5979-3CD7-248B-326B-18293FDE02F6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3C0D93F-B9F3-9171-305B-1B7C35B4F34B}"/>
              </a:ext>
            </a:extLst>
          </p:cNvPr>
          <p:cNvSpPr txBox="1"/>
          <p:nvPr/>
        </p:nvSpPr>
        <p:spPr>
          <a:xfrm>
            <a:off x="5897341" y="1845053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545DF6-31F0-AB3B-DF54-1BA8A3D583F2}"/>
              </a:ext>
            </a:extLst>
          </p:cNvPr>
          <p:cNvSpPr txBox="1"/>
          <p:nvPr/>
        </p:nvSpPr>
        <p:spPr>
          <a:xfrm>
            <a:off x="2445958" y="2579325"/>
            <a:ext cx="137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Society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58CBF6-13AD-15BE-0703-DF3FD10D5191}"/>
              </a:ext>
            </a:extLst>
          </p:cNvPr>
          <p:cNvSpPr txBox="1"/>
          <p:nvPr/>
        </p:nvSpPr>
        <p:spPr>
          <a:xfrm>
            <a:off x="5739834" y="2624251"/>
            <a:ext cx="137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Research</a:t>
            </a:r>
          </a:p>
        </p:txBody>
      </p:sp>
      <p:sp>
        <p:nvSpPr>
          <p:cNvPr id="131" name="Google Shape;1180;p42">
            <a:extLst>
              <a:ext uri="{FF2B5EF4-FFF2-40B4-BE49-F238E27FC236}">
                <a16:creationId xmlns:a16="http://schemas.microsoft.com/office/drawing/2014/main" id="{F323DBD1-75E4-28CE-94C4-AA5B99D32A50}"/>
              </a:ext>
            </a:extLst>
          </p:cNvPr>
          <p:cNvSpPr/>
          <p:nvPr/>
        </p:nvSpPr>
        <p:spPr>
          <a:xfrm>
            <a:off x="7876355" y="-595334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180;p42">
            <a:extLst>
              <a:ext uri="{FF2B5EF4-FFF2-40B4-BE49-F238E27FC236}">
                <a16:creationId xmlns:a16="http://schemas.microsoft.com/office/drawing/2014/main" id="{67C5BEF6-361D-0C2E-08B2-4C93F11C614C}"/>
              </a:ext>
            </a:extLst>
          </p:cNvPr>
          <p:cNvSpPr/>
          <p:nvPr/>
        </p:nvSpPr>
        <p:spPr>
          <a:xfrm>
            <a:off x="7167022" y="-529139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180;p42">
            <a:extLst>
              <a:ext uri="{FF2B5EF4-FFF2-40B4-BE49-F238E27FC236}">
                <a16:creationId xmlns:a16="http://schemas.microsoft.com/office/drawing/2014/main" id="{2D750F9C-D1E2-6A9C-A935-F315E48D9967}"/>
              </a:ext>
            </a:extLst>
          </p:cNvPr>
          <p:cNvSpPr/>
          <p:nvPr/>
        </p:nvSpPr>
        <p:spPr>
          <a:xfrm>
            <a:off x="8064904" y="191528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lumMod val="75000"/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A2A0DA-7D43-130F-6A3A-3E2BDA624ED2}"/>
              </a:ext>
            </a:extLst>
          </p:cNvPr>
          <p:cNvSpPr txBox="1"/>
          <p:nvPr/>
        </p:nvSpPr>
        <p:spPr>
          <a:xfrm>
            <a:off x="1983177" y="3036749"/>
            <a:ext cx="2271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Decreased death people  rate (as a firefighter ,as a normal people.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7FDD4B-E554-659D-138D-60FA17ABBE66}"/>
              </a:ext>
            </a:extLst>
          </p:cNvPr>
          <p:cNvSpPr txBox="1"/>
          <p:nvPr/>
        </p:nvSpPr>
        <p:spPr>
          <a:xfrm>
            <a:off x="5564165" y="3098142"/>
            <a:ext cx="231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Feasibility Research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39320A7-8752-9411-2319-1C7059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venir Next Demi Bold" panose="020B0703020202020204" pitchFamily="34" charset="0"/>
              </a:rPr>
              <a:t>Problems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F2B4D-8607-420F-7E95-ED7045F96A81}"/>
              </a:ext>
            </a:extLst>
          </p:cNvPr>
          <p:cNvSpPr txBox="1"/>
          <p:nvPr/>
        </p:nvSpPr>
        <p:spPr>
          <a:xfrm>
            <a:off x="1320657" y="1912368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545DF6-31F0-AB3B-DF54-1BA8A3D583F2}"/>
              </a:ext>
            </a:extLst>
          </p:cNvPr>
          <p:cNvSpPr txBox="1"/>
          <p:nvPr/>
        </p:nvSpPr>
        <p:spPr>
          <a:xfrm>
            <a:off x="658541" y="2672985"/>
            <a:ext cx="196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Depth of Knowledge Required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58CBF6-13AD-15BE-0703-DF3FD10D5191}"/>
              </a:ext>
            </a:extLst>
          </p:cNvPr>
          <p:cNvSpPr txBox="1"/>
          <p:nvPr/>
        </p:nvSpPr>
        <p:spPr>
          <a:xfrm>
            <a:off x="7311451" y="2772688"/>
            <a:ext cx="144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Interdependence</a:t>
            </a:r>
          </a:p>
        </p:txBody>
      </p:sp>
      <p:sp>
        <p:nvSpPr>
          <p:cNvPr id="131" name="Google Shape;1180;p42">
            <a:extLst>
              <a:ext uri="{FF2B5EF4-FFF2-40B4-BE49-F238E27FC236}">
                <a16:creationId xmlns:a16="http://schemas.microsoft.com/office/drawing/2014/main" id="{F323DBD1-75E4-28CE-94C4-AA5B99D32A50}"/>
              </a:ext>
            </a:extLst>
          </p:cNvPr>
          <p:cNvSpPr/>
          <p:nvPr/>
        </p:nvSpPr>
        <p:spPr>
          <a:xfrm>
            <a:off x="7876355" y="-595334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180;p42">
            <a:extLst>
              <a:ext uri="{FF2B5EF4-FFF2-40B4-BE49-F238E27FC236}">
                <a16:creationId xmlns:a16="http://schemas.microsoft.com/office/drawing/2014/main" id="{67C5BEF6-361D-0C2E-08B2-4C93F11C614C}"/>
              </a:ext>
            </a:extLst>
          </p:cNvPr>
          <p:cNvSpPr/>
          <p:nvPr/>
        </p:nvSpPr>
        <p:spPr>
          <a:xfrm>
            <a:off x="7167022" y="-529139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180;p42">
            <a:extLst>
              <a:ext uri="{FF2B5EF4-FFF2-40B4-BE49-F238E27FC236}">
                <a16:creationId xmlns:a16="http://schemas.microsoft.com/office/drawing/2014/main" id="{2D750F9C-D1E2-6A9C-A935-F315E48D9967}"/>
              </a:ext>
            </a:extLst>
          </p:cNvPr>
          <p:cNvSpPr/>
          <p:nvPr/>
        </p:nvSpPr>
        <p:spPr>
          <a:xfrm>
            <a:off x="8064904" y="191528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lumMod val="75000"/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A2A0DA-7D43-130F-6A3A-3E2BDA624ED2}"/>
              </a:ext>
            </a:extLst>
          </p:cNvPr>
          <p:cNvSpPr txBox="1"/>
          <p:nvPr/>
        </p:nvSpPr>
        <p:spPr>
          <a:xfrm>
            <a:off x="309595" y="3452086"/>
            <a:ext cx="2271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Study of all existing firefighter website(K8), user, monitoring authority(K3),backend frontend design(K5,K6).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7FDD4B-E554-659D-138D-60FA17ABBE66}"/>
              </a:ext>
            </a:extLst>
          </p:cNvPr>
          <p:cNvSpPr txBox="1"/>
          <p:nvPr/>
        </p:nvSpPr>
        <p:spPr>
          <a:xfrm>
            <a:off x="7299660" y="3412430"/>
            <a:ext cx="17234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Our project involves requirement analysis, designing back-end, front-end, software testing, etc.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oogle Shape;3585;p75">
            <a:extLst>
              <a:ext uri="{FF2B5EF4-FFF2-40B4-BE49-F238E27FC236}">
                <a16:creationId xmlns:a16="http://schemas.microsoft.com/office/drawing/2014/main" id="{2E99F6B9-9A34-8081-6B22-E3374FDE4508}"/>
              </a:ext>
            </a:extLst>
          </p:cNvPr>
          <p:cNvGrpSpPr/>
          <p:nvPr/>
        </p:nvGrpSpPr>
        <p:grpSpPr>
          <a:xfrm>
            <a:off x="925262" y="1616752"/>
            <a:ext cx="1040268" cy="872161"/>
            <a:chOff x="4902475" y="1418875"/>
            <a:chExt cx="74500" cy="63775"/>
          </a:xfrm>
        </p:grpSpPr>
        <p:sp>
          <p:nvSpPr>
            <p:cNvPr id="3" name="Google Shape;3586;p75">
              <a:extLst>
                <a:ext uri="{FF2B5EF4-FFF2-40B4-BE49-F238E27FC236}">
                  <a16:creationId xmlns:a16="http://schemas.microsoft.com/office/drawing/2014/main" id="{96C7FB72-616B-74D0-1576-F85EAB680607}"/>
                </a:ext>
              </a:extLst>
            </p:cNvPr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87;p75">
              <a:extLst>
                <a:ext uri="{FF2B5EF4-FFF2-40B4-BE49-F238E27FC236}">
                  <a16:creationId xmlns:a16="http://schemas.microsoft.com/office/drawing/2014/main" id="{48629169-CE88-EA13-A7F7-9C3B063128EE}"/>
                </a:ext>
              </a:extLst>
            </p:cNvPr>
            <p:cNvSpPr/>
            <p:nvPr/>
          </p:nvSpPr>
          <p:spPr>
            <a:xfrm>
              <a:off x="4916811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3585;p75">
            <a:extLst>
              <a:ext uri="{FF2B5EF4-FFF2-40B4-BE49-F238E27FC236}">
                <a16:creationId xmlns:a16="http://schemas.microsoft.com/office/drawing/2014/main" id="{DCDEEBE7-443B-93BB-D0CC-5862BEA021C9}"/>
              </a:ext>
            </a:extLst>
          </p:cNvPr>
          <p:cNvGrpSpPr/>
          <p:nvPr/>
        </p:nvGrpSpPr>
        <p:grpSpPr>
          <a:xfrm>
            <a:off x="2955911" y="1639573"/>
            <a:ext cx="1040268" cy="872161"/>
            <a:chOff x="4902475" y="1418875"/>
            <a:chExt cx="74500" cy="63775"/>
          </a:xfrm>
        </p:grpSpPr>
        <p:sp>
          <p:nvSpPr>
            <p:cNvPr id="6" name="Google Shape;3586;p75">
              <a:extLst>
                <a:ext uri="{FF2B5EF4-FFF2-40B4-BE49-F238E27FC236}">
                  <a16:creationId xmlns:a16="http://schemas.microsoft.com/office/drawing/2014/main" id="{90D8C189-EDB4-7587-D5FF-94EC9536B8BE}"/>
                </a:ext>
              </a:extLst>
            </p:cNvPr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87;p75">
              <a:extLst>
                <a:ext uri="{FF2B5EF4-FFF2-40B4-BE49-F238E27FC236}">
                  <a16:creationId xmlns:a16="http://schemas.microsoft.com/office/drawing/2014/main" id="{8B4BF621-498E-3659-216C-282F0DCAC362}"/>
                </a:ext>
              </a:extLst>
            </p:cNvPr>
            <p:cNvSpPr/>
            <p:nvPr/>
          </p:nvSpPr>
          <p:spPr>
            <a:xfrm>
              <a:off x="4916811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585;p75">
            <a:extLst>
              <a:ext uri="{FF2B5EF4-FFF2-40B4-BE49-F238E27FC236}">
                <a16:creationId xmlns:a16="http://schemas.microsoft.com/office/drawing/2014/main" id="{7B79FE2B-9FC6-ED1D-9EFF-E7B57CE82F55}"/>
              </a:ext>
            </a:extLst>
          </p:cNvPr>
          <p:cNvGrpSpPr/>
          <p:nvPr/>
        </p:nvGrpSpPr>
        <p:grpSpPr>
          <a:xfrm>
            <a:off x="5049349" y="1616753"/>
            <a:ext cx="1040268" cy="872161"/>
            <a:chOff x="4902475" y="1418875"/>
            <a:chExt cx="74500" cy="63775"/>
          </a:xfrm>
        </p:grpSpPr>
        <p:sp>
          <p:nvSpPr>
            <p:cNvPr id="32" name="Google Shape;3586;p75">
              <a:extLst>
                <a:ext uri="{FF2B5EF4-FFF2-40B4-BE49-F238E27FC236}">
                  <a16:creationId xmlns:a16="http://schemas.microsoft.com/office/drawing/2014/main" id="{9E803715-E45F-B2EA-EB02-E802AE1741A4}"/>
                </a:ext>
              </a:extLst>
            </p:cNvPr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87;p75">
              <a:extLst>
                <a:ext uri="{FF2B5EF4-FFF2-40B4-BE49-F238E27FC236}">
                  <a16:creationId xmlns:a16="http://schemas.microsoft.com/office/drawing/2014/main" id="{29DD1815-D019-BC52-C761-0007E59F2D0E}"/>
                </a:ext>
              </a:extLst>
            </p:cNvPr>
            <p:cNvSpPr/>
            <p:nvPr/>
          </p:nvSpPr>
          <p:spPr>
            <a:xfrm>
              <a:off x="4916811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585;p75">
            <a:extLst>
              <a:ext uri="{FF2B5EF4-FFF2-40B4-BE49-F238E27FC236}">
                <a16:creationId xmlns:a16="http://schemas.microsoft.com/office/drawing/2014/main" id="{3D6FD159-48F9-D3D6-3599-B0A47D676DFB}"/>
              </a:ext>
            </a:extLst>
          </p:cNvPr>
          <p:cNvGrpSpPr/>
          <p:nvPr/>
        </p:nvGrpSpPr>
        <p:grpSpPr>
          <a:xfrm>
            <a:off x="7099482" y="1630175"/>
            <a:ext cx="1040268" cy="872161"/>
            <a:chOff x="4902475" y="1418875"/>
            <a:chExt cx="74500" cy="63775"/>
          </a:xfrm>
        </p:grpSpPr>
        <p:sp>
          <p:nvSpPr>
            <p:cNvPr id="58" name="Google Shape;3586;p75">
              <a:extLst>
                <a:ext uri="{FF2B5EF4-FFF2-40B4-BE49-F238E27FC236}">
                  <a16:creationId xmlns:a16="http://schemas.microsoft.com/office/drawing/2014/main" id="{43B902CD-562F-5A26-7382-10FE92C44632}"/>
                </a:ext>
              </a:extLst>
            </p:cNvPr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87;p75">
              <a:extLst>
                <a:ext uri="{FF2B5EF4-FFF2-40B4-BE49-F238E27FC236}">
                  <a16:creationId xmlns:a16="http://schemas.microsoft.com/office/drawing/2014/main" id="{A0024DC8-BE94-6634-7350-52EC4D2740B9}"/>
                </a:ext>
              </a:extLst>
            </p:cNvPr>
            <p:cNvSpPr/>
            <p:nvPr/>
          </p:nvSpPr>
          <p:spPr>
            <a:xfrm>
              <a:off x="4916811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00B265C-10C2-BD5C-21FE-92F66AB03879}"/>
              </a:ext>
            </a:extLst>
          </p:cNvPr>
          <p:cNvSpPr txBox="1"/>
          <p:nvPr/>
        </p:nvSpPr>
        <p:spPr>
          <a:xfrm>
            <a:off x="2864396" y="2710454"/>
            <a:ext cx="196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Depth of Analysis Required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8260AA-81B3-1526-D65E-D01DB99387E6}"/>
              </a:ext>
            </a:extLst>
          </p:cNvPr>
          <p:cNvSpPr txBox="1"/>
          <p:nvPr/>
        </p:nvSpPr>
        <p:spPr>
          <a:xfrm>
            <a:off x="5084791" y="2649578"/>
            <a:ext cx="196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Extent of applicable codes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FA3393-E70B-4A5E-80A2-18F42F32A255}"/>
              </a:ext>
            </a:extLst>
          </p:cNvPr>
          <p:cNvSpPr txBox="1"/>
          <p:nvPr/>
        </p:nvSpPr>
        <p:spPr>
          <a:xfrm>
            <a:off x="4999260" y="3447066"/>
            <a:ext cx="2312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Required to analyze and implement various programming knowledge and skills.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1A790B-53E9-9056-3F13-DE6EE6DD61D0}"/>
              </a:ext>
            </a:extLst>
          </p:cNvPr>
          <p:cNvSpPr txBox="1"/>
          <p:nvPr/>
        </p:nvSpPr>
        <p:spPr>
          <a:xfrm>
            <a:off x="2569407" y="3405919"/>
            <a:ext cx="231219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Depth of analysis of requirements from user, monitoring authority is needed to ensure user satisfaction.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59F4A3-4260-3B9D-0B63-118648128CBD}"/>
              </a:ext>
            </a:extLst>
          </p:cNvPr>
          <p:cNvSpPr txBox="1"/>
          <p:nvPr/>
        </p:nvSpPr>
        <p:spPr>
          <a:xfrm>
            <a:off x="3372036" y="1912366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13BDB0-4906-5231-FB5D-68448D22BE55}"/>
              </a:ext>
            </a:extLst>
          </p:cNvPr>
          <p:cNvSpPr txBox="1"/>
          <p:nvPr/>
        </p:nvSpPr>
        <p:spPr>
          <a:xfrm>
            <a:off x="5444744" y="1898943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B63762-F900-AE37-0D6D-5205505E34B3}"/>
              </a:ext>
            </a:extLst>
          </p:cNvPr>
          <p:cNvSpPr txBox="1"/>
          <p:nvPr/>
        </p:nvSpPr>
        <p:spPr>
          <a:xfrm>
            <a:off x="7494877" y="1921917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P7</a:t>
            </a:r>
          </a:p>
        </p:txBody>
      </p:sp>
    </p:spTree>
    <p:extLst>
      <p:ext uri="{BB962C8B-B14F-4D97-AF65-F5344CB8AC3E}">
        <p14:creationId xmlns:p14="http://schemas.microsoft.com/office/powerpoint/2010/main" val="10453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7" grpId="0"/>
      <p:bldP spid="98" grpId="0"/>
      <p:bldP spid="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39320A7-8752-9411-2319-1C705953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46" y="328734"/>
            <a:ext cx="7047300" cy="482400"/>
          </a:xfrm>
        </p:spPr>
        <p:txBody>
          <a:bodyPr/>
          <a:lstStyle/>
          <a:p>
            <a:r>
              <a:rPr lang="en-US" b="1" i="1" dirty="0">
                <a:latin typeface="Avenir Next Demi Bold" panose="020B0703020202020204" pitchFamily="34" charset="0"/>
              </a:rPr>
              <a:t>Activities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F2B4D-8607-420F-7E95-ED7045F96A81}"/>
              </a:ext>
            </a:extLst>
          </p:cNvPr>
          <p:cNvSpPr txBox="1"/>
          <p:nvPr/>
        </p:nvSpPr>
        <p:spPr>
          <a:xfrm>
            <a:off x="1344335" y="1928572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545DF6-31F0-AB3B-DF54-1BA8A3D583F2}"/>
              </a:ext>
            </a:extLst>
          </p:cNvPr>
          <p:cNvSpPr txBox="1"/>
          <p:nvPr/>
        </p:nvSpPr>
        <p:spPr>
          <a:xfrm>
            <a:off x="658541" y="2672985"/>
            <a:ext cx="19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Ranges of Resources</a:t>
            </a:r>
          </a:p>
        </p:txBody>
      </p:sp>
      <p:sp>
        <p:nvSpPr>
          <p:cNvPr id="131" name="Google Shape;1180;p42">
            <a:extLst>
              <a:ext uri="{FF2B5EF4-FFF2-40B4-BE49-F238E27FC236}">
                <a16:creationId xmlns:a16="http://schemas.microsoft.com/office/drawing/2014/main" id="{F323DBD1-75E4-28CE-94C4-AA5B99D32A50}"/>
              </a:ext>
            </a:extLst>
          </p:cNvPr>
          <p:cNvSpPr/>
          <p:nvPr/>
        </p:nvSpPr>
        <p:spPr>
          <a:xfrm>
            <a:off x="7876355" y="-595334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180;p42">
            <a:extLst>
              <a:ext uri="{FF2B5EF4-FFF2-40B4-BE49-F238E27FC236}">
                <a16:creationId xmlns:a16="http://schemas.microsoft.com/office/drawing/2014/main" id="{67C5BEF6-361D-0C2E-08B2-4C93F11C614C}"/>
              </a:ext>
            </a:extLst>
          </p:cNvPr>
          <p:cNvSpPr/>
          <p:nvPr/>
        </p:nvSpPr>
        <p:spPr>
          <a:xfrm>
            <a:off x="7167022" y="-529139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180;p42">
            <a:extLst>
              <a:ext uri="{FF2B5EF4-FFF2-40B4-BE49-F238E27FC236}">
                <a16:creationId xmlns:a16="http://schemas.microsoft.com/office/drawing/2014/main" id="{2D750F9C-D1E2-6A9C-A935-F315E48D9967}"/>
              </a:ext>
            </a:extLst>
          </p:cNvPr>
          <p:cNvSpPr/>
          <p:nvPr/>
        </p:nvSpPr>
        <p:spPr>
          <a:xfrm>
            <a:off x="8064904" y="191528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chemeClr val="tx2">
              <a:lumMod val="75000"/>
              <a:alpha val="72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A2A0DA-7D43-130F-6A3A-3E2BDA624ED2}"/>
              </a:ext>
            </a:extLst>
          </p:cNvPr>
          <p:cNvSpPr txBox="1"/>
          <p:nvPr/>
        </p:nvSpPr>
        <p:spPr>
          <a:xfrm>
            <a:off x="309595" y="3452086"/>
            <a:ext cx="2271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Our project  needs to engage diverse resources including various functional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0B265C-10C2-BD5C-21FE-92F66AB03879}"/>
              </a:ext>
            </a:extLst>
          </p:cNvPr>
          <p:cNvSpPr txBox="1"/>
          <p:nvPr/>
        </p:nvSpPr>
        <p:spPr>
          <a:xfrm>
            <a:off x="3703939" y="2685711"/>
            <a:ext cx="19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Level of interaction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8260AA-81B3-1526-D65E-D01DB99387E6}"/>
              </a:ext>
            </a:extLst>
          </p:cNvPr>
          <p:cNvSpPr txBox="1"/>
          <p:nvPr/>
        </p:nvSpPr>
        <p:spPr>
          <a:xfrm>
            <a:off x="6789276" y="2688299"/>
            <a:ext cx="196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Innovation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FA3393-E70B-4A5E-80A2-18F42F32A255}"/>
              </a:ext>
            </a:extLst>
          </p:cNvPr>
          <p:cNvSpPr txBox="1"/>
          <p:nvPr/>
        </p:nvSpPr>
        <p:spPr>
          <a:xfrm>
            <a:off x="6388698" y="3475169"/>
            <a:ext cx="2312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Our </a:t>
            </a:r>
            <a:r>
              <a:rPr lang="en-US" sz="1100" dirty="0" err="1">
                <a:solidFill>
                  <a:schemeClr val="bg1"/>
                </a:solidFill>
              </a:rPr>
              <a:t>platfrom</a:t>
            </a:r>
            <a:r>
              <a:rPr lang="en-US" sz="1100" dirty="0">
                <a:solidFill>
                  <a:schemeClr val="bg1"/>
                </a:solidFill>
              </a:rPr>
              <a:t> needs to be updated with innovative and creative ideas to meet new features for all user.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1A790B-53E9-9056-3F13-DE6EE6DD61D0}"/>
              </a:ext>
            </a:extLst>
          </p:cNvPr>
          <p:cNvSpPr txBox="1"/>
          <p:nvPr/>
        </p:nvSpPr>
        <p:spPr>
          <a:xfrm>
            <a:off x="3468534" y="3452086"/>
            <a:ext cx="231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A good level of interaction is needed among the user and admin.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59F4A3-4260-3B9D-0B63-118648128CBD}"/>
              </a:ext>
            </a:extLst>
          </p:cNvPr>
          <p:cNvSpPr txBox="1"/>
          <p:nvPr/>
        </p:nvSpPr>
        <p:spPr>
          <a:xfrm>
            <a:off x="4159834" y="1949593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13BDB0-4906-5231-FB5D-68448D22BE55}"/>
              </a:ext>
            </a:extLst>
          </p:cNvPr>
          <p:cNvSpPr txBox="1"/>
          <p:nvPr/>
        </p:nvSpPr>
        <p:spPr>
          <a:xfrm>
            <a:off x="6957906" y="1961665"/>
            <a:ext cx="44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P3</a:t>
            </a:r>
          </a:p>
        </p:txBody>
      </p:sp>
      <p:grpSp>
        <p:nvGrpSpPr>
          <p:cNvPr id="8" name="Google Shape;7496;p79">
            <a:extLst>
              <a:ext uri="{FF2B5EF4-FFF2-40B4-BE49-F238E27FC236}">
                <a16:creationId xmlns:a16="http://schemas.microsoft.com/office/drawing/2014/main" id="{D6D4BD8B-8C64-37FA-7CD9-601170317F7D}"/>
              </a:ext>
            </a:extLst>
          </p:cNvPr>
          <p:cNvGrpSpPr/>
          <p:nvPr/>
        </p:nvGrpSpPr>
        <p:grpSpPr>
          <a:xfrm>
            <a:off x="1052248" y="1610598"/>
            <a:ext cx="980341" cy="930109"/>
            <a:chOff x="2565073" y="2075876"/>
            <a:chExt cx="672482" cy="672518"/>
          </a:xfrm>
        </p:grpSpPr>
        <p:sp>
          <p:nvSpPr>
            <p:cNvPr id="9" name="Google Shape;7497;p79">
              <a:extLst>
                <a:ext uri="{FF2B5EF4-FFF2-40B4-BE49-F238E27FC236}">
                  <a16:creationId xmlns:a16="http://schemas.microsoft.com/office/drawing/2014/main" id="{0FA191D6-8AC8-1C6E-BC68-D95C2D52F3A3}"/>
                </a:ext>
              </a:extLst>
            </p:cNvPr>
            <p:cNvSpPr/>
            <p:nvPr/>
          </p:nvSpPr>
          <p:spPr>
            <a:xfrm>
              <a:off x="2642193" y="2530650"/>
              <a:ext cx="419588" cy="217743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98;p79">
              <a:extLst>
                <a:ext uri="{FF2B5EF4-FFF2-40B4-BE49-F238E27FC236}">
                  <a16:creationId xmlns:a16="http://schemas.microsoft.com/office/drawing/2014/main" id="{4D953A3C-DEBD-0D6D-03E2-1D867014BBD1}"/>
                </a:ext>
              </a:extLst>
            </p:cNvPr>
            <p:cNvSpPr/>
            <p:nvPr/>
          </p:nvSpPr>
          <p:spPr>
            <a:xfrm>
              <a:off x="2910083" y="2420918"/>
              <a:ext cx="327379" cy="312727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99;p79">
              <a:extLst>
                <a:ext uri="{FF2B5EF4-FFF2-40B4-BE49-F238E27FC236}">
                  <a16:creationId xmlns:a16="http://schemas.microsoft.com/office/drawing/2014/main" id="{1C2E5D26-40A0-3C53-5595-F145CF67C2CA}"/>
                </a:ext>
              </a:extLst>
            </p:cNvPr>
            <p:cNvSpPr/>
            <p:nvPr/>
          </p:nvSpPr>
          <p:spPr>
            <a:xfrm>
              <a:off x="2999034" y="2125384"/>
              <a:ext cx="238522" cy="411351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00;p79">
              <a:extLst>
                <a:ext uri="{FF2B5EF4-FFF2-40B4-BE49-F238E27FC236}">
                  <a16:creationId xmlns:a16="http://schemas.microsoft.com/office/drawing/2014/main" id="{9F5082E5-40BB-A7CE-5A8B-55BF73B54F7A}"/>
                </a:ext>
              </a:extLst>
            </p:cNvPr>
            <p:cNvSpPr/>
            <p:nvPr/>
          </p:nvSpPr>
          <p:spPr>
            <a:xfrm>
              <a:off x="2740849" y="2075876"/>
              <a:ext cx="419604" cy="217734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01;p79">
              <a:extLst>
                <a:ext uri="{FF2B5EF4-FFF2-40B4-BE49-F238E27FC236}">
                  <a16:creationId xmlns:a16="http://schemas.microsoft.com/office/drawing/2014/main" id="{6A44AA97-CA25-8F59-8419-6A2DE54E2B8B}"/>
                </a:ext>
              </a:extLst>
            </p:cNvPr>
            <p:cNvSpPr/>
            <p:nvPr/>
          </p:nvSpPr>
          <p:spPr>
            <a:xfrm>
              <a:off x="2565167" y="2090625"/>
              <a:ext cx="327379" cy="312740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02;p79">
              <a:extLst>
                <a:ext uri="{FF2B5EF4-FFF2-40B4-BE49-F238E27FC236}">
                  <a16:creationId xmlns:a16="http://schemas.microsoft.com/office/drawing/2014/main" id="{3E6A08E9-C240-D401-7B5A-1D44C5A72275}"/>
                </a:ext>
              </a:extLst>
            </p:cNvPr>
            <p:cNvSpPr/>
            <p:nvPr/>
          </p:nvSpPr>
          <p:spPr>
            <a:xfrm>
              <a:off x="2565073" y="2287538"/>
              <a:ext cx="218572" cy="409555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496;p79">
            <a:extLst>
              <a:ext uri="{FF2B5EF4-FFF2-40B4-BE49-F238E27FC236}">
                <a16:creationId xmlns:a16="http://schemas.microsoft.com/office/drawing/2014/main" id="{E13635BE-1C8F-8719-A88F-F1760038F238}"/>
              </a:ext>
            </a:extLst>
          </p:cNvPr>
          <p:cNvGrpSpPr/>
          <p:nvPr/>
        </p:nvGrpSpPr>
        <p:grpSpPr>
          <a:xfrm>
            <a:off x="3883049" y="1641030"/>
            <a:ext cx="980341" cy="930109"/>
            <a:chOff x="2565073" y="2075876"/>
            <a:chExt cx="672482" cy="672518"/>
          </a:xfrm>
        </p:grpSpPr>
        <p:sp>
          <p:nvSpPr>
            <p:cNvPr id="18" name="Google Shape;7497;p79">
              <a:extLst>
                <a:ext uri="{FF2B5EF4-FFF2-40B4-BE49-F238E27FC236}">
                  <a16:creationId xmlns:a16="http://schemas.microsoft.com/office/drawing/2014/main" id="{A64B809F-7843-51E5-E218-B8D4A6485A63}"/>
                </a:ext>
              </a:extLst>
            </p:cNvPr>
            <p:cNvSpPr/>
            <p:nvPr/>
          </p:nvSpPr>
          <p:spPr>
            <a:xfrm>
              <a:off x="2642193" y="2530650"/>
              <a:ext cx="419588" cy="217743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98;p79">
              <a:extLst>
                <a:ext uri="{FF2B5EF4-FFF2-40B4-BE49-F238E27FC236}">
                  <a16:creationId xmlns:a16="http://schemas.microsoft.com/office/drawing/2014/main" id="{F2FC6147-9116-F7D1-0949-E716C5528AD0}"/>
                </a:ext>
              </a:extLst>
            </p:cNvPr>
            <p:cNvSpPr/>
            <p:nvPr/>
          </p:nvSpPr>
          <p:spPr>
            <a:xfrm>
              <a:off x="2910083" y="2420918"/>
              <a:ext cx="327379" cy="312727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99;p79">
              <a:extLst>
                <a:ext uri="{FF2B5EF4-FFF2-40B4-BE49-F238E27FC236}">
                  <a16:creationId xmlns:a16="http://schemas.microsoft.com/office/drawing/2014/main" id="{6809DF92-1227-8996-167F-34F3AEE6ED5D}"/>
                </a:ext>
              </a:extLst>
            </p:cNvPr>
            <p:cNvSpPr/>
            <p:nvPr/>
          </p:nvSpPr>
          <p:spPr>
            <a:xfrm>
              <a:off x="2999034" y="2125384"/>
              <a:ext cx="238522" cy="411351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00;p79">
              <a:extLst>
                <a:ext uri="{FF2B5EF4-FFF2-40B4-BE49-F238E27FC236}">
                  <a16:creationId xmlns:a16="http://schemas.microsoft.com/office/drawing/2014/main" id="{2872CD6B-9810-1958-704F-956772372134}"/>
                </a:ext>
              </a:extLst>
            </p:cNvPr>
            <p:cNvSpPr/>
            <p:nvPr/>
          </p:nvSpPr>
          <p:spPr>
            <a:xfrm>
              <a:off x="2740849" y="2075876"/>
              <a:ext cx="419604" cy="217734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01;p79">
              <a:extLst>
                <a:ext uri="{FF2B5EF4-FFF2-40B4-BE49-F238E27FC236}">
                  <a16:creationId xmlns:a16="http://schemas.microsoft.com/office/drawing/2014/main" id="{00694F8F-144E-D46A-15B4-F8B80E76CBC1}"/>
                </a:ext>
              </a:extLst>
            </p:cNvPr>
            <p:cNvSpPr/>
            <p:nvPr/>
          </p:nvSpPr>
          <p:spPr>
            <a:xfrm>
              <a:off x="2565167" y="2090625"/>
              <a:ext cx="327379" cy="312740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02;p79">
              <a:extLst>
                <a:ext uri="{FF2B5EF4-FFF2-40B4-BE49-F238E27FC236}">
                  <a16:creationId xmlns:a16="http://schemas.microsoft.com/office/drawing/2014/main" id="{E4D2DF6E-5E82-3092-7F79-9090E45DCACE}"/>
                </a:ext>
              </a:extLst>
            </p:cNvPr>
            <p:cNvSpPr/>
            <p:nvPr/>
          </p:nvSpPr>
          <p:spPr>
            <a:xfrm>
              <a:off x="2565073" y="2287538"/>
              <a:ext cx="218572" cy="409555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496;p79">
            <a:extLst>
              <a:ext uri="{FF2B5EF4-FFF2-40B4-BE49-F238E27FC236}">
                <a16:creationId xmlns:a16="http://schemas.microsoft.com/office/drawing/2014/main" id="{EBBF0671-D80F-C645-33D9-B46F7FF08310}"/>
              </a:ext>
            </a:extLst>
          </p:cNvPr>
          <p:cNvGrpSpPr/>
          <p:nvPr/>
        </p:nvGrpSpPr>
        <p:grpSpPr>
          <a:xfrm>
            <a:off x="6676851" y="1648462"/>
            <a:ext cx="980341" cy="930109"/>
            <a:chOff x="2565073" y="2075876"/>
            <a:chExt cx="672482" cy="672518"/>
          </a:xfrm>
        </p:grpSpPr>
        <p:sp>
          <p:nvSpPr>
            <p:cNvPr id="25" name="Google Shape;7497;p79">
              <a:extLst>
                <a:ext uri="{FF2B5EF4-FFF2-40B4-BE49-F238E27FC236}">
                  <a16:creationId xmlns:a16="http://schemas.microsoft.com/office/drawing/2014/main" id="{05D7C011-C40B-C757-9E36-126BDF44BA19}"/>
                </a:ext>
              </a:extLst>
            </p:cNvPr>
            <p:cNvSpPr/>
            <p:nvPr/>
          </p:nvSpPr>
          <p:spPr>
            <a:xfrm>
              <a:off x="2642193" y="2530650"/>
              <a:ext cx="419588" cy="217743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98;p79">
              <a:extLst>
                <a:ext uri="{FF2B5EF4-FFF2-40B4-BE49-F238E27FC236}">
                  <a16:creationId xmlns:a16="http://schemas.microsoft.com/office/drawing/2014/main" id="{C80C2947-238B-3528-09CC-04DAD8C42946}"/>
                </a:ext>
              </a:extLst>
            </p:cNvPr>
            <p:cNvSpPr/>
            <p:nvPr/>
          </p:nvSpPr>
          <p:spPr>
            <a:xfrm>
              <a:off x="2910083" y="2420918"/>
              <a:ext cx="327379" cy="312727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99;p79">
              <a:extLst>
                <a:ext uri="{FF2B5EF4-FFF2-40B4-BE49-F238E27FC236}">
                  <a16:creationId xmlns:a16="http://schemas.microsoft.com/office/drawing/2014/main" id="{05863D18-6BF6-0E93-D0EC-E220BCB4C610}"/>
                </a:ext>
              </a:extLst>
            </p:cNvPr>
            <p:cNvSpPr/>
            <p:nvPr/>
          </p:nvSpPr>
          <p:spPr>
            <a:xfrm>
              <a:off x="2999034" y="2125384"/>
              <a:ext cx="238522" cy="411351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500;p79">
              <a:extLst>
                <a:ext uri="{FF2B5EF4-FFF2-40B4-BE49-F238E27FC236}">
                  <a16:creationId xmlns:a16="http://schemas.microsoft.com/office/drawing/2014/main" id="{76DFED05-E587-4C09-5F17-EA2C4F7A4BF9}"/>
                </a:ext>
              </a:extLst>
            </p:cNvPr>
            <p:cNvSpPr/>
            <p:nvPr/>
          </p:nvSpPr>
          <p:spPr>
            <a:xfrm>
              <a:off x="2740849" y="2075876"/>
              <a:ext cx="419604" cy="217734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01;p79">
              <a:extLst>
                <a:ext uri="{FF2B5EF4-FFF2-40B4-BE49-F238E27FC236}">
                  <a16:creationId xmlns:a16="http://schemas.microsoft.com/office/drawing/2014/main" id="{3EC2CE3B-0406-8902-7355-9C477C6020F1}"/>
                </a:ext>
              </a:extLst>
            </p:cNvPr>
            <p:cNvSpPr/>
            <p:nvPr/>
          </p:nvSpPr>
          <p:spPr>
            <a:xfrm>
              <a:off x="2565167" y="2090625"/>
              <a:ext cx="327379" cy="312740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502;p79">
              <a:extLst>
                <a:ext uri="{FF2B5EF4-FFF2-40B4-BE49-F238E27FC236}">
                  <a16:creationId xmlns:a16="http://schemas.microsoft.com/office/drawing/2014/main" id="{F8EE62F6-A51B-B129-82AE-317A772D67FC}"/>
                </a:ext>
              </a:extLst>
            </p:cNvPr>
            <p:cNvSpPr/>
            <p:nvPr/>
          </p:nvSpPr>
          <p:spPr>
            <a:xfrm>
              <a:off x="2565073" y="2287538"/>
              <a:ext cx="218572" cy="409555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817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7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7"/>
          <p:cNvSpPr txBox="1">
            <a:spLocks noGrp="1"/>
          </p:cNvSpPr>
          <p:nvPr>
            <p:ph type="title"/>
          </p:nvPr>
        </p:nvSpPr>
        <p:spPr>
          <a:xfrm>
            <a:off x="717750" y="1487250"/>
            <a:ext cx="7708500" cy="21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Segoe UI Variable Small Semibol" pitchFamily="2" charset="0"/>
              </a:rPr>
              <a:t>Thank You</a:t>
            </a:r>
            <a:endParaRPr i="1" dirty="0">
              <a:latin typeface="Segoe UI Variable Small Semibol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1"/>
          <p:cNvSpPr/>
          <p:nvPr/>
        </p:nvSpPr>
        <p:spPr>
          <a:xfrm>
            <a:off x="3969534" y="2578659"/>
            <a:ext cx="152800" cy="152805"/>
          </a:xfrm>
          <a:custGeom>
            <a:avLst/>
            <a:gdLst/>
            <a:ahLst/>
            <a:cxnLst/>
            <a:rect l="l" t="t" r="r" b="b"/>
            <a:pathLst>
              <a:path w="1978" h="1978" extrusionOk="0">
                <a:moveTo>
                  <a:pt x="952" y="0"/>
                </a:moveTo>
                <a:cubicBezTo>
                  <a:pt x="909" y="0"/>
                  <a:pt x="873" y="9"/>
                  <a:pt x="846" y="30"/>
                </a:cubicBezTo>
                <a:cubicBezTo>
                  <a:pt x="620" y="197"/>
                  <a:pt x="1" y="1471"/>
                  <a:pt x="1" y="1471"/>
                </a:cubicBezTo>
                <a:cubicBezTo>
                  <a:pt x="1" y="1471"/>
                  <a:pt x="707" y="1977"/>
                  <a:pt x="870" y="1977"/>
                </a:cubicBezTo>
                <a:cubicBezTo>
                  <a:pt x="880" y="1977"/>
                  <a:pt x="888" y="1975"/>
                  <a:pt x="894" y="1971"/>
                </a:cubicBezTo>
                <a:cubicBezTo>
                  <a:pt x="977" y="1888"/>
                  <a:pt x="1965" y="1054"/>
                  <a:pt x="1977" y="519"/>
                </a:cubicBezTo>
                <a:cubicBezTo>
                  <a:pt x="1977" y="519"/>
                  <a:pt x="1273" y="0"/>
                  <a:pt x="9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1"/>
          <p:cNvSpPr/>
          <p:nvPr/>
        </p:nvSpPr>
        <p:spPr>
          <a:xfrm>
            <a:off x="228592" y="4467031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51"/>
          <p:cNvSpPr/>
          <p:nvPr/>
        </p:nvSpPr>
        <p:spPr>
          <a:xfrm>
            <a:off x="3053625" y="4379900"/>
            <a:ext cx="1540200" cy="2988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4346746" y="806846"/>
            <a:ext cx="3846146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Member’s</a:t>
            </a:r>
            <a:endParaRPr dirty="0"/>
          </a:p>
        </p:txBody>
      </p:sp>
      <p:sp>
        <p:nvSpPr>
          <p:cNvPr id="1643" name="Google Shape;1643;p51"/>
          <p:cNvSpPr/>
          <p:nvPr/>
        </p:nvSpPr>
        <p:spPr>
          <a:xfrm>
            <a:off x="358524" y="2591062"/>
            <a:ext cx="4108730" cy="120474"/>
          </a:xfrm>
          <a:custGeom>
            <a:avLst/>
            <a:gdLst/>
            <a:ahLst/>
            <a:cxnLst/>
            <a:rect l="l" t="t" r="r" b="b"/>
            <a:pathLst>
              <a:path w="44744" h="1312" extrusionOk="0">
                <a:moveTo>
                  <a:pt x="44392" y="1"/>
                </a:moveTo>
                <a:cubicBezTo>
                  <a:pt x="44386" y="1"/>
                  <a:pt x="44380" y="1"/>
                  <a:pt x="44375" y="1"/>
                </a:cubicBezTo>
                <a:lnTo>
                  <a:pt x="357" y="442"/>
                </a:lnTo>
                <a:cubicBezTo>
                  <a:pt x="155" y="442"/>
                  <a:pt x="0" y="644"/>
                  <a:pt x="0" y="882"/>
                </a:cubicBezTo>
                <a:cubicBezTo>
                  <a:pt x="0" y="1121"/>
                  <a:pt x="179" y="1311"/>
                  <a:pt x="369" y="1311"/>
                </a:cubicBezTo>
                <a:lnTo>
                  <a:pt x="44387" y="882"/>
                </a:lnTo>
                <a:cubicBezTo>
                  <a:pt x="44589" y="882"/>
                  <a:pt x="44744" y="680"/>
                  <a:pt x="44744" y="442"/>
                </a:cubicBezTo>
                <a:cubicBezTo>
                  <a:pt x="44744" y="210"/>
                  <a:pt x="44597" y="1"/>
                  <a:pt x="443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5079800" y="1916507"/>
            <a:ext cx="3087840" cy="216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1800" b="1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Meher</a:t>
            </a:r>
            <a:r>
              <a:rPr lang="en-US" sz="1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 Nigar – 19201043</a:t>
            </a:r>
          </a:p>
          <a:p>
            <a:pPr algn="l"/>
            <a:endParaRPr lang="en-US" sz="1800" b="1" dirty="0">
              <a:solidFill>
                <a:schemeClr val="accent3">
                  <a:lumMod val="20000"/>
                  <a:lumOff val="80000"/>
                </a:schemeClr>
              </a:solidFill>
              <a:latin typeface="Salsa" panose="02000503060000020004" pitchFamily="2" charset="0"/>
            </a:endParaRPr>
          </a:p>
          <a:p>
            <a:pPr marL="139700" indent="0" algn="l">
              <a:buNone/>
            </a:pPr>
            <a:r>
              <a:rPr lang="en-US" sz="1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Rifa Tasfia     -   19201045</a:t>
            </a:r>
          </a:p>
          <a:p>
            <a:pPr marL="139700" indent="0" algn="l">
              <a:buNone/>
            </a:pPr>
            <a:endParaRPr lang="en-US" sz="1800" b="1" dirty="0">
              <a:solidFill>
                <a:schemeClr val="accent3">
                  <a:lumMod val="20000"/>
                  <a:lumOff val="80000"/>
                </a:schemeClr>
              </a:solidFill>
              <a:latin typeface="Salsa" panose="02000503060000020004" pitchFamily="2" charset="0"/>
            </a:endParaRPr>
          </a:p>
          <a:p>
            <a:pPr marL="139700" indent="0" algn="l">
              <a:buNone/>
            </a:pPr>
            <a:r>
              <a:rPr lang="en-US" sz="1800" b="1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Asikur</a:t>
            </a:r>
            <a:r>
              <a:rPr lang="en-US" sz="1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 </a:t>
            </a:r>
            <a:r>
              <a:rPr lang="en-US" sz="1800" b="1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Rahman</a:t>
            </a:r>
            <a:r>
              <a:rPr lang="en-US" sz="1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 </a:t>
            </a:r>
            <a:r>
              <a:rPr lang="en-US" sz="1800" b="1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Sumon</a:t>
            </a:r>
            <a:r>
              <a:rPr lang="en-US" sz="18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alsa" panose="02000503060000020004" pitchFamily="2" charset="0"/>
              </a:rPr>
              <a:t>- 19201055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645" name="Google Shape;1645;p51"/>
          <p:cNvGrpSpPr/>
          <p:nvPr/>
        </p:nvGrpSpPr>
        <p:grpSpPr>
          <a:xfrm>
            <a:off x="3239275" y="2195950"/>
            <a:ext cx="1107472" cy="2417697"/>
            <a:chOff x="9006425" y="2195950"/>
            <a:chExt cx="1107472" cy="2417697"/>
          </a:xfrm>
        </p:grpSpPr>
        <p:sp>
          <p:nvSpPr>
            <p:cNvPr id="1646" name="Google Shape;1646;p51"/>
            <p:cNvSpPr/>
            <p:nvPr/>
          </p:nvSpPr>
          <p:spPr>
            <a:xfrm>
              <a:off x="9793695" y="4323023"/>
              <a:ext cx="320201" cy="189887"/>
            </a:xfrm>
            <a:custGeom>
              <a:avLst/>
              <a:gdLst/>
              <a:ahLst/>
              <a:cxnLst/>
              <a:rect l="l" t="t" r="r" b="b"/>
              <a:pathLst>
                <a:path w="4145" h="2458" extrusionOk="0">
                  <a:moveTo>
                    <a:pt x="1442" y="1"/>
                  </a:moveTo>
                  <a:lnTo>
                    <a:pt x="1" y="1180"/>
                  </a:lnTo>
                  <a:cubicBezTo>
                    <a:pt x="247" y="1978"/>
                    <a:pt x="575" y="2458"/>
                    <a:pt x="951" y="2458"/>
                  </a:cubicBezTo>
                  <a:cubicBezTo>
                    <a:pt x="1029" y="2458"/>
                    <a:pt x="1110" y="2437"/>
                    <a:pt x="1192" y="2394"/>
                  </a:cubicBezTo>
                  <a:cubicBezTo>
                    <a:pt x="1370" y="2311"/>
                    <a:pt x="1644" y="2168"/>
                    <a:pt x="1954" y="2132"/>
                  </a:cubicBezTo>
                  <a:cubicBezTo>
                    <a:pt x="2966" y="2013"/>
                    <a:pt x="3180" y="1846"/>
                    <a:pt x="3394" y="1727"/>
                  </a:cubicBezTo>
                  <a:cubicBezTo>
                    <a:pt x="4144" y="1347"/>
                    <a:pt x="3985" y="367"/>
                    <a:pt x="3491" y="367"/>
                  </a:cubicBezTo>
                  <a:cubicBezTo>
                    <a:pt x="3428" y="367"/>
                    <a:pt x="3360" y="383"/>
                    <a:pt x="3287" y="418"/>
                  </a:cubicBezTo>
                  <a:cubicBezTo>
                    <a:pt x="3170" y="475"/>
                    <a:pt x="3036" y="499"/>
                    <a:pt x="2894" y="499"/>
                  </a:cubicBezTo>
                  <a:cubicBezTo>
                    <a:pt x="2245" y="499"/>
                    <a:pt x="1442" y="1"/>
                    <a:pt x="1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9561941" y="2617749"/>
              <a:ext cx="299035" cy="348718"/>
            </a:xfrm>
            <a:custGeom>
              <a:avLst/>
              <a:gdLst/>
              <a:ahLst/>
              <a:cxnLst/>
              <a:rect l="l" t="t" r="r" b="b"/>
              <a:pathLst>
                <a:path w="3871" h="4514" extrusionOk="0">
                  <a:moveTo>
                    <a:pt x="2144" y="1"/>
                  </a:moveTo>
                  <a:cubicBezTo>
                    <a:pt x="2144" y="1"/>
                    <a:pt x="739" y="1310"/>
                    <a:pt x="370" y="1620"/>
                  </a:cubicBezTo>
                  <a:cubicBezTo>
                    <a:pt x="1" y="1918"/>
                    <a:pt x="810" y="4513"/>
                    <a:pt x="810" y="4513"/>
                  </a:cubicBezTo>
                  <a:cubicBezTo>
                    <a:pt x="1441" y="3989"/>
                    <a:pt x="3870" y="1763"/>
                    <a:pt x="3834" y="146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9379859" y="3371966"/>
              <a:ext cx="584087" cy="1090033"/>
            </a:xfrm>
            <a:custGeom>
              <a:avLst/>
              <a:gdLst/>
              <a:ahLst/>
              <a:cxnLst/>
              <a:rect l="l" t="t" r="r" b="b"/>
              <a:pathLst>
                <a:path w="7561" h="14110" extrusionOk="0">
                  <a:moveTo>
                    <a:pt x="3012" y="1"/>
                  </a:moveTo>
                  <a:cubicBezTo>
                    <a:pt x="3012" y="1"/>
                    <a:pt x="0" y="3620"/>
                    <a:pt x="119" y="4347"/>
                  </a:cubicBezTo>
                  <a:cubicBezTo>
                    <a:pt x="274" y="5073"/>
                    <a:pt x="1858" y="7216"/>
                    <a:pt x="2191" y="8549"/>
                  </a:cubicBezTo>
                  <a:cubicBezTo>
                    <a:pt x="2417" y="9419"/>
                    <a:pt x="4203" y="14110"/>
                    <a:pt x="4501" y="14110"/>
                  </a:cubicBezTo>
                  <a:cubicBezTo>
                    <a:pt x="4798" y="14110"/>
                    <a:pt x="7120" y="13324"/>
                    <a:pt x="7561" y="12598"/>
                  </a:cubicBezTo>
                  <a:cubicBezTo>
                    <a:pt x="7430" y="12217"/>
                    <a:pt x="5429" y="7073"/>
                    <a:pt x="5429" y="7073"/>
                  </a:cubicBezTo>
                  <a:cubicBezTo>
                    <a:pt x="5358" y="6263"/>
                    <a:pt x="3227" y="1108"/>
                    <a:pt x="30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9652093" y="4205290"/>
              <a:ext cx="288838" cy="179380"/>
            </a:xfrm>
            <a:custGeom>
              <a:avLst/>
              <a:gdLst/>
              <a:ahLst/>
              <a:cxnLst/>
              <a:rect l="l" t="t" r="r" b="b"/>
              <a:pathLst>
                <a:path w="3739" h="2322" extrusionOk="0">
                  <a:moveTo>
                    <a:pt x="3358" y="1"/>
                  </a:moveTo>
                  <a:cubicBezTo>
                    <a:pt x="3358" y="1"/>
                    <a:pt x="2358" y="953"/>
                    <a:pt x="1155" y="1215"/>
                  </a:cubicBezTo>
                  <a:cubicBezTo>
                    <a:pt x="500" y="1430"/>
                    <a:pt x="0" y="1358"/>
                    <a:pt x="0" y="1418"/>
                  </a:cubicBezTo>
                  <a:cubicBezTo>
                    <a:pt x="298" y="2144"/>
                    <a:pt x="405" y="2287"/>
                    <a:pt x="405" y="2287"/>
                  </a:cubicBezTo>
                  <a:cubicBezTo>
                    <a:pt x="498" y="2306"/>
                    <a:pt x="631" y="2322"/>
                    <a:pt x="797" y="2322"/>
                  </a:cubicBezTo>
                  <a:cubicBezTo>
                    <a:pt x="1035" y="2322"/>
                    <a:pt x="1340" y="2290"/>
                    <a:pt x="1691" y="2192"/>
                  </a:cubicBezTo>
                  <a:cubicBezTo>
                    <a:pt x="3037" y="1739"/>
                    <a:pt x="3620" y="1120"/>
                    <a:pt x="3739" y="1013"/>
                  </a:cubicBezTo>
                  <a:cubicBezTo>
                    <a:pt x="3441" y="156"/>
                    <a:pt x="3358" y="1"/>
                    <a:pt x="3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9661286" y="4232020"/>
              <a:ext cx="274160" cy="130170"/>
            </a:xfrm>
            <a:custGeom>
              <a:avLst/>
              <a:gdLst/>
              <a:ahLst/>
              <a:cxnLst/>
              <a:rect l="l" t="t" r="r" b="b"/>
              <a:pathLst>
                <a:path w="3549" h="1685" extrusionOk="0">
                  <a:moveTo>
                    <a:pt x="3358" y="0"/>
                  </a:moveTo>
                  <a:cubicBezTo>
                    <a:pt x="1691" y="1465"/>
                    <a:pt x="381" y="1286"/>
                    <a:pt x="0" y="1346"/>
                  </a:cubicBezTo>
                  <a:cubicBezTo>
                    <a:pt x="0" y="1346"/>
                    <a:pt x="84" y="1560"/>
                    <a:pt x="155" y="1667"/>
                  </a:cubicBezTo>
                  <a:cubicBezTo>
                    <a:pt x="261" y="1679"/>
                    <a:pt x="366" y="1684"/>
                    <a:pt x="470" y="1684"/>
                  </a:cubicBezTo>
                  <a:cubicBezTo>
                    <a:pt x="2063" y="1684"/>
                    <a:pt x="3489" y="405"/>
                    <a:pt x="3489" y="405"/>
                  </a:cubicBezTo>
                  <a:cubicBezTo>
                    <a:pt x="3489" y="405"/>
                    <a:pt x="3549" y="334"/>
                    <a:pt x="3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9035858" y="2701414"/>
              <a:ext cx="224488" cy="633007"/>
            </a:xfrm>
            <a:custGeom>
              <a:avLst/>
              <a:gdLst/>
              <a:ahLst/>
              <a:cxnLst/>
              <a:rect l="l" t="t" r="r" b="b"/>
              <a:pathLst>
                <a:path w="2906" h="8194" extrusionOk="0">
                  <a:moveTo>
                    <a:pt x="1485" y="0"/>
                  </a:moveTo>
                  <a:cubicBezTo>
                    <a:pt x="822" y="0"/>
                    <a:pt x="261" y="361"/>
                    <a:pt x="238" y="835"/>
                  </a:cubicBezTo>
                  <a:lnTo>
                    <a:pt x="24" y="7264"/>
                  </a:lnTo>
                  <a:cubicBezTo>
                    <a:pt x="0" y="7740"/>
                    <a:pt x="560" y="8157"/>
                    <a:pt x="1274" y="8193"/>
                  </a:cubicBezTo>
                  <a:lnTo>
                    <a:pt x="1358" y="8193"/>
                  </a:lnTo>
                  <a:cubicBezTo>
                    <a:pt x="1379" y="8193"/>
                    <a:pt x="1400" y="8194"/>
                    <a:pt x="1422" y="8194"/>
                  </a:cubicBezTo>
                  <a:cubicBezTo>
                    <a:pt x="2096" y="8194"/>
                    <a:pt x="2656" y="7832"/>
                    <a:pt x="2667" y="7359"/>
                  </a:cubicBezTo>
                  <a:lnTo>
                    <a:pt x="2893" y="930"/>
                  </a:lnTo>
                  <a:cubicBezTo>
                    <a:pt x="2905" y="454"/>
                    <a:pt x="2346" y="37"/>
                    <a:pt x="1643" y="1"/>
                  </a:cubicBezTo>
                  <a:lnTo>
                    <a:pt x="1548" y="1"/>
                  </a:lnTo>
                  <a:cubicBezTo>
                    <a:pt x="1527" y="0"/>
                    <a:pt x="1506" y="0"/>
                    <a:pt x="1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9033077" y="2870674"/>
              <a:ext cx="226343" cy="63965"/>
            </a:xfrm>
            <a:custGeom>
              <a:avLst/>
              <a:gdLst/>
              <a:ahLst/>
              <a:cxnLst/>
              <a:rect l="l" t="t" r="r" b="b"/>
              <a:pathLst>
                <a:path w="2930" h="828" extrusionOk="0">
                  <a:moveTo>
                    <a:pt x="131" y="1"/>
                  </a:moveTo>
                  <a:cubicBezTo>
                    <a:pt x="131" y="1"/>
                    <a:pt x="1" y="608"/>
                    <a:pt x="108" y="644"/>
                  </a:cubicBezTo>
                  <a:cubicBezTo>
                    <a:pt x="735" y="795"/>
                    <a:pt x="1582" y="827"/>
                    <a:pt x="2184" y="827"/>
                  </a:cubicBezTo>
                  <a:cubicBezTo>
                    <a:pt x="2621" y="827"/>
                    <a:pt x="2929" y="811"/>
                    <a:pt x="2929" y="811"/>
                  </a:cubicBezTo>
                  <a:lnTo>
                    <a:pt x="2929" y="37"/>
                  </a:lnTo>
                  <a:cubicBezTo>
                    <a:pt x="2929" y="37"/>
                    <a:pt x="1992" y="112"/>
                    <a:pt x="1191" y="112"/>
                  </a:cubicBezTo>
                  <a:cubicBezTo>
                    <a:pt x="715" y="112"/>
                    <a:pt x="287" y="85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9025738" y="3144766"/>
              <a:ext cx="229973" cy="80111"/>
            </a:xfrm>
            <a:custGeom>
              <a:avLst/>
              <a:gdLst/>
              <a:ahLst/>
              <a:cxnLst/>
              <a:rect l="l" t="t" r="r" b="b"/>
              <a:pathLst>
                <a:path w="2977" h="1037" extrusionOk="0">
                  <a:moveTo>
                    <a:pt x="2977" y="1"/>
                  </a:moveTo>
                  <a:cubicBezTo>
                    <a:pt x="2831" y="186"/>
                    <a:pt x="2323" y="252"/>
                    <a:pt x="1778" y="252"/>
                  </a:cubicBezTo>
                  <a:cubicBezTo>
                    <a:pt x="1028" y="252"/>
                    <a:pt x="208" y="128"/>
                    <a:pt x="167" y="25"/>
                  </a:cubicBezTo>
                  <a:lnTo>
                    <a:pt x="167" y="25"/>
                  </a:lnTo>
                  <a:cubicBezTo>
                    <a:pt x="167" y="25"/>
                    <a:pt x="0" y="632"/>
                    <a:pt x="191" y="727"/>
                  </a:cubicBezTo>
                  <a:cubicBezTo>
                    <a:pt x="697" y="959"/>
                    <a:pt x="1172" y="1036"/>
                    <a:pt x="1582" y="1036"/>
                  </a:cubicBezTo>
                  <a:cubicBezTo>
                    <a:pt x="2415" y="1036"/>
                    <a:pt x="2977" y="715"/>
                    <a:pt x="2977" y="715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9378932" y="2270112"/>
              <a:ext cx="272306" cy="321293"/>
            </a:xfrm>
            <a:custGeom>
              <a:avLst/>
              <a:gdLst/>
              <a:ahLst/>
              <a:cxnLst/>
              <a:rect l="l" t="t" r="r" b="b"/>
              <a:pathLst>
                <a:path w="3525" h="4159" extrusionOk="0">
                  <a:moveTo>
                    <a:pt x="1910" y="0"/>
                  </a:moveTo>
                  <a:cubicBezTo>
                    <a:pt x="1780" y="0"/>
                    <a:pt x="1643" y="12"/>
                    <a:pt x="1500" y="36"/>
                  </a:cubicBezTo>
                  <a:cubicBezTo>
                    <a:pt x="381" y="226"/>
                    <a:pt x="0" y="1393"/>
                    <a:pt x="369" y="2512"/>
                  </a:cubicBezTo>
                  <a:cubicBezTo>
                    <a:pt x="714" y="3524"/>
                    <a:pt x="1835" y="4158"/>
                    <a:pt x="2459" y="4158"/>
                  </a:cubicBezTo>
                  <a:cubicBezTo>
                    <a:pt x="2481" y="4158"/>
                    <a:pt x="2503" y="4157"/>
                    <a:pt x="2524" y="4155"/>
                  </a:cubicBezTo>
                  <a:cubicBezTo>
                    <a:pt x="2524" y="4155"/>
                    <a:pt x="2535" y="4159"/>
                    <a:pt x="2557" y="4159"/>
                  </a:cubicBezTo>
                  <a:cubicBezTo>
                    <a:pt x="2607" y="4159"/>
                    <a:pt x="2715" y="4141"/>
                    <a:pt x="2882" y="4024"/>
                  </a:cubicBezTo>
                  <a:cubicBezTo>
                    <a:pt x="3358" y="3667"/>
                    <a:pt x="3405" y="3060"/>
                    <a:pt x="3465" y="2810"/>
                  </a:cubicBezTo>
                  <a:cubicBezTo>
                    <a:pt x="3525" y="2536"/>
                    <a:pt x="3513" y="976"/>
                    <a:pt x="3477" y="643"/>
                  </a:cubicBezTo>
                  <a:cubicBezTo>
                    <a:pt x="3477" y="643"/>
                    <a:pt x="3370" y="631"/>
                    <a:pt x="3239" y="607"/>
                  </a:cubicBezTo>
                  <a:cubicBezTo>
                    <a:pt x="2947" y="228"/>
                    <a:pt x="2489" y="0"/>
                    <a:pt x="1910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9535443" y="2627406"/>
              <a:ext cx="230746" cy="886318"/>
            </a:xfrm>
            <a:custGeom>
              <a:avLst/>
              <a:gdLst/>
              <a:ahLst/>
              <a:cxnLst/>
              <a:rect l="l" t="t" r="r" b="b"/>
              <a:pathLst>
                <a:path w="2987" h="11473" extrusionOk="0">
                  <a:moveTo>
                    <a:pt x="191" y="1"/>
                  </a:moveTo>
                  <a:cubicBezTo>
                    <a:pt x="85" y="1"/>
                    <a:pt x="0" y="48"/>
                    <a:pt x="70" y="233"/>
                  </a:cubicBezTo>
                  <a:cubicBezTo>
                    <a:pt x="856" y="2138"/>
                    <a:pt x="475" y="4317"/>
                    <a:pt x="617" y="5984"/>
                  </a:cubicBezTo>
                  <a:cubicBezTo>
                    <a:pt x="760" y="7484"/>
                    <a:pt x="1510" y="11472"/>
                    <a:pt x="1510" y="11472"/>
                  </a:cubicBezTo>
                  <a:cubicBezTo>
                    <a:pt x="1510" y="11472"/>
                    <a:pt x="2987" y="10877"/>
                    <a:pt x="2963" y="10567"/>
                  </a:cubicBezTo>
                  <a:cubicBezTo>
                    <a:pt x="2725" y="8805"/>
                    <a:pt x="2046" y="6638"/>
                    <a:pt x="2034" y="6496"/>
                  </a:cubicBezTo>
                  <a:cubicBezTo>
                    <a:pt x="1903" y="4614"/>
                    <a:pt x="1927" y="3579"/>
                    <a:pt x="1891" y="3245"/>
                  </a:cubicBezTo>
                  <a:cubicBezTo>
                    <a:pt x="1832" y="2805"/>
                    <a:pt x="1439" y="1483"/>
                    <a:pt x="1129" y="876"/>
                  </a:cubicBezTo>
                  <a:cubicBezTo>
                    <a:pt x="737" y="281"/>
                    <a:pt x="1034" y="364"/>
                    <a:pt x="439" y="54"/>
                  </a:cubicBezTo>
                  <a:cubicBezTo>
                    <a:pt x="439" y="54"/>
                    <a:pt x="303" y="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9379859" y="2525819"/>
              <a:ext cx="239166" cy="156436"/>
            </a:xfrm>
            <a:custGeom>
              <a:avLst/>
              <a:gdLst/>
              <a:ahLst/>
              <a:cxnLst/>
              <a:rect l="l" t="t" r="r" b="b"/>
              <a:pathLst>
                <a:path w="3096" h="2025" extrusionOk="0">
                  <a:moveTo>
                    <a:pt x="131" y="0"/>
                  </a:moveTo>
                  <a:lnTo>
                    <a:pt x="0" y="1131"/>
                  </a:lnTo>
                  <a:cubicBezTo>
                    <a:pt x="0" y="1131"/>
                    <a:pt x="1449" y="2025"/>
                    <a:pt x="2361" y="2025"/>
                  </a:cubicBezTo>
                  <a:cubicBezTo>
                    <a:pt x="2559" y="2025"/>
                    <a:pt x="2731" y="1983"/>
                    <a:pt x="2858" y="1881"/>
                  </a:cubicBezTo>
                  <a:cubicBezTo>
                    <a:pt x="3096" y="1679"/>
                    <a:pt x="3012" y="964"/>
                    <a:pt x="3012" y="964"/>
                  </a:cubicBezTo>
                  <a:cubicBezTo>
                    <a:pt x="3012" y="964"/>
                    <a:pt x="1798" y="810"/>
                    <a:pt x="429" y="286"/>
                  </a:cubicBezTo>
                  <a:cubicBezTo>
                    <a:pt x="155" y="167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9051463" y="4383744"/>
              <a:ext cx="343299" cy="229903"/>
            </a:xfrm>
            <a:custGeom>
              <a:avLst/>
              <a:gdLst/>
              <a:ahLst/>
              <a:cxnLst/>
              <a:rect l="l" t="t" r="r" b="b"/>
              <a:pathLst>
                <a:path w="4444" h="2976" extrusionOk="0">
                  <a:moveTo>
                    <a:pt x="536" y="1"/>
                  </a:moveTo>
                  <a:lnTo>
                    <a:pt x="536" y="1"/>
                  </a:lnTo>
                  <a:cubicBezTo>
                    <a:pt x="1" y="1084"/>
                    <a:pt x="132" y="1822"/>
                    <a:pt x="667" y="1882"/>
                  </a:cubicBezTo>
                  <a:cubicBezTo>
                    <a:pt x="858" y="1894"/>
                    <a:pt x="1036" y="1941"/>
                    <a:pt x="1275" y="2144"/>
                  </a:cubicBezTo>
                  <a:cubicBezTo>
                    <a:pt x="1977" y="2787"/>
                    <a:pt x="2846" y="2930"/>
                    <a:pt x="3072" y="2965"/>
                  </a:cubicBezTo>
                  <a:cubicBezTo>
                    <a:pt x="3125" y="2972"/>
                    <a:pt x="3176" y="2975"/>
                    <a:pt x="3225" y="2975"/>
                  </a:cubicBezTo>
                  <a:cubicBezTo>
                    <a:pt x="4051" y="2975"/>
                    <a:pt x="4444" y="2080"/>
                    <a:pt x="3882" y="1810"/>
                  </a:cubicBezTo>
                  <a:cubicBezTo>
                    <a:pt x="2930" y="1370"/>
                    <a:pt x="2037" y="60"/>
                    <a:pt x="2037" y="6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9006425" y="3156741"/>
              <a:ext cx="708305" cy="1339945"/>
            </a:xfrm>
            <a:custGeom>
              <a:avLst/>
              <a:gdLst/>
              <a:ahLst/>
              <a:cxnLst/>
              <a:rect l="l" t="t" r="r" b="b"/>
              <a:pathLst>
                <a:path w="9169" h="17345" extrusionOk="0">
                  <a:moveTo>
                    <a:pt x="4965" y="1"/>
                  </a:moveTo>
                  <a:cubicBezTo>
                    <a:pt x="4334" y="1060"/>
                    <a:pt x="3739" y="2072"/>
                    <a:pt x="3560" y="2858"/>
                  </a:cubicBezTo>
                  <a:cubicBezTo>
                    <a:pt x="2929" y="5573"/>
                    <a:pt x="2798" y="9264"/>
                    <a:pt x="2679" y="9704"/>
                  </a:cubicBezTo>
                  <a:cubicBezTo>
                    <a:pt x="1369" y="11145"/>
                    <a:pt x="369" y="15312"/>
                    <a:pt x="0" y="16527"/>
                  </a:cubicBezTo>
                  <a:cubicBezTo>
                    <a:pt x="669" y="17173"/>
                    <a:pt x="1545" y="17345"/>
                    <a:pt x="2289" y="17345"/>
                  </a:cubicBezTo>
                  <a:cubicBezTo>
                    <a:pt x="3136" y="17345"/>
                    <a:pt x="3810" y="17122"/>
                    <a:pt x="3810" y="17122"/>
                  </a:cubicBezTo>
                  <a:cubicBezTo>
                    <a:pt x="3810" y="17122"/>
                    <a:pt x="5501" y="11812"/>
                    <a:pt x="5977" y="11002"/>
                  </a:cubicBezTo>
                  <a:cubicBezTo>
                    <a:pt x="6465" y="10204"/>
                    <a:pt x="7942" y="5228"/>
                    <a:pt x="9049" y="2263"/>
                  </a:cubicBezTo>
                  <a:cubicBezTo>
                    <a:pt x="9168" y="1906"/>
                    <a:pt x="4965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9029369" y="4277521"/>
              <a:ext cx="308227" cy="165938"/>
            </a:xfrm>
            <a:custGeom>
              <a:avLst/>
              <a:gdLst/>
              <a:ahLst/>
              <a:cxnLst/>
              <a:rect l="l" t="t" r="r" b="b"/>
              <a:pathLst>
                <a:path w="3990" h="2148" extrusionOk="0">
                  <a:moveTo>
                    <a:pt x="276" y="0"/>
                  </a:moveTo>
                  <a:cubicBezTo>
                    <a:pt x="270" y="0"/>
                    <a:pt x="265" y="2"/>
                    <a:pt x="263" y="6"/>
                  </a:cubicBezTo>
                  <a:cubicBezTo>
                    <a:pt x="13" y="757"/>
                    <a:pt x="1" y="911"/>
                    <a:pt x="1" y="911"/>
                  </a:cubicBezTo>
                  <a:cubicBezTo>
                    <a:pt x="132" y="1114"/>
                    <a:pt x="489" y="1423"/>
                    <a:pt x="1084" y="1685"/>
                  </a:cubicBezTo>
                  <a:cubicBezTo>
                    <a:pt x="2126" y="2089"/>
                    <a:pt x="2902" y="2148"/>
                    <a:pt x="3322" y="2148"/>
                  </a:cubicBezTo>
                  <a:cubicBezTo>
                    <a:pt x="3497" y="2148"/>
                    <a:pt x="3611" y="2138"/>
                    <a:pt x="3656" y="2138"/>
                  </a:cubicBezTo>
                  <a:cubicBezTo>
                    <a:pt x="3966" y="1197"/>
                    <a:pt x="3989" y="1030"/>
                    <a:pt x="3989" y="1030"/>
                  </a:cubicBezTo>
                  <a:lnTo>
                    <a:pt x="3989" y="1030"/>
                  </a:lnTo>
                  <a:cubicBezTo>
                    <a:pt x="3989" y="1030"/>
                    <a:pt x="3881" y="1038"/>
                    <a:pt x="3700" y="1038"/>
                  </a:cubicBezTo>
                  <a:cubicBezTo>
                    <a:pt x="3207" y="1038"/>
                    <a:pt x="2173" y="981"/>
                    <a:pt x="1311" y="554"/>
                  </a:cubicBezTo>
                  <a:cubicBezTo>
                    <a:pt x="692" y="333"/>
                    <a:pt x="351" y="0"/>
                    <a:pt x="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9034004" y="4299152"/>
              <a:ext cx="295327" cy="119741"/>
            </a:xfrm>
            <a:custGeom>
              <a:avLst/>
              <a:gdLst/>
              <a:ahLst/>
              <a:cxnLst/>
              <a:rect l="l" t="t" r="r" b="b"/>
              <a:pathLst>
                <a:path w="3823" h="1550" extrusionOk="0">
                  <a:moveTo>
                    <a:pt x="131" y="0"/>
                  </a:moveTo>
                  <a:cubicBezTo>
                    <a:pt x="131" y="0"/>
                    <a:pt x="24" y="215"/>
                    <a:pt x="0" y="357"/>
                  </a:cubicBezTo>
                  <a:cubicBezTo>
                    <a:pt x="1116" y="1484"/>
                    <a:pt x="3136" y="1549"/>
                    <a:pt x="3588" y="1549"/>
                  </a:cubicBezTo>
                  <a:cubicBezTo>
                    <a:pt x="3647" y="1549"/>
                    <a:pt x="3679" y="1548"/>
                    <a:pt x="3679" y="1548"/>
                  </a:cubicBezTo>
                  <a:cubicBezTo>
                    <a:pt x="3679" y="1548"/>
                    <a:pt x="3775" y="1512"/>
                    <a:pt x="3822" y="1108"/>
                  </a:cubicBezTo>
                  <a:lnTo>
                    <a:pt x="3822" y="1108"/>
                  </a:lnTo>
                  <a:cubicBezTo>
                    <a:pt x="3726" y="1111"/>
                    <a:pt x="3631" y="1112"/>
                    <a:pt x="3539" y="1112"/>
                  </a:cubicBezTo>
                  <a:cubicBezTo>
                    <a:pt x="1320" y="1112"/>
                    <a:pt x="451" y="183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9188507" y="2575492"/>
              <a:ext cx="538124" cy="943176"/>
            </a:xfrm>
            <a:custGeom>
              <a:avLst/>
              <a:gdLst/>
              <a:ahLst/>
              <a:cxnLst/>
              <a:rect l="l" t="t" r="r" b="b"/>
              <a:pathLst>
                <a:path w="6966" h="12209" extrusionOk="0">
                  <a:moveTo>
                    <a:pt x="2715" y="0"/>
                  </a:moveTo>
                  <a:cubicBezTo>
                    <a:pt x="2370" y="310"/>
                    <a:pt x="1918" y="655"/>
                    <a:pt x="1691" y="1000"/>
                  </a:cubicBezTo>
                  <a:cubicBezTo>
                    <a:pt x="1048" y="1953"/>
                    <a:pt x="989" y="2215"/>
                    <a:pt x="989" y="2215"/>
                  </a:cubicBezTo>
                  <a:cubicBezTo>
                    <a:pt x="989" y="2215"/>
                    <a:pt x="810" y="5322"/>
                    <a:pt x="858" y="6572"/>
                  </a:cubicBezTo>
                  <a:cubicBezTo>
                    <a:pt x="917" y="8001"/>
                    <a:pt x="596" y="7168"/>
                    <a:pt x="48" y="11359"/>
                  </a:cubicBezTo>
                  <a:cubicBezTo>
                    <a:pt x="1" y="11755"/>
                    <a:pt x="2473" y="12209"/>
                    <a:pt x="4536" y="12209"/>
                  </a:cubicBezTo>
                  <a:cubicBezTo>
                    <a:pt x="5574" y="12209"/>
                    <a:pt x="6508" y="12094"/>
                    <a:pt x="6966" y="11799"/>
                  </a:cubicBezTo>
                  <a:cubicBezTo>
                    <a:pt x="6966" y="11799"/>
                    <a:pt x="6132" y="5060"/>
                    <a:pt x="6061" y="4131"/>
                  </a:cubicBezTo>
                  <a:cubicBezTo>
                    <a:pt x="5954" y="2846"/>
                    <a:pt x="5168" y="738"/>
                    <a:pt x="4966" y="738"/>
                  </a:cubicBezTo>
                  <a:cubicBezTo>
                    <a:pt x="4954" y="739"/>
                    <a:pt x="4942" y="739"/>
                    <a:pt x="4930" y="739"/>
                  </a:cubicBezTo>
                  <a:cubicBezTo>
                    <a:pt x="4170" y="739"/>
                    <a:pt x="2715" y="0"/>
                    <a:pt x="2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9269466" y="2844022"/>
              <a:ext cx="427733" cy="122986"/>
            </a:xfrm>
            <a:custGeom>
              <a:avLst/>
              <a:gdLst/>
              <a:ahLst/>
              <a:cxnLst/>
              <a:rect l="l" t="t" r="r" b="b"/>
              <a:pathLst>
                <a:path w="5537" h="1592" extrusionOk="0">
                  <a:moveTo>
                    <a:pt x="5418" y="1"/>
                  </a:moveTo>
                  <a:cubicBezTo>
                    <a:pt x="5216" y="144"/>
                    <a:pt x="3419" y="531"/>
                    <a:pt x="1803" y="531"/>
                  </a:cubicBezTo>
                  <a:cubicBezTo>
                    <a:pt x="1133" y="531"/>
                    <a:pt x="494" y="464"/>
                    <a:pt x="12" y="286"/>
                  </a:cubicBezTo>
                  <a:cubicBezTo>
                    <a:pt x="0" y="906"/>
                    <a:pt x="0" y="1275"/>
                    <a:pt x="0" y="1275"/>
                  </a:cubicBezTo>
                  <a:cubicBezTo>
                    <a:pt x="0" y="1275"/>
                    <a:pt x="942" y="1591"/>
                    <a:pt x="2362" y="1591"/>
                  </a:cubicBezTo>
                  <a:cubicBezTo>
                    <a:pt x="3263" y="1591"/>
                    <a:pt x="4356" y="1464"/>
                    <a:pt x="5525" y="1048"/>
                  </a:cubicBezTo>
                  <a:cubicBezTo>
                    <a:pt x="5537" y="227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9269466" y="2867043"/>
              <a:ext cx="428660" cy="77330"/>
            </a:xfrm>
            <a:custGeom>
              <a:avLst/>
              <a:gdLst/>
              <a:ahLst/>
              <a:cxnLst/>
              <a:rect l="l" t="t" r="r" b="b"/>
              <a:pathLst>
                <a:path w="5549" h="1001" extrusionOk="0">
                  <a:moveTo>
                    <a:pt x="5513" y="0"/>
                  </a:moveTo>
                  <a:cubicBezTo>
                    <a:pt x="5310" y="144"/>
                    <a:pt x="3463" y="550"/>
                    <a:pt x="1815" y="550"/>
                  </a:cubicBezTo>
                  <a:cubicBezTo>
                    <a:pt x="1138" y="550"/>
                    <a:pt x="494" y="482"/>
                    <a:pt x="12" y="298"/>
                  </a:cubicBezTo>
                  <a:cubicBezTo>
                    <a:pt x="12" y="536"/>
                    <a:pt x="0" y="715"/>
                    <a:pt x="0" y="715"/>
                  </a:cubicBezTo>
                  <a:cubicBezTo>
                    <a:pt x="0" y="715"/>
                    <a:pt x="894" y="1000"/>
                    <a:pt x="2308" y="1000"/>
                  </a:cubicBezTo>
                  <a:cubicBezTo>
                    <a:pt x="3203" y="1000"/>
                    <a:pt x="4307" y="886"/>
                    <a:pt x="5525" y="512"/>
                  </a:cubicBezTo>
                  <a:cubicBezTo>
                    <a:pt x="5549" y="179"/>
                    <a:pt x="5513" y="0"/>
                    <a:pt x="5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9216781" y="2651354"/>
              <a:ext cx="403554" cy="496270"/>
            </a:xfrm>
            <a:custGeom>
              <a:avLst/>
              <a:gdLst/>
              <a:ahLst/>
              <a:cxnLst/>
              <a:rect l="l" t="t" r="r" b="b"/>
              <a:pathLst>
                <a:path w="5224" h="6424" extrusionOk="0">
                  <a:moveTo>
                    <a:pt x="2697" y="1"/>
                  </a:moveTo>
                  <a:cubicBezTo>
                    <a:pt x="2018" y="1"/>
                    <a:pt x="1288" y="270"/>
                    <a:pt x="682" y="887"/>
                  </a:cubicBezTo>
                  <a:cubicBezTo>
                    <a:pt x="423" y="1147"/>
                    <a:pt x="419" y="2455"/>
                    <a:pt x="509" y="2455"/>
                  </a:cubicBezTo>
                  <a:cubicBezTo>
                    <a:pt x="518" y="2455"/>
                    <a:pt x="529" y="2441"/>
                    <a:pt x="540" y="2411"/>
                  </a:cubicBezTo>
                  <a:cubicBezTo>
                    <a:pt x="1047" y="1066"/>
                    <a:pt x="2199" y="515"/>
                    <a:pt x="3115" y="515"/>
                  </a:cubicBezTo>
                  <a:cubicBezTo>
                    <a:pt x="3813" y="515"/>
                    <a:pt x="4373" y="834"/>
                    <a:pt x="4409" y="1364"/>
                  </a:cubicBezTo>
                  <a:cubicBezTo>
                    <a:pt x="4555" y="3848"/>
                    <a:pt x="2113" y="5648"/>
                    <a:pt x="830" y="5648"/>
                  </a:cubicBezTo>
                  <a:cubicBezTo>
                    <a:pt x="748" y="5648"/>
                    <a:pt x="671" y="5641"/>
                    <a:pt x="599" y="5626"/>
                  </a:cubicBezTo>
                  <a:cubicBezTo>
                    <a:pt x="588" y="5624"/>
                    <a:pt x="578" y="5623"/>
                    <a:pt x="567" y="5623"/>
                  </a:cubicBezTo>
                  <a:cubicBezTo>
                    <a:pt x="290" y="5623"/>
                    <a:pt x="0" y="6332"/>
                    <a:pt x="516" y="6412"/>
                  </a:cubicBezTo>
                  <a:cubicBezTo>
                    <a:pt x="558" y="6419"/>
                    <a:pt x="601" y="6423"/>
                    <a:pt x="647" y="6423"/>
                  </a:cubicBezTo>
                  <a:cubicBezTo>
                    <a:pt x="1877" y="6423"/>
                    <a:pt x="4445" y="3727"/>
                    <a:pt x="4778" y="2602"/>
                  </a:cubicBezTo>
                  <a:cubicBezTo>
                    <a:pt x="5223" y="1084"/>
                    <a:pt x="4061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9246445" y="3097102"/>
              <a:ext cx="443879" cy="96566"/>
            </a:xfrm>
            <a:custGeom>
              <a:avLst/>
              <a:gdLst/>
              <a:ahLst/>
              <a:cxnLst/>
              <a:rect l="l" t="t" r="r" b="b"/>
              <a:pathLst>
                <a:path w="5746" h="1250" extrusionOk="0">
                  <a:moveTo>
                    <a:pt x="866" y="1"/>
                  </a:moveTo>
                  <a:cubicBezTo>
                    <a:pt x="528" y="1"/>
                    <a:pt x="1" y="511"/>
                    <a:pt x="1" y="511"/>
                  </a:cubicBezTo>
                  <a:cubicBezTo>
                    <a:pt x="1" y="511"/>
                    <a:pt x="632" y="928"/>
                    <a:pt x="5537" y="1249"/>
                  </a:cubicBezTo>
                  <a:cubicBezTo>
                    <a:pt x="5540" y="1249"/>
                    <a:pt x="5542" y="1249"/>
                    <a:pt x="5544" y="1249"/>
                  </a:cubicBezTo>
                  <a:cubicBezTo>
                    <a:pt x="5745" y="1249"/>
                    <a:pt x="5478" y="225"/>
                    <a:pt x="5478" y="225"/>
                  </a:cubicBezTo>
                  <a:cubicBezTo>
                    <a:pt x="4632" y="201"/>
                    <a:pt x="1310" y="273"/>
                    <a:pt x="1013" y="46"/>
                  </a:cubicBezTo>
                  <a:cubicBezTo>
                    <a:pt x="971" y="15"/>
                    <a:pt x="92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9683380" y="3104363"/>
              <a:ext cx="207957" cy="145544"/>
            </a:xfrm>
            <a:custGeom>
              <a:avLst/>
              <a:gdLst/>
              <a:ahLst/>
              <a:cxnLst/>
              <a:rect l="l" t="t" r="r" b="b"/>
              <a:pathLst>
                <a:path w="2692" h="1884" extrusionOk="0">
                  <a:moveTo>
                    <a:pt x="512" y="0"/>
                  </a:moveTo>
                  <a:lnTo>
                    <a:pt x="0" y="1607"/>
                  </a:lnTo>
                  <a:cubicBezTo>
                    <a:pt x="0" y="1607"/>
                    <a:pt x="20" y="1606"/>
                    <a:pt x="55" y="1606"/>
                  </a:cubicBezTo>
                  <a:cubicBezTo>
                    <a:pt x="162" y="1606"/>
                    <a:pt x="417" y="1619"/>
                    <a:pt x="738" y="1726"/>
                  </a:cubicBezTo>
                  <a:cubicBezTo>
                    <a:pt x="1005" y="1805"/>
                    <a:pt x="1422" y="1884"/>
                    <a:pt x="1761" y="1884"/>
                  </a:cubicBezTo>
                  <a:cubicBezTo>
                    <a:pt x="1936" y="1884"/>
                    <a:pt x="2090" y="1863"/>
                    <a:pt x="2191" y="1810"/>
                  </a:cubicBezTo>
                  <a:cubicBezTo>
                    <a:pt x="2381" y="1810"/>
                    <a:pt x="2512" y="1846"/>
                    <a:pt x="2512" y="1846"/>
                  </a:cubicBezTo>
                  <a:cubicBezTo>
                    <a:pt x="2512" y="1846"/>
                    <a:pt x="2691" y="1774"/>
                    <a:pt x="2560" y="1596"/>
                  </a:cubicBezTo>
                  <a:lnTo>
                    <a:pt x="2512" y="1548"/>
                  </a:lnTo>
                  <a:cubicBezTo>
                    <a:pt x="2560" y="1536"/>
                    <a:pt x="2632" y="1488"/>
                    <a:pt x="2632" y="1369"/>
                  </a:cubicBezTo>
                  <a:cubicBezTo>
                    <a:pt x="2632" y="1179"/>
                    <a:pt x="2536" y="1119"/>
                    <a:pt x="2501" y="1095"/>
                  </a:cubicBezTo>
                  <a:lnTo>
                    <a:pt x="2501" y="1084"/>
                  </a:lnTo>
                  <a:cubicBezTo>
                    <a:pt x="2548" y="1060"/>
                    <a:pt x="2667" y="965"/>
                    <a:pt x="2620" y="774"/>
                  </a:cubicBezTo>
                  <a:cubicBezTo>
                    <a:pt x="2572" y="643"/>
                    <a:pt x="2441" y="536"/>
                    <a:pt x="2441" y="536"/>
                  </a:cubicBezTo>
                  <a:cubicBezTo>
                    <a:pt x="2441" y="536"/>
                    <a:pt x="2548" y="500"/>
                    <a:pt x="2405" y="262"/>
                  </a:cubicBezTo>
                  <a:cubicBezTo>
                    <a:pt x="2370" y="191"/>
                    <a:pt x="2298" y="143"/>
                    <a:pt x="2191" y="95"/>
                  </a:cubicBezTo>
                  <a:cubicBezTo>
                    <a:pt x="2097" y="37"/>
                    <a:pt x="1989" y="19"/>
                    <a:pt x="1887" y="19"/>
                  </a:cubicBezTo>
                  <a:cubicBezTo>
                    <a:pt x="1822" y="19"/>
                    <a:pt x="1759" y="27"/>
                    <a:pt x="1703" y="36"/>
                  </a:cubicBezTo>
                  <a:cubicBezTo>
                    <a:pt x="1580" y="60"/>
                    <a:pt x="1365" y="85"/>
                    <a:pt x="1135" y="85"/>
                  </a:cubicBezTo>
                  <a:cubicBezTo>
                    <a:pt x="919" y="85"/>
                    <a:pt x="691" y="63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9293337" y="2690444"/>
              <a:ext cx="470993" cy="566647"/>
            </a:xfrm>
            <a:custGeom>
              <a:avLst/>
              <a:gdLst/>
              <a:ahLst/>
              <a:cxnLst/>
              <a:rect l="l" t="t" r="r" b="b"/>
              <a:pathLst>
                <a:path w="6097" h="7335" extrusionOk="0">
                  <a:moveTo>
                    <a:pt x="2287" y="0"/>
                  </a:moveTo>
                  <a:cubicBezTo>
                    <a:pt x="1882" y="24"/>
                    <a:pt x="1" y="12"/>
                    <a:pt x="561" y="2524"/>
                  </a:cubicBezTo>
                  <a:cubicBezTo>
                    <a:pt x="561" y="2524"/>
                    <a:pt x="823" y="4072"/>
                    <a:pt x="1430" y="5227"/>
                  </a:cubicBezTo>
                  <a:cubicBezTo>
                    <a:pt x="2085" y="6192"/>
                    <a:pt x="3359" y="6870"/>
                    <a:pt x="5109" y="7335"/>
                  </a:cubicBezTo>
                  <a:cubicBezTo>
                    <a:pt x="6097" y="6727"/>
                    <a:pt x="6097" y="5858"/>
                    <a:pt x="5918" y="5346"/>
                  </a:cubicBezTo>
                  <a:cubicBezTo>
                    <a:pt x="5264" y="4810"/>
                    <a:pt x="4382" y="4513"/>
                    <a:pt x="4097" y="3989"/>
                  </a:cubicBezTo>
                  <a:cubicBezTo>
                    <a:pt x="3656" y="3334"/>
                    <a:pt x="3906" y="2739"/>
                    <a:pt x="3359" y="1131"/>
                  </a:cubicBezTo>
                  <a:cubicBezTo>
                    <a:pt x="3120" y="310"/>
                    <a:pt x="2847" y="72"/>
                    <a:pt x="2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9607905" y="3049128"/>
              <a:ext cx="135342" cy="202479"/>
            </a:xfrm>
            <a:custGeom>
              <a:avLst/>
              <a:gdLst/>
              <a:ahLst/>
              <a:cxnLst/>
              <a:rect l="l" t="t" r="r" b="b"/>
              <a:pathLst>
                <a:path w="1752" h="2621" extrusionOk="0">
                  <a:moveTo>
                    <a:pt x="799" y="1"/>
                  </a:moveTo>
                  <a:cubicBezTo>
                    <a:pt x="858" y="239"/>
                    <a:pt x="1084" y="644"/>
                    <a:pt x="799" y="1203"/>
                  </a:cubicBezTo>
                  <a:cubicBezTo>
                    <a:pt x="394" y="2156"/>
                    <a:pt x="144" y="2168"/>
                    <a:pt x="1" y="2394"/>
                  </a:cubicBezTo>
                  <a:cubicBezTo>
                    <a:pt x="477" y="2525"/>
                    <a:pt x="775" y="2620"/>
                    <a:pt x="775" y="2620"/>
                  </a:cubicBezTo>
                  <a:cubicBezTo>
                    <a:pt x="775" y="2620"/>
                    <a:pt x="1382" y="2084"/>
                    <a:pt x="1561" y="1537"/>
                  </a:cubicBezTo>
                  <a:cubicBezTo>
                    <a:pt x="1751" y="1025"/>
                    <a:pt x="1596" y="560"/>
                    <a:pt x="1549" y="477"/>
                  </a:cubicBezTo>
                  <a:cubicBezTo>
                    <a:pt x="1227" y="239"/>
                    <a:pt x="799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9631853" y="3058321"/>
              <a:ext cx="100348" cy="188651"/>
            </a:xfrm>
            <a:custGeom>
              <a:avLst/>
              <a:gdLst/>
              <a:ahLst/>
              <a:cxnLst/>
              <a:rect l="l" t="t" r="r" b="b"/>
              <a:pathLst>
                <a:path w="1299" h="2442" extrusionOk="0">
                  <a:moveTo>
                    <a:pt x="715" y="1"/>
                  </a:moveTo>
                  <a:lnTo>
                    <a:pt x="715" y="1"/>
                  </a:lnTo>
                  <a:cubicBezTo>
                    <a:pt x="1179" y="1299"/>
                    <a:pt x="12" y="2334"/>
                    <a:pt x="12" y="2334"/>
                  </a:cubicBezTo>
                  <a:cubicBezTo>
                    <a:pt x="12" y="2334"/>
                    <a:pt x="0" y="2346"/>
                    <a:pt x="310" y="2442"/>
                  </a:cubicBezTo>
                  <a:cubicBezTo>
                    <a:pt x="882" y="1787"/>
                    <a:pt x="1298" y="1084"/>
                    <a:pt x="1013" y="191"/>
                  </a:cubicBezTo>
                  <a:cubicBezTo>
                    <a:pt x="1013" y="191"/>
                    <a:pt x="941" y="167"/>
                    <a:pt x="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9351353" y="2874228"/>
              <a:ext cx="241947" cy="152033"/>
            </a:xfrm>
            <a:custGeom>
              <a:avLst/>
              <a:gdLst/>
              <a:ahLst/>
              <a:cxnLst/>
              <a:rect l="l" t="t" r="r" b="b"/>
              <a:pathLst>
                <a:path w="3132" h="1968" extrusionOk="0">
                  <a:moveTo>
                    <a:pt x="2307" y="0"/>
                  </a:moveTo>
                  <a:cubicBezTo>
                    <a:pt x="2181" y="0"/>
                    <a:pt x="2036" y="14"/>
                    <a:pt x="1869" y="50"/>
                  </a:cubicBezTo>
                  <a:cubicBezTo>
                    <a:pt x="1167" y="181"/>
                    <a:pt x="0" y="824"/>
                    <a:pt x="0" y="943"/>
                  </a:cubicBezTo>
                  <a:cubicBezTo>
                    <a:pt x="83" y="1598"/>
                    <a:pt x="322" y="1967"/>
                    <a:pt x="322" y="1967"/>
                  </a:cubicBezTo>
                  <a:cubicBezTo>
                    <a:pt x="798" y="1693"/>
                    <a:pt x="1215" y="1300"/>
                    <a:pt x="1786" y="1122"/>
                  </a:cubicBezTo>
                  <a:cubicBezTo>
                    <a:pt x="2051" y="1033"/>
                    <a:pt x="2274" y="1002"/>
                    <a:pt x="2466" y="1002"/>
                  </a:cubicBezTo>
                  <a:cubicBezTo>
                    <a:pt x="2739" y="1002"/>
                    <a:pt x="2950" y="1066"/>
                    <a:pt x="3131" y="1122"/>
                  </a:cubicBezTo>
                  <a:cubicBezTo>
                    <a:pt x="3108" y="645"/>
                    <a:pt x="3000" y="229"/>
                    <a:pt x="3000" y="229"/>
                  </a:cubicBezTo>
                  <a:cubicBezTo>
                    <a:pt x="3000" y="229"/>
                    <a:pt x="2810" y="0"/>
                    <a:pt x="2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9353130" y="2900417"/>
              <a:ext cx="238316" cy="107381"/>
            </a:xfrm>
            <a:custGeom>
              <a:avLst/>
              <a:gdLst/>
              <a:ahLst/>
              <a:cxnLst/>
              <a:rect l="l" t="t" r="r" b="b"/>
              <a:pathLst>
                <a:path w="3085" h="1390" extrusionOk="0">
                  <a:moveTo>
                    <a:pt x="2186" y="0"/>
                  </a:moveTo>
                  <a:cubicBezTo>
                    <a:pt x="2067" y="0"/>
                    <a:pt x="1948" y="10"/>
                    <a:pt x="1834" y="33"/>
                  </a:cubicBezTo>
                  <a:cubicBezTo>
                    <a:pt x="977" y="211"/>
                    <a:pt x="1" y="807"/>
                    <a:pt x="1" y="807"/>
                  </a:cubicBezTo>
                  <a:cubicBezTo>
                    <a:pt x="1" y="807"/>
                    <a:pt x="84" y="1104"/>
                    <a:pt x="179" y="1390"/>
                  </a:cubicBezTo>
                  <a:cubicBezTo>
                    <a:pt x="322" y="1319"/>
                    <a:pt x="1192" y="628"/>
                    <a:pt x="1811" y="449"/>
                  </a:cubicBezTo>
                  <a:cubicBezTo>
                    <a:pt x="2068" y="396"/>
                    <a:pt x="2279" y="377"/>
                    <a:pt x="2452" y="377"/>
                  </a:cubicBezTo>
                  <a:cubicBezTo>
                    <a:pt x="2814" y="377"/>
                    <a:pt x="3004" y="461"/>
                    <a:pt x="3085" y="485"/>
                  </a:cubicBezTo>
                  <a:cubicBezTo>
                    <a:pt x="3085" y="485"/>
                    <a:pt x="3085" y="283"/>
                    <a:pt x="3013" y="128"/>
                  </a:cubicBezTo>
                  <a:cubicBezTo>
                    <a:pt x="2814" y="67"/>
                    <a:pt x="2502" y="0"/>
                    <a:pt x="2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9351353" y="2368532"/>
              <a:ext cx="282426" cy="231371"/>
            </a:xfrm>
            <a:custGeom>
              <a:avLst/>
              <a:gdLst/>
              <a:ahLst/>
              <a:cxnLst/>
              <a:rect l="l" t="t" r="r" b="b"/>
              <a:pathLst>
                <a:path w="3656" h="2995" extrusionOk="0">
                  <a:moveTo>
                    <a:pt x="3286" y="0"/>
                  </a:moveTo>
                  <a:cubicBezTo>
                    <a:pt x="3286" y="0"/>
                    <a:pt x="429" y="488"/>
                    <a:pt x="202" y="762"/>
                  </a:cubicBezTo>
                  <a:cubicBezTo>
                    <a:pt x="0" y="1012"/>
                    <a:pt x="119" y="2631"/>
                    <a:pt x="143" y="2786"/>
                  </a:cubicBezTo>
                  <a:cubicBezTo>
                    <a:pt x="187" y="2930"/>
                    <a:pt x="641" y="2995"/>
                    <a:pt x="1119" y="2995"/>
                  </a:cubicBezTo>
                  <a:cubicBezTo>
                    <a:pt x="1552" y="2995"/>
                    <a:pt x="2004" y="2942"/>
                    <a:pt x="2191" y="2846"/>
                  </a:cubicBezTo>
                  <a:cubicBezTo>
                    <a:pt x="2703" y="2560"/>
                    <a:pt x="2524" y="2584"/>
                    <a:pt x="3096" y="2131"/>
                  </a:cubicBezTo>
                  <a:cubicBezTo>
                    <a:pt x="3655" y="1667"/>
                    <a:pt x="3215" y="203"/>
                    <a:pt x="3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9238180" y="2312215"/>
              <a:ext cx="480032" cy="168179"/>
            </a:xfrm>
            <a:custGeom>
              <a:avLst/>
              <a:gdLst/>
              <a:ahLst/>
              <a:cxnLst/>
              <a:rect l="l" t="t" r="r" b="b"/>
              <a:pathLst>
                <a:path w="6214" h="2177" extrusionOk="0">
                  <a:moveTo>
                    <a:pt x="5754" y="0"/>
                  </a:moveTo>
                  <a:cubicBezTo>
                    <a:pt x="5740" y="0"/>
                    <a:pt x="5728" y="1"/>
                    <a:pt x="5716" y="3"/>
                  </a:cubicBezTo>
                  <a:cubicBezTo>
                    <a:pt x="5561" y="3"/>
                    <a:pt x="358" y="1705"/>
                    <a:pt x="358" y="1705"/>
                  </a:cubicBezTo>
                  <a:cubicBezTo>
                    <a:pt x="143" y="1801"/>
                    <a:pt x="1" y="1908"/>
                    <a:pt x="96" y="2110"/>
                  </a:cubicBezTo>
                  <a:cubicBezTo>
                    <a:pt x="122" y="2156"/>
                    <a:pt x="269" y="2177"/>
                    <a:pt x="484" y="2177"/>
                  </a:cubicBezTo>
                  <a:cubicBezTo>
                    <a:pt x="1157" y="2177"/>
                    <a:pt x="2497" y="1979"/>
                    <a:pt x="2894" y="1753"/>
                  </a:cubicBezTo>
                  <a:cubicBezTo>
                    <a:pt x="3430" y="1455"/>
                    <a:pt x="4561" y="979"/>
                    <a:pt x="5085" y="872"/>
                  </a:cubicBezTo>
                  <a:cubicBezTo>
                    <a:pt x="5620" y="777"/>
                    <a:pt x="6156" y="634"/>
                    <a:pt x="6180" y="384"/>
                  </a:cubicBezTo>
                  <a:cubicBezTo>
                    <a:pt x="6213" y="151"/>
                    <a:pt x="5936" y="0"/>
                    <a:pt x="5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9250540" y="2304104"/>
              <a:ext cx="455852" cy="154969"/>
            </a:xfrm>
            <a:custGeom>
              <a:avLst/>
              <a:gdLst/>
              <a:ahLst/>
              <a:cxnLst/>
              <a:rect l="l" t="t" r="r" b="b"/>
              <a:pathLst>
                <a:path w="5901" h="2006" extrusionOk="0">
                  <a:moveTo>
                    <a:pt x="5008" y="1"/>
                  </a:moveTo>
                  <a:cubicBezTo>
                    <a:pt x="4544" y="1"/>
                    <a:pt x="1507" y="1096"/>
                    <a:pt x="1507" y="1096"/>
                  </a:cubicBezTo>
                  <a:cubicBezTo>
                    <a:pt x="1507" y="1096"/>
                    <a:pt x="162" y="1751"/>
                    <a:pt x="43" y="1918"/>
                  </a:cubicBezTo>
                  <a:cubicBezTo>
                    <a:pt x="1" y="1976"/>
                    <a:pt x="226" y="2006"/>
                    <a:pt x="560" y="2006"/>
                  </a:cubicBezTo>
                  <a:cubicBezTo>
                    <a:pt x="1171" y="2006"/>
                    <a:pt x="2146" y="1908"/>
                    <a:pt x="2508" y="1715"/>
                  </a:cubicBezTo>
                  <a:cubicBezTo>
                    <a:pt x="3186" y="1358"/>
                    <a:pt x="3829" y="1120"/>
                    <a:pt x="4413" y="917"/>
                  </a:cubicBezTo>
                  <a:cubicBezTo>
                    <a:pt x="5008" y="739"/>
                    <a:pt x="5901" y="620"/>
                    <a:pt x="5901" y="346"/>
                  </a:cubicBezTo>
                  <a:cubicBezTo>
                    <a:pt x="5901" y="60"/>
                    <a:pt x="5472" y="13"/>
                    <a:pt x="5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9334744" y="2195950"/>
              <a:ext cx="347779" cy="225964"/>
            </a:xfrm>
            <a:custGeom>
              <a:avLst/>
              <a:gdLst/>
              <a:ahLst/>
              <a:cxnLst/>
              <a:rect l="l" t="t" r="r" b="b"/>
              <a:pathLst>
                <a:path w="4502" h="2925" extrusionOk="0">
                  <a:moveTo>
                    <a:pt x="2367" y="0"/>
                  </a:moveTo>
                  <a:cubicBezTo>
                    <a:pt x="2238" y="0"/>
                    <a:pt x="2104" y="14"/>
                    <a:pt x="1965" y="43"/>
                  </a:cubicBezTo>
                  <a:cubicBezTo>
                    <a:pt x="1489" y="151"/>
                    <a:pt x="322" y="472"/>
                    <a:pt x="156" y="1460"/>
                  </a:cubicBezTo>
                  <a:cubicBezTo>
                    <a:pt x="1" y="2437"/>
                    <a:pt x="179" y="2925"/>
                    <a:pt x="179" y="2925"/>
                  </a:cubicBezTo>
                  <a:cubicBezTo>
                    <a:pt x="179" y="2925"/>
                    <a:pt x="3335" y="1901"/>
                    <a:pt x="4287" y="1770"/>
                  </a:cubicBezTo>
                  <a:cubicBezTo>
                    <a:pt x="4501" y="1746"/>
                    <a:pt x="3930" y="651"/>
                    <a:pt x="3680" y="460"/>
                  </a:cubicBezTo>
                  <a:cubicBezTo>
                    <a:pt x="3435" y="274"/>
                    <a:pt x="2958" y="0"/>
                    <a:pt x="2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9337525" y="2202053"/>
              <a:ext cx="167478" cy="229981"/>
            </a:xfrm>
            <a:custGeom>
              <a:avLst/>
              <a:gdLst/>
              <a:ahLst/>
              <a:cxnLst/>
              <a:rect l="l" t="t" r="r" b="b"/>
              <a:pathLst>
                <a:path w="2168" h="2977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358" y="95"/>
                    <a:pt x="298" y="453"/>
                    <a:pt x="143" y="1381"/>
                  </a:cubicBezTo>
                  <a:cubicBezTo>
                    <a:pt x="0" y="2358"/>
                    <a:pt x="24" y="2977"/>
                    <a:pt x="24" y="2977"/>
                  </a:cubicBezTo>
                  <a:cubicBezTo>
                    <a:pt x="1358" y="2560"/>
                    <a:pt x="1596" y="2465"/>
                    <a:pt x="2167" y="2274"/>
                  </a:cubicBezTo>
                  <a:cubicBezTo>
                    <a:pt x="1834" y="1560"/>
                    <a:pt x="1501" y="500"/>
                    <a:pt x="1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9808450" y="2540110"/>
              <a:ext cx="114871" cy="88995"/>
            </a:xfrm>
            <a:custGeom>
              <a:avLst/>
              <a:gdLst/>
              <a:ahLst/>
              <a:cxnLst/>
              <a:rect l="l" t="t" r="r" b="b"/>
              <a:pathLst>
                <a:path w="1487" h="1152" extrusionOk="0">
                  <a:moveTo>
                    <a:pt x="672" y="1"/>
                  </a:moveTo>
                  <a:cubicBezTo>
                    <a:pt x="527" y="1"/>
                    <a:pt x="383" y="24"/>
                    <a:pt x="274" y="89"/>
                  </a:cubicBezTo>
                  <a:cubicBezTo>
                    <a:pt x="0" y="220"/>
                    <a:pt x="0" y="518"/>
                    <a:pt x="0" y="518"/>
                  </a:cubicBezTo>
                  <a:cubicBezTo>
                    <a:pt x="60" y="518"/>
                    <a:pt x="36" y="518"/>
                    <a:pt x="108" y="637"/>
                  </a:cubicBezTo>
                  <a:cubicBezTo>
                    <a:pt x="179" y="744"/>
                    <a:pt x="286" y="1041"/>
                    <a:pt x="441" y="1077"/>
                  </a:cubicBezTo>
                  <a:cubicBezTo>
                    <a:pt x="450" y="1079"/>
                    <a:pt x="458" y="1080"/>
                    <a:pt x="466" y="1080"/>
                  </a:cubicBezTo>
                  <a:cubicBezTo>
                    <a:pt x="591" y="1080"/>
                    <a:pt x="639" y="824"/>
                    <a:pt x="572" y="589"/>
                  </a:cubicBezTo>
                  <a:cubicBezTo>
                    <a:pt x="534" y="464"/>
                    <a:pt x="526" y="434"/>
                    <a:pt x="527" y="434"/>
                  </a:cubicBezTo>
                  <a:lnTo>
                    <a:pt x="527" y="434"/>
                  </a:lnTo>
                  <a:cubicBezTo>
                    <a:pt x="528" y="434"/>
                    <a:pt x="536" y="458"/>
                    <a:pt x="536" y="458"/>
                  </a:cubicBezTo>
                  <a:cubicBezTo>
                    <a:pt x="536" y="458"/>
                    <a:pt x="572" y="518"/>
                    <a:pt x="596" y="601"/>
                  </a:cubicBezTo>
                  <a:cubicBezTo>
                    <a:pt x="632" y="696"/>
                    <a:pt x="572" y="1101"/>
                    <a:pt x="691" y="1137"/>
                  </a:cubicBezTo>
                  <a:cubicBezTo>
                    <a:pt x="715" y="1147"/>
                    <a:pt x="737" y="1152"/>
                    <a:pt x="756" y="1152"/>
                  </a:cubicBezTo>
                  <a:cubicBezTo>
                    <a:pt x="939" y="1152"/>
                    <a:pt x="929" y="735"/>
                    <a:pt x="929" y="649"/>
                  </a:cubicBezTo>
                  <a:lnTo>
                    <a:pt x="929" y="387"/>
                  </a:lnTo>
                  <a:cubicBezTo>
                    <a:pt x="929" y="387"/>
                    <a:pt x="941" y="934"/>
                    <a:pt x="989" y="1018"/>
                  </a:cubicBezTo>
                  <a:cubicBezTo>
                    <a:pt x="996" y="1034"/>
                    <a:pt x="1006" y="1041"/>
                    <a:pt x="1019" y="1041"/>
                  </a:cubicBezTo>
                  <a:cubicBezTo>
                    <a:pt x="1075" y="1041"/>
                    <a:pt x="1176" y="910"/>
                    <a:pt x="1234" y="817"/>
                  </a:cubicBezTo>
                  <a:lnTo>
                    <a:pt x="1234" y="817"/>
                  </a:lnTo>
                  <a:cubicBezTo>
                    <a:pt x="1239" y="902"/>
                    <a:pt x="1253" y="973"/>
                    <a:pt x="1286" y="994"/>
                  </a:cubicBezTo>
                  <a:cubicBezTo>
                    <a:pt x="1292" y="998"/>
                    <a:pt x="1299" y="1000"/>
                    <a:pt x="1305" y="1000"/>
                  </a:cubicBezTo>
                  <a:cubicBezTo>
                    <a:pt x="1386" y="1000"/>
                    <a:pt x="1486" y="669"/>
                    <a:pt x="1453" y="470"/>
                  </a:cubicBezTo>
                  <a:cubicBezTo>
                    <a:pt x="1417" y="279"/>
                    <a:pt x="1358" y="148"/>
                    <a:pt x="1132" y="65"/>
                  </a:cubicBezTo>
                  <a:cubicBezTo>
                    <a:pt x="1015" y="33"/>
                    <a:pt x="843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51"/>
          <p:cNvGrpSpPr/>
          <p:nvPr/>
        </p:nvGrpSpPr>
        <p:grpSpPr>
          <a:xfrm>
            <a:off x="440220" y="2305022"/>
            <a:ext cx="1056656" cy="2310421"/>
            <a:chOff x="7607770" y="2778194"/>
            <a:chExt cx="840283" cy="1837313"/>
          </a:xfrm>
        </p:grpSpPr>
        <p:sp>
          <p:nvSpPr>
            <p:cNvPr id="1679" name="Google Shape;1679;p51"/>
            <p:cNvSpPr/>
            <p:nvPr/>
          </p:nvSpPr>
          <p:spPr>
            <a:xfrm>
              <a:off x="7684337" y="3119780"/>
              <a:ext cx="177862" cy="501024"/>
            </a:xfrm>
            <a:custGeom>
              <a:avLst/>
              <a:gdLst/>
              <a:ahLst/>
              <a:cxnLst/>
              <a:rect l="l" t="t" r="r" b="b"/>
              <a:pathLst>
                <a:path w="2906" h="8186" extrusionOk="0">
                  <a:moveTo>
                    <a:pt x="1458" y="1"/>
                  </a:moveTo>
                  <a:cubicBezTo>
                    <a:pt x="807" y="1"/>
                    <a:pt x="261" y="370"/>
                    <a:pt x="238" y="837"/>
                  </a:cubicBezTo>
                  <a:lnTo>
                    <a:pt x="24" y="7266"/>
                  </a:lnTo>
                  <a:cubicBezTo>
                    <a:pt x="0" y="7742"/>
                    <a:pt x="560" y="8159"/>
                    <a:pt x="1274" y="8183"/>
                  </a:cubicBezTo>
                  <a:lnTo>
                    <a:pt x="1357" y="8183"/>
                  </a:lnTo>
                  <a:cubicBezTo>
                    <a:pt x="1389" y="8184"/>
                    <a:pt x="1421" y="8185"/>
                    <a:pt x="1453" y="8185"/>
                  </a:cubicBezTo>
                  <a:cubicBezTo>
                    <a:pt x="2123" y="8185"/>
                    <a:pt x="2656" y="7827"/>
                    <a:pt x="2667" y="7349"/>
                  </a:cubicBezTo>
                  <a:lnTo>
                    <a:pt x="2893" y="920"/>
                  </a:lnTo>
                  <a:cubicBezTo>
                    <a:pt x="2905" y="444"/>
                    <a:pt x="2346" y="27"/>
                    <a:pt x="1643" y="3"/>
                  </a:cubicBezTo>
                  <a:lnTo>
                    <a:pt x="1548" y="3"/>
                  </a:lnTo>
                  <a:cubicBezTo>
                    <a:pt x="1518" y="2"/>
                    <a:pt x="1488" y="1"/>
                    <a:pt x="1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7680665" y="3254002"/>
              <a:ext cx="180800" cy="50188"/>
            </a:xfrm>
            <a:custGeom>
              <a:avLst/>
              <a:gdLst/>
              <a:ahLst/>
              <a:cxnLst/>
              <a:rect l="l" t="t" r="r" b="b"/>
              <a:pathLst>
                <a:path w="2954" h="820" extrusionOk="0">
                  <a:moveTo>
                    <a:pt x="155" y="1"/>
                  </a:moveTo>
                  <a:cubicBezTo>
                    <a:pt x="155" y="1"/>
                    <a:pt x="1" y="608"/>
                    <a:pt x="131" y="632"/>
                  </a:cubicBezTo>
                  <a:cubicBezTo>
                    <a:pt x="739" y="786"/>
                    <a:pt x="1553" y="819"/>
                    <a:pt x="2151" y="819"/>
                  </a:cubicBezTo>
                  <a:cubicBezTo>
                    <a:pt x="2618" y="819"/>
                    <a:pt x="2953" y="799"/>
                    <a:pt x="2953" y="799"/>
                  </a:cubicBezTo>
                  <a:lnTo>
                    <a:pt x="2953" y="25"/>
                  </a:lnTo>
                  <a:cubicBezTo>
                    <a:pt x="2953" y="25"/>
                    <a:pt x="1978" y="103"/>
                    <a:pt x="1166" y="103"/>
                  </a:cubicBezTo>
                  <a:cubicBezTo>
                    <a:pt x="710" y="103"/>
                    <a:pt x="305" y="78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7676319" y="3469750"/>
              <a:ext cx="182207" cy="63408"/>
            </a:xfrm>
            <a:custGeom>
              <a:avLst/>
              <a:gdLst/>
              <a:ahLst/>
              <a:cxnLst/>
              <a:rect l="l" t="t" r="r" b="b"/>
              <a:pathLst>
                <a:path w="2977" h="1036" extrusionOk="0">
                  <a:moveTo>
                    <a:pt x="2977" y="0"/>
                  </a:moveTo>
                  <a:cubicBezTo>
                    <a:pt x="2831" y="186"/>
                    <a:pt x="2323" y="251"/>
                    <a:pt x="1778" y="251"/>
                  </a:cubicBezTo>
                  <a:cubicBezTo>
                    <a:pt x="1028" y="251"/>
                    <a:pt x="208" y="127"/>
                    <a:pt x="167" y="24"/>
                  </a:cubicBezTo>
                  <a:lnTo>
                    <a:pt x="167" y="24"/>
                  </a:lnTo>
                  <a:cubicBezTo>
                    <a:pt x="167" y="24"/>
                    <a:pt x="0" y="655"/>
                    <a:pt x="191" y="726"/>
                  </a:cubicBezTo>
                  <a:cubicBezTo>
                    <a:pt x="697" y="958"/>
                    <a:pt x="1172" y="1036"/>
                    <a:pt x="1582" y="1036"/>
                  </a:cubicBezTo>
                  <a:cubicBezTo>
                    <a:pt x="2415" y="1036"/>
                    <a:pt x="2977" y="715"/>
                    <a:pt x="2977" y="715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7607770" y="4393027"/>
              <a:ext cx="230620" cy="201426"/>
            </a:xfrm>
            <a:custGeom>
              <a:avLst/>
              <a:gdLst/>
              <a:ahLst/>
              <a:cxnLst/>
              <a:rect l="l" t="t" r="r" b="b"/>
              <a:pathLst>
                <a:path w="3768" h="3291" extrusionOk="0">
                  <a:moveTo>
                    <a:pt x="858" y="0"/>
                  </a:moveTo>
                  <a:cubicBezTo>
                    <a:pt x="203" y="798"/>
                    <a:pt x="1" y="1405"/>
                    <a:pt x="477" y="1667"/>
                  </a:cubicBezTo>
                  <a:cubicBezTo>
                    <a:pt x="644" y="1762"/>
                    <a:pt x="918" y="1929"/>
                    <a:pt x="1120" y="2167"/>
                  </a:cubicBezTo>
                  <a:cubicBezTo>
                    <a:pt x="1775" y="2941"/>
                    <a:pt x="2049" y="3036"/>
                    <a:pt x="2239" y="3155"/>
                  </a:cubicBezTo>
                  <a:cubicBezTo>
                    <a:pt x="2404" y="3251"/>
                    <a:pt x="2569" y="3291"/>
                    <a:pt x="2722" y="3291"/>
                  </a:cubicBezTo>
                  <a:cubicBezTo>
                    <a:pt x="3336" y="3291"/>
                    <a:pt x="3768" y="2653"/>
                    <a:pt x="3263" y="2358"/>
                  </a:cubicBezTo>
                  <a:cubicBezTo>
                    <a:pt x="2644" y="1989"/>
                    <a:pt x="2608" y="584"/>
                    <a:pt x="2608" y="584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7646390" y="3952168"/>
              <a:ext cx="427088" cy="563331"/>
            </a:xfrm>
            <a:custGeom>
              <a:avLst/>
              <a:gdLst/>
              <a:ahLst/>
              <a:cxnLst/>
              <a:rect l="l" t="t" r="r" b="b"/>
              <a:pathLst>
                <a:path w="6978" h="9204" extrusionOk="0">
                  <a:moveTo>
                    <a:pt x="4132" y="0"/>
                  </a:moveTo>
                  <a:cubicBezTo>
                    <a:pt x="1418" y="3751"/>
                    <a:pt x="584" y="5941"/>
                    <a:pt x="1" y="7203"/>
                  </a:cubicBezTo>
                  <a:lnTo>
                    <a:pt x="2454" y="9204"/>
                  </a:lnTo>
                  <a:cubicBezTo>
                    <a:pt x="2454" y="9204"/>
                    <a:pt x="6835" y="2322"/>
                    <a:pt x="6907" y="1512"/>
                  </a:cubicBezTo>
                  <a:cubicBezTo>
                    <a:pt x="6978" y="691"/>
                    <a:pt x="4132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7664629" y="4285918"/>
              <a:ext cx="194632" cy="197509"/>
            </a:xfrm>
            <a:custGeom>
              <a:avLst/>
              <a:gdLst/>
              <a:ahLst/>
              <a:cxnLst/>
              <a:rect l="l" t="t" r="r" b="b"/>
              <a:pathLst>
                <a:path w="3180" h="3227" extrusionOk="0">
                  <a:moveTo>
                    <a:pt x="524" y="0"/>
                  </a:moveTo>
                  <a:cubicBezTo>
                    <a:pt x="501" y="0"/>
                    <a:pt x="24" y="1036"/>
                    <a:pt x="1" y="1084"/>
                  </a:cubicBezTo>
                  <a:lnTo>
                    <a:pt x="2489" y="3227"/>
                  </a:lnTo>
                  <a:lnTo>
                    <a:pt x="3180" y="210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7672647" y="4304096"/>
              <a:ext cx="172047" cy="156746"/>
            </a:xfrm>
            <a:custGeom>
              <a:avLst/>
              <a:gdLst/>
              <a:ahLst/>
              <a:cxnLst/>
              <a:rect l="l" t="t" r="r" b="b"/>
              <a:pathLst>
                <a:path w="2811" h="2561" extrusionOk="0">
                  <a:moveTo>
                    <a:pt x="239" y="1"/>
                  </a:moveTo>
                  <a:lnTo>
                    <a:pt x="1" y="489"/>
                  </a:lnTo>
                  <a:lnTo>
                    <a:pt x="2572" y="2561"/>
                  </a:lnTo>
                  <a:lnTo>
                    <a:pt x="2810" y="2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7970838" y="2833524"/>
              <a:ext cx="218563" cy="261590"/>
            </a:xfrm>
            <a:custGeom>
              <a:avLst/>
              <a:gdLst/>
              <a:ahLst/>
              <a:cxnLst/>
              <a:rect l="l" t="t" r="r" b="b"/>
              <a:pathLst>
                <a:path w="3571" h="4274" extrusionOk="0">
                  <a:moveTo>
                    <a:pt x="1692" y="0"/>
                  </a:moveTo>
                  <a:cubicBezTo>
                    <a:pt x="597" y="0"/>
                    <a:pt x="0" y="1033"/>
                    <a:pt x="129" y="2192"/>
                  </a:cubicBezTo>
                  <a:cubicBezTo>
                    <a:pt x="260" y="3311"/>
                    <a:pt x="1284" y="4192"/>
                    <a:pt x="1903" y="4263"/>
                  </a:cubicBezTo>
                  <a:cubicBezTo>
                    <a:pt x="1903" y="4263"/>
                    <a:pt x="1930" y="4274"/>
                    <a:pt x="1984" y="4274"/>
                  </a:cubicBezTo>
                  <a:cubicBezTo>
                    <a:pt x="2044" y="4274"/>
                    <a:pt x="2140" y="4261"/>
                    <a:pt x="2272" y="4204"/>
                  </a:cubicBezTo>
                  <a:cubicBezTo>
                    <a:pt x="2820" y="3978"/>
                    <a:pt x="2999" y="3382"/>
                    <a:pt x="3106" y="3144"/>
                  </a:cubicBezTo>
                  <a:cubicBezTo>
                    <a:pt x="3225" y="2906"/>
                    <a:pt x="3522" y="1358"/>
                    <a:pt x="3570" y="1037"/>
                  </a:cubicBezTo>
                  <a:cubicBezTo>
                    <a:pt x="3570" y="1037"/>
                    <a:pt x="3463" y="989"/>
                    <a:pt x="3344" y="930"/>
                  </a:cubicBezTo>
                  <a:cubicBezTo>
                    <a:pt x="3094" y="406"/>
                    <a:pt x="2534" y="37"/>
                    <a:pt x="1748" y="1"/>
                  </a:cubicBezTo>
                  <a:cubicBezTo>
                    <a:pt x="1730" y="0"/>
                    <a:pt x="1711" y="0"/>
                    <a:pt x="1692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8034124" y="3086423"/>
              <a:ext cx="180004" cy="737398"/>
            </a:xfrm>
            <a:custGeom>
              <a:avLst/>
              <a:gdLst/>
              <a:ahLst/>
              <a:cxnLst/>
              <a:rect l="l" t="t" r="r" b="b"/>
              <a:pathLst>
                <a:path w="2941" h="12048" extrusionOk="0">
                  <a:moveTo>
                    <a:pt x="0" y="0"/>
                  </a:moveTo>
                  <a:cubicBezTo>
                    <a:pt x="0" y="1"/>
                    <a:pt x="476" y="429"/>
                    <a:pt x="643" y="798"/>
                  </a:cubicBezTo>
                  <a:cubicBezTo>
                    <a:pt x="1417" y="2703"/>
                    <a:pt x="1048" y="4882"/>
                    <a:pt x="1191" y="6549"/>
                  </a:cubicBezTo>
                  <a:cubicBezTo>
                    <a:pt x="1334" y="8049"/>
                    <a:pt x="2084" y="12038"/>
                    <a:pt x="2084" y="12038"/>
                  </a:cubicBezTo>
                  <a:cubicBezTo>
                    <a:pt x="2084" y="12038"/>
                    <a:pt x="2189" y="12048"/>
                    <a:pt x="2325" y="12048"/>
                  </a:cubicBezTo>
                  <a:cubicBezTo>
                    <a:pt x="2579" y="12048"/>
                    <a:pt x="2941" y="12013"/>
                    <a:pt x="2941" y="11811"/>
                  </a:cubicBezTo>
                  <a:cubicBezTo>
                    <a:pt x="2893" y="9823"/>
                    <a:pt x="2608" y="7204"/>
                    <a:pt x="2596" y="7061"/>
                  </a:cubicBezTo>
                  <a:cubicBezTo>
                    <a:pt x="2465" y="5180"/>
                    <a:pt x="2488" y="4144"/>
                    <a:pt x="2441" y="3810"/>
                  </a:cubicBezTo>
                  <a:cubicBezTo>
                    <a:pt x="2381" y="3370"/>
                    <a:pt x="2000" y="2048"/>
                    <a:pt x="1691" y="1441"/>
                  </a:cubicBezTo>
                  <a:cubicBezTo>
                    <a:pt x="1298" y="846"/>
                    <a:pt x="583" y="31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7939378" y="3032501"/>
              <a:ext cx="189491" cy="123573"/>
            </a:xfrm>
            <a:custGeom>
              <a:avLst/>
              <a:gdLst/>
              <a:ahLst/>
              <a:cxnLst/>
              <a:rect l="l" t="t" r="r" b="b"/>
              <a:pathLst>
                <a:path w="3096" h="2019" extrusionOk="0">
                  <a:moveTo>
                    <a:pt x="143" y="0"/>
                  </a:moveTo>
                  <a:lnTo>
                    <a:pt x="0" y="1132"/>
                  </a:lnTo>
                  <a:cubicBezTo>
                    <a:pt x="0" y="1132"/>
                    <a:pt x="1438" y="2018"/>
                    <a:pt x="2351" y="2018"/>
                  </a:cubicBezTo>
                  <a:cubicBezTo>
                    <a:pt x="2553" y="2018"/>
                    <a:pt x="2729" y="1975"/>
                    <a:pt x="2858" y="1870"/>
                  </a:cubicBezTo>
                  <a:cubicBezTo>
                    <a:pt x="3096" y="1679"/>
                    <a:pt x="3013" y="965"/>
                    <a:pt x="3013" y="965"/>
                  </a:cubicBezTo>
                  <a:cubicBezTo>
                    <a:pt x="3013" y="965"/>
                    <a:pt x="1810" y="798"/>
                    <a:pt x="441" y="286"/>
                  </a:cubicBezTo>
                  <a:cubicBezTo>
                    <a:pt x="143" y="167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7937175" y="2925943"/>
              <a:ext cx="211402" cy="162928"/>
            </a:xfrm>
            <a:custGeom>
              <a:avLst/>
              <a:gdLst/>
              <a:ahLst/>
              <a:cxnLst/>
              <a:rect l="l" t="t" r="r" b="b"/>
              <a:pathLst>
                <a:path w="3454" h="2662" extrusionOk="0">
                  <a:moveTo>
                    <a:pt x="1974" y="0"/>
                  </a:moveTo>
                  <a:cubicBezTo>
                    <a:pt x="1218" y="0"/>
                    <a:pt x="429" y="27"/>
                    <a:pt x="298" y="134"/>
                  </a:cubicBezTo>
                  <a:cubicBezTo>
                    <a:pt x="24" y="336"/>
                    <a:pt x="1" y="2265"/>
                    <a:pt x="1" y="2408"/>
                  </a:cubicBezTo>
                  <a:cubicBezTo>
                    <a:pt x="8" y="2591"/>
                    <a:pt x="520" y="2661"/>
                    <a:pt x="1011" y="2661"/>
                  </a:cubicBezTo>
                  <a:cubicBezTo>
                    <a:pt x="1322" y="2661"/>
                    <a:pt x="1625" y="2633"/>
                    <a:pt x="1786" y="2587"/>
                  </a:cubicBezTo>
                  <a:cubicBezTo>
                    <a:pt x="2346" y="2408"/>
                    <a:pt x="2036" y="2396"/>
                    <a:pt x="2691" y="2063"/>
                  </a:cubicBezTo>
                  <a:cubicBezTo>
                    <a:pt x="3346" y="1741"/>
                    <a:pt x="3334" y="206"/>
                    <a:pt x="3453" y="27"/>
                  </a:cubicBezTo>
                  <a:cubicBezTo>
                    <a:pt x="3453" y="27"/>
                    <a:pt x="2730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7848244" y="2896810"/>
              <a:ext cx="395078" cy="73630"/>
            </a:xfrm>
            <a:custGeom>
              <a:avLst/>
              <a:gdLst/>
              <a:ahLst/>
              <a:cxnLst/>
              <a:rect l="l" t="t" r="r" b="b"/>
              <a:pathLst>
                <a:path w="6455" h="1203" extrusionOk="0">
                  <a:moveTo>
                    <a:pt x="5972" y="0"/>
                  </a:moveTo>
                  <a:cubicBezTo>
                    <a:pt x="5433" y="0"/>
                    <a:pt x="406" y="562"/>
                    <a:pt x="406" y="562"/>
                  </a:cubicBezTo>
                  <a:cubicBezTo>
                    <a:pt x="168" y="610"/>
                    <a:pt x="1" y="682"/>
                    <a:pt x="60" y="896"/>
                  </a:cubicBezTo>
                  <a:cubicBezTo>
                    <a:pt x="104" y="1052"/>
                    <a:pt x="1278" y="1203"/>
                    <a:pt x="2135" y="1203"/>
                  </a:cubicBezTo>
                  <a:cubicBezTo>
                    <a:pt x="2452" y="1203"/>
                    <a:pt x="2725" y="1182"/>
                    <a:pt x="2882" y="1134"/>
                  </a:cubicBezTo>
                  <a:cubicBezTo>
                    <a:pt x="3440" y="960"/>
                    <a:pt x="4610" y="729"/>
                    <a:pt x="5164" y="729"/>
                  </a:cubicBezTo>
                  <a:cubicBezTo>
                    <a:pt x="5178" y="729"/>
                    <a:pt x="5191" y="729"/>
                    <a:pt x="5204" y="729"/>
                  </a:cubicBezTo>
                  <a:cubicBezTo>
                    <a:pt x="5752" y="729"/>
                    <a:pt x="6299" y="717"/>
                    <a:pt x="6371" y="479"/>
                  </a:cubicBezTo>
                  <a:cubicBezTo>
                    <a:pt x="6454" y="241"/>
                    <a:pt x="6180" y="27"/>
                    <a:pt x="6014" y="3"/>
                  </a:cubicBezTo>
                  <a:cubicBezTo>
                    <a:pt x="6007" y="1"/>
                    <a:pt x="5993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7853752" y="2882304"/>
              <a:ext cx="382960" cy="74548"/>
            </a:xfrm>
            <a:custGeom>
              <a:avLst/>
              <a:gdLst/>
              <a:ahLst/>
              <a:cxnLst/>
              <a:rect l="l" t="t" r="r" b="b"/>
              <a:pathLst>
                <a:path w="6257" h="1218" extrusionOk="0">
                  <a:moveTo>
                    <a:pt x="5204" y="0"/>
                  </a:moveTo>
                  <a:cubicBezTo>
                    <a:pt x="4376" y="0"/>
                    <a:pt x="1745" y="371"/>
                    <a:pt x="1745" y="371"/>
                  </a:cubicBezTo>
                  <a:cubicBezTo>
                    <a:pt x="1745" y="371"/>
                    <a:pt x="292" y="728"/>
                    <a:pt x="125" y="859"/>
                  </a:cubicBezTo>
                  <a:cubicBezTo>
                    <a:pt x="0" y="965"/>
                    <a:pt x="1278" y="1218"/>
                    <a:pt x="2102" y="1218"/>
                  </a:cubicBezTo>
                  <a:cubicBezTo>
                    <a:pt x="2299" y="1218"/>
                    <a:pt x="2470" y="1203"/>
                    <a:pt x="2590" y="1169"/>
                  </a:cubicBezTo>
                  <a:cubicBezTo>
                    <a:pt x="3340" y="966"/>
                    <a:pt x="4007" y="859"/>
                    <a:pt x="4614" y="799"/>
                  </a:cubicBezTo>
                  <a:cubicBezTo>
                    <a:pt x="5221" y="740"/>
                    <a:pt x="6138" y="811"/>
                    <a:pt x="6197" y="538"/>
                  </a:cubicBezTo>
                  <a:cubicBezTo>
                    <a:pt x="6257" y="252"/>
                    <a:pt x="5852" y="121"/>
                    <a:pt x="5400" y="14"/>
                  </a:cubicBezTo>
                  <a:cubicBezTo>
                    <a:pt x="5358" y="5"/>
                    <a:pt x="5291" y="0"/>
                    <a:pt x="5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7937175" y="2778194"/>
              <a:ext cx="277320" cy="150136"/>
            </a:xfrm>
            <a:custGeom>
              <a:avLst/>
              <a:gdLst/>
              <a:ahLst/>
              <a:cxnLst/>
              <a:rect l="l" t="t" r="r" b="b"/>
              <a:pathLst>
                <a:path w="4531" h="2453" extrusionOk="0">
                  <a:moveTo>
                    <a:pt x="2417" y="0"/>
                  </a:moveTo>
                  <a:cubicBezTo>
                    <a:pt x="1929" y="0"/>
                    <a:pt x="715" y="95"/>
                    <a:pt x="358" y="1012"/>
                  </a:cubicBezTo>
                  <a:cubicBezTo>
                    <a:pt x="1" y="1941"/>
                    <a:pt x="72" y="2453"/>
                    <a:pt x="72" y="2453"/>
                  </a:cubicBezTo>
                  <a:cubicBezTo>
                    <a:pt x="72" y="2453"/>
                    <a:pt x="2872" y="2148"/>
                    <a:pt x="4061" y="2148"/>
                  </a:cubicBezTo>
                  <a:cubicBezTo>
                    <a:pt x="4160" y="2148"/>
                    <a:pt x="4248" y="2151"/>
                    <a:pt x="4322" y="2155"/>
                  </a:cubicBezTo>
                  <a:cubicBezTo>
                    <a:pt x="4325" y="2155"/>
                    <a:pt x="4327" y="2156"/>
                    <a:pt x="4329" y="2156"/>
                  </a:cubicBezTo>
                  <a:cubicBezTo>
                    <a:pt x="4530" y="2156"/>
                    <a:pt x="4201" y="998"/>
                    <a:pt x="4001" y="762"/>
                  </a:cubicBezTo>
                  <a:cubicBezTo>
                    <a:pt x="3763" y="476"/>
                    <a:pt x="3191" y="0"/>
                    <a:pt x="2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7932095" y="2778868"/>
              <a:ext cx="148728" cy="155338"/>
            </a:xfrm>
            <a:custGeom>
              <a:avLst/>
              <a:gdLst/>
              <a:ahLst/>
              <a:cxnLst/>
              <a:rect l="l" t="t" r="r" b="b"/>
              <a:pathLst>
                <a:path w="2430" h="2538" extrusionOk="0">
                  <a:moveTo>
                    <a:pt x="2366" y="0"/>
                  </a:moveTo>
                  <a:cubicBezTo>
                    <a:pt x="1819" y="0"/>
                    <a:pt x="762" y="154"/>
                    <a:pt x="453" y="1001"/>
                  </a:cubicBezTo>
                  <a:cubicBezTo>
                    <a:pt x="95" y="1930"/>
                    <a:pt x="0" y="2537"/>
                    <a:pt x="0" y="2537"/>
                  </a:cubicBezTo>
                  <a:cubicBezTo>
                    <a:pt x="1393" y="2406"/>
                    <a:pt x="1631" y="2358"/>
                    <a:pt x="2250" y="2299"/>
                  </a:cubicBezTo>
                  <a:cubicBezTo>
                    <a:pt x="2060" y="1525"/>
                    <a:pt x="1953" y="442"/>
                    <a:pt x="2429" y="1"/>
                  </a:cubicBezTo>
                  <a:cubicBezTo>
                    <a:pt x="2409" y="1"/>
                    <a:pt x="2388" y="0"/>
                    <a:pt x="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8052301" y="4473206"/>
              <a:ext cx="275545" cy="142302"/>
            </a:xfrm>
            <a:custGeom>
              <a:avLst/>
              <a:gdLst/>
              <a:ahLst/>
              <a:cxnLst/>
              <a:rect l="l" t="t" r="r" b="b"/>
              <a:pathLst>
                <a:path w="4502" h="2325" extrusionOk="0">
                  <a:moveTo>
                    <a:pt x="1394" y="0"/>
                  </a:moveTo>
                  <a:lnTo>
                    <a:pt x="1" y="619"/>
                  </a:lnTo>
                  <a:cubicBezTo>
                    <a:pt x="1" y="1676"/>
                    <a:pt x="350" y="2273"/>
                    <a:pt x="774" y="2273"/>
                  </a:cubicBezTo>
                  <a:cubicBezTo>
                    <a:pt x="833" y="2273"/>
                    <a:pt x="893" y="2262"/>
                    <a:pt x="953" y="2238"/>
                  </a:cubicBezTo>
                  <a:cubicBezTo>
                    <a:pt x="1068" y="2200"/>
                    <a:pt x="1184" y="2162"/>
                    <a:pt x="1337" y="2162"/>
                  </a:cubicBezTo>
                  <a:cubicBezTo>
                    <a:pt x="1422" y="2162"/>
                    <a:pt x="1518" y="2173"/>
                    <a:pt x="1632" y="2203"/>
                  </a:cubicBezTo>
                  <a:cubicBezTo>
                    <a:pt x="1929" y="2293"/>
                    <a:pt x="2221" y="2325"/>
                    <a:pt x="2485" y="2325"/>
                  </a:cubicBezTo>
                  <a:cubicBezTo>
                    <a:pt x="3026" y="2325"/>
                    <a:pt x="3456" y="2191"/>
                    <a:pt x="3608" y="2143"/>
                  </a:cubicBezTo>
                  <a:cubicBezTo>
                    <a:pt x="4501" y="1845"/>
                    <a:pt x="4489" y="762"/>
                    <a:pt x="3811" y="762"/>
                  </a:cubicBezTo>
                  <a:cubicBezTo>
                    <a:pt x="3803" y="762"/>
                    <a:pt x="3795" y="762"/>
                    <a:pt x="3787" y="762"/>
                  </a:cubicBezTo>
                  <a:cubicBezTo>
                    <a:pt x="2754" y="762"/>
                    <a:pt x="1394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7824252" y="3587386"/>
              <a:ext cx="408849" cy="998131"/>
            </a:xfrm>
            <a:custGeom>
              <a:avLst/>
              <a:gdLst/>
              <a:ahLst/>
              <a:cxnLst/>
              <a:rect l="l" t="t" r="r" b="b"/>
              <a:pathLst>
                <a:path w="6680" h="16308" extrusionOk="0">
                  <a:moveTo>
                    <a:pt x="2105" y="1"/>
                  </a:moveTo>
                  <a:cubicBezTo>
                    <a:pt x="1100" y="1"/>
                    <a:pt x="202" y="31"/>
                    <a:pt x="202" y="31"/>
                  </a:cubicBezTo>
                  <a:cubicBezTo>
                    <a:pt x="83" y="1245"/>
                    <a:pt x="0" y="2424"/>
                    <a:pt x="191" y="3222"/>
                  </a:cubicBezTo>
                  <a:cubicBezTo>
                    <a:pt x="810" y="5936"/>
                    <a:pt x="1738" y="8806"/>
                    <a:pt x="1846" y="9258"/>
                  </a:cubicBezTo>
                  <a:cubicBezTo>
                    <a:pt x="1310" y="11127"/>
                    <a:pt x="2822" y="14937"/>
                    <a:pt x="3000" y="16176"/>
                  </a:cubicBezTo>
                  <a:cubicBezTo>
                    <a:pt x="3283" y="16268"/>
                    <a:pt x="3564" y="16307"/>
                    <a:pt x="3836" y="16307"/>
                  </a:cubicBezTo>
                  <a:cubicBezTo>
                    <a:pt x="5387" y="16307"/>
                    <a:pt x="6679" y="15033"/>
                    <a:pt x="6679" y="15033"/>
                  </a:cubicBezTo>
                  <a:cubicBezTo>
                    <a:pt x="6679" y="15033"/>
                    <a:pt x="5275" y="9889"/>
                    <a:pt x="5370" y="8960"/>
                  </a:cubicBezTo>
                  <a:cubicBezTo>
                    <a:pt x="5441" y="8020"/>
                    <a:pt x="5179" y="3424"/>
                    <a:pt x="4846" y="269"/>
                  </a:cubicBezTo>
                  <a:cubicBezTo>
                    <a:pt x="4833" y="49"/>
                    <a:pt x="3381" y="1"/>
                    <a:pt x="2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7978733" y="4395904"/>
              <a:ext cx="244881" cy="132080"/>
            </a:xfrm>
            <a:custGeom>
              <a:avLst/>
              <a:gdLst/>
              <a:ahLst/>
              <a:cxnLst/>
              <a:rect l="l" t="t" r="r" b="b"/>
              <a:pathLst>
                <a:path w="4001" h="2158" extrusionOk="0">
                  <a:moveTo>
                    <a:pt x="3691" y="1"/>
                  </a:moveTo>
                  <a:cubicBezTo>
                    <a:pt x="3691" y="1"/>
                    <a:pt x="2477" y="894"/>
                    <a:pt x="1179" y="1013"/>
                  </a:cubicBezTo>
                  <a:cubicBezTo>
                    <a:pt x="896" y="1075"/>
                    <a:pt x="650" y="1089"/>
                    <a:pt x="457" y="1089"/>
                  </a:cubicBezTo>
                  <a:cubicBezTo>
                    <a:pt x="298" y="1089"/>
                    <a:pt x="175" y="1080"/>
                    <a:pt x="97" y="1080"/>
                  </a:cubicBezTo>
                  <a:cubicBezTo>
                    <a:pt x="34" y="1080"/>
                    <a:pt x="0" y="1086"/>
                    <a:pt x="0" y="1108"/>
                  </a:cubicBezTo>
                  <a:cubicBezTo>
                    <a:pt x="167" y="1906"/>
                    <a:pt x="238" y="2037"/>
                    <a:pt x="238" y="2037"/>
                  </a:cubicBezTo>
                  <a:cubicBezTo>
                    <a:pt x="386" y="2103"/>
                    <a:pt x="653" y="2157"/>
                    <a:pt x="1024" y="2157"/>
                  </a:cubicBezTo>
                  <a:cubicBezTo>
                    <a:pt x="1190" y="2157"/>
                    <a:pt x="1377" y="2146"/>
                    <a:pt x="1584" y="2120"/>
                  </a:cubicBezTo>
                  <a:cubicBezTo>
                    <a:pt x="3132" y="1823"/>
                    <a:pt x="3870" y="1203"/>
                    <a:pt x="4001" y="1120"/>
                  </a:cubicBezTo>
                  <a:cubicBezTo>
                    <a:pt x="3786" y="168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7983079" y="4419957"/>
              <a:ext cx="239067" cy="89482"/>
            </a:xfrm>
            <a:custGeom>
              <a:avLst/>
              <a:gdLst/>
              <a:ahLst/>
              <a:cxnLst/>
              <a:rect l="l" t="t" r="r" b="b"/>
              <a:pathLst>
                <a:path w="3906" h="1462" extrusionOk="0">
                  <a:moveTo>
                    <a:pt x="3727" y="1"/>
                  </a:moveTo>
                  <a:cubicBezTo>
                    <a:pt x="2382" y="901"/>
                    <a:pt x="1345" y="1039"/>
                    <a:pt x="688" y="1039"/>
                  </a:cubicBezTo>
                  <a:cubicBezTo>
                    <a:pt x="397" y="1039"/>
                    <a:pt x="180" y="1012"/>
                    <a:pt x="45" y="1012"/>
                  </a:cubicBezTo>
                  <a:cubicBezTo>
                    <a:pt x="29" y="1012"/>
                    <a:pt x="14" y="1012"/>
                    <a:pt x="1" y="1013"/>
                  </a:cubicBezTo>
                  <a:cubicBezTo>
                    <a:pt x="1" y="1013"/>
                    <a:pt x="36" y="1251"/>
                    <a:pt x="84" y="1382"/>
                  </a:cubicBezTo>
                  <a:cubicBezTo>
                    <a:pt x="317" y="1437"/>
                    <a:pt x="554" y="1461"/>
                    <a:pt x="791" y="1461"/>
                  </a:cubicBezTo>
                  <a:cubicBezTo>
                    <a:pt x="2331" y="1461"/>
                    <a:pt x="3834" y="441"/>
                    <a:pt x="3834" y="441"/>
                  </a:cubicBezTo>
                  <a:cubicBezTo>
                    <a:pt x="3834" y="441"/>
                    <a:pt x="3906" y="346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7773574" y="3079874"/>
              <a:ext cx="402668" cy="748415"/>
            </a:xfrm>
            <a:custGeom>
              <a:avLst/>
              <a:gdLst/>
              <a:ahLst/>
              <a:cxnLst/>
              <a:rect l="l" t="t" r="r" b="b"/>
              <a:pathLst>
                <a:path w="6579" h="12228" extrusionOk="0">
                  <a:moveTo>
                    <a:pt x="2793" y="0"/>
                  </a:moveTo>
                  <a:cubicBezTo>
                    <a:pt x="1483" y="1179"/>
                    <a:pt x="1316" y="2858"/>
                    <a:pt x="1316" y="2858"/>
                  </a:cubicBezTo>
                  <a:cubicBezTo>
                    <a:pt x="1316" y="2858"/>
                    <a:pt x="1102" y="5322"/>
                    <a:pt x="1150" y="6573"/>
                  </a:cubicBezTo>
                  <a:cubicBezTo>
                    <a:pt x="1209" y="8001"/>
                    <a:pt x="626" y="6692"/>
                    <a:pt x="66" y="10883"/>
                  </a:cubicBezTo>
                  <a:cubicBezTo>
                    <a:pt x="1" y="11426"/>
                    <a:pt x="5212" y="12227"/>
                    <a:pt x="6367" y="12227"/>
                  </a:cubicBezTo>
                  <a:cubicBezTo>
                    <a:pt x="6477" y="12227"/>
                    <a:pt x="6551" y="12220"/>
                    <a:pt x="6579" y="12204"/>
                  </a:cubicBezTo>
                  <a:cubicBezTo>
                    <a:pt x="6579" y="12204"/>
                    <a:pt x="6281" y="5180"/>
                    <a:pt x="6186" y="4263"/>
                  </a:cubicBezTo>
                  <a:cubicBezTo>
                    <a:pt x="6079" y="3346"/>
                    <a:pt x="5114" y="572"/>
                    <a:pt x="4900" y="572"/>
                  </a:cubicBezTo>
                  <a:cubicBezTo>
                    <a:pt x="4893" y="572"/>
                    <a:pt x="4885" y="572"/>
                    <a:pt x="4878" y="572"/>
                  </a:cubicBezTo>
                  <a:cubicBezTo>
                    <a:pt x="4146" y="572"/>
                    <a:pt x="2793" y="0"/>
                    <a:pt x="2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7846836" y="3275913"/>
              <a:ext cx="341830" cy="105579"/>
            </a:xfrm>
            <a:custGeom>
              <a:avLst/>
              <a:gdLst/>
              <a:ahLst/>
              <a:cxnLst/>
              <a:rect l="l" t="t" r="r" b="b"/>
              <a:pathLst>
                <a:path w="5585" h="1725" extrusionOk="0">
                  <a:moveTo>
                    <a:pt x="5584" y="0"/>
                  </a:moveTo>
                  <a:cubicBezTo>
                    <a:pt x="5364" y="147"/>
                    <a:pt x="3164" y="751"/>
                    <a:pt x="1407" y="751"/>
                  </a:cubicBezTo>
                  <a:cubicBezTo>
                    <a:pt x="881" y="751"/>
                    <a:pt x="394" y="697"/>
                    <a:pt x="12" y="560"/>
                  </a:cubicBezTo>
                  <a:cubicBezTo>
                    <a:pt x="0" y="1191"/>
                    <a:pt x="0" y="1548"/>
                    <a:pt x="0" y="1548"/>
                  </a:cubicBezTo>
                  <a:cubicBezTo>
                    <a:pt x="0" y="1548"/>
                    <a:pt x="715" y="1724"/>
                    <a:pt x="1839" y="1724"/>
                  </a:cubicBezTo>
                  <a:cubicBezTo>
                    <a:pt x="2822" y="1724"/>
                    <a:pt x="4119" y="1589"/>
                    <a:pt x="5525" y="1084"/>
                  </a:cubicBezTo>
                  <a:cubicBezTo>
                    <a:pt x="5537" y="262"/>
                    <a:pt x="5584" y="0"/>
                    <a:pt x="5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7846836" y="3295560"/>
              <a:ext cx="343238" cy="69162"/>
            </a:xfrm>
            <a:custGeom>
              <a:avLst/>
              <a:gdLst/>
              <a:ahLst/>
              <a:cxnLst/>
              <a:rect l="l" t="t" r="r" b="b"/>
              <a:pathLst>
                <a:path w="5608" h="1130" extrusionOk="0">
                  <a:moveTo>
                    <a:pt x="5608" y="1"/>
                  </a:moveTo>
                  <a:lnTo>
                    <a:pt x="5608" y="1"/>
                  </a:lnTo>
                  <a:cubicBezTo>
                    <a:pt x="5389" y="146"/>
                    <a:pt x="3201" y="751"/>
                    <a:pt x="1443" y="751"/>
                  </a:cubicBezTo>
                  <a:cubicBezTo>
                    <a:pt x="902" y="751"/>
                    <a:pt x="402" y="694"/>
                    <a:pt x="12" y="548"/>
                  </a:cubicBezTo>
                  <a:cubicBezTo>
                    <a:pt x="12" y="786"/>
                    <a:pt x="0" y="965"/>
                    <a:pt x="0" y="965"/>
                  </a:cubicBezTo>
                  <a:cubicBezTo>
                    <a:pt x="0" y="965"/>
                    <a:pt x="699" y="1130"/>
                    <a:pt x="1799" y="1130"/>
                  </a:cubicBezTo>
                  <a:cubicBezTo>
                    <a:pt x="2789" y="1130"/>
                    <a:pt x="4103" y="996"/>
                    <a:pt x="5525" y="489"/>
                  </a:cubicBezTo>
                  <a:cubicBezTo>
                    <a:pt x="5560" y="155"/>
                    <a:pt x="5608" y="1"/>
                    <a:pt x="5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7816907" y="3100010"/>
              <a:ext cx="251308" cy="438779"/>
            </a:xfrm>
            <a:custGeom>
              <a:avLst/>
              <a:gdLst/>
              <a:ahLst/>
              <a:cxnLst/>
              <a:rect l="l" t="t" r="r" b="b"/>
              <a:pathLst>
                <a:path w="4106" h="7169" extrusionOk="0">
                  <a:moveTo>
                    <a:pt x="2452" y="0"/>
                  </a:moveTo>
                  <a:cubicBezTo>
                    <a:pt x="1921" y="0"/>
                    <a:pt x="1301" y="360"/>
                    <a:pt x="715" y="1243"/>
                  </a:cubicBezTo>
                  <a:cubicBezTo>
                    <a:pt x="503" y="1582"/>
                    <a:pt x="508" y="2752"/>
                    <a:pt x="613" y="2752"/>
                  </a:cubicBezTo>
                  <a:cubicBezTo>
                    <a:pt x="626" y="2752"/>
                    <a:pt x="640" y="2735"/>
                    <a:pt x="656" y="2696"/>
                  </a:cubicBezTo>
                  <a:cubicBezTo>
                    <a:pt x="1160" y="1309"/>
                    <a:pt x="1725" y="780"/>
                    <a:pt x="2186" y="780"/>
                  </a:cubicBezTo>
                  <a:cubicBezTo>
                    <a:pt x="2597" y="780"/>
                    <a:pt x="2926" y="1197"/>
                    <a:pt x="3061" y="1803"/>
                  </a:cubicBezTo>
                  <a:cubicBezTo>
                    <a:pt x="3466" y="3648"/>
                    <a:pt x="894" y="6541"/>
                    <a:pt x="596" y="6541"/>
                  </a:cubicBezTo>
                  <a:cubicBezTo>
                    <a:pt x="299" y="6541"/>
                    <a:pt x="1" y="7065"/>
                    <a:pt x="537" y="7160"/>
                  </a:cubicBezTo>
                  <a:cubicBezTo>
                    <a:pt x="569" y="7166"/>
                    <a:pt x="602" y="7169"/>
                    <a:pt x="635" y="7169"/>
                  </a:cubicBezTo>
                  <a:cubicBezTo>
                    <a:pt x="1772" y="7169"/>
                    <a:pt x="3345" y="3874"/>
                    <a:pt x="3704" y="2636"/>
                  </a:cubicBezTo>
                  <a:cubicBezTo>
                    <a:pt x="4105" y="1223"/>
                    <a:pt x="3430" y="0"/>
                    <a:pt x="2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8295714" y="3006550"/>
              <a:ext cx="152339" cy="167396"/>
            </a:xfrm>
            <a:custGeom>
              <a:avLst/>
              <a:gdLst/>
              <a:ahLst/>
              <a:cxnLst/>
              <a:rect l="l" t="t" r="r" b="b"/>
              <a:pathLst>
                <a:path w="2489" h="2735" extrusionOk="0">
                  <a:moveTo>
                    <a:pt x="1058" y="0"/>
                  </a:moveTo>
                  <a:cubicBezTo>
                    <a:pt x="1028" y="0"/>
                    <a:pt x="994" y="3"/>
                    <a:pt x="953" y="8"/>
                  </a:cubicBezTo>
                  <a:cubicBezTo>
                    <a:pt x="881" y="20"/>
                    <a:pt x="786" y="79"/>
                    <a:pt x="715" y="139"/>
                  </a:cubicBezTo>
                  <a:cubicBezTo>
                    <a:pt x="572" y="246"/>
                    <a:pt x="512" y="424"/>
                    <a:pt x="477" y="567"/>
                  </a:cubicBezTo>
                  <a:cubicBezTo>
                    <a:pt x="429" y="805"/>
                    <a:pt x="250" y="1377"/>
                    <a:pt x="0" y="1663"/>
                  </a:cubicBezTo>
                  <a:lnTo>
                    <a:pt x="1310" y="2734"/>
                  </a:lnTo>
                  <a:cubicBezTo>
                    <a:pt x="1310" y="2734"/>
                    <a:pt x="1417" y="2437"/>
                    <a:pt x="1703" y="2079"/>
                  </a:cubicBezTo>
                  <a:cubicBezTo>
                    <a:pt x="1953" y="1746"/>
                    <a:pt x="2334" y="1103"/>
                    <a:pt x="2322" y="770"/>
                  </a:cubicBezTo>
                  <a:cubicBezTo>
                    <a:pt x="2394" y="591"/>
                    <a:pt x="2489" y="472"/>
                    <a:pt x="2489" y="472"/>
                  </a:cubicBezTo>
                  <a:cubicBezTo>
                    <a:pt x="2489" y="472"/>
                    <a:pt x="2481" y="348"/>
                    <a:pt x="2347" y="348"/>
                  </a:cubicBezTo>
                  <a:cubicBezTo>
                    <a:pt x="2320" y="348"/>
                    <a:pt x="2288" y="353"/>
                    <a:pt x="2251" y="365"/>
                  </a:cubicBezTo>
                  <a:cubicBezTo>
                    <a:pt x="2215" y="365"/>
                    <a:pt x="2203" y="377"/>
                    <a:pt x="2191" y="377"/>
                  </a:cubicBezTo>
                  <a:cubicBezTo>
                    <a:pt x="2191" y="317"/>
                    <a:pt x="2179" y="246"/>
                    <a:pt x="2072" y="198"/>
                  </a:cubicBezTo>
                  <a:cubicBezTo>
                    <a:pt x="2017" y="176"/>
                    <a:pt x="1969" y="168"/>
                    <a:pt x="1930" y="168"/>
                  </a:cubicBezTo>
                  <a:cubicBezTo>
                    <a:pt x="1841" y="168"/>
                    <a:pt x="1791" y="209"/>
                    <a:pt x="1774" y="234"/>
                  </a:cubicBezTo>
                  <a:lnTo>
                    <a:pt x="1763" y="234"/>
                  </a:lnTo>
                  <a:cubicBezTo>
                    <a:pt x="1739" y="174"/>
                    <a:pt x="1715" y="20"/>
                    <a:pt x="1501" y="8"/>
                  </a:cubicBezTo>
                  <a:cubicBezTo>
                    <a:pt x="1491" y="7"/>
                    <a:pt x="1482" y="7"/>
                    <a:pt x="1472" y="7"/>
                  </a:cubicBezTo>
                  <a:cubicBezTo>
                    <a:pt x="1341" y="7"/>
                    <a:pt x="1227" y="79"/>
                    <a:pt x="1227" y="79"/>
                  </a:cubicBezTo>
                  <a:cubicBezTo>
                    <a:pt x="1227" y="79"/>
                    <a:pt x="1235" y="0"/>
                    <a:pt x="1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7866483" y="3087892"/>
              <a:ext cx="532055" cy="246350"/>
            </a:xfrm>
            <a:custGeom>
              <a:avLst/>
              <a:gdLst/>
              <a:ahLst/>
              <a:cxnLst/>
              <a:rect l="l" t="t" r="r" b="b"/>
              <a:pathLst>
                <a:path w="8693" h="4025" extrusionOk="0">
                  <a:moveTo>
                    <a:pt x="7144" y="0"/>
                  </a:moveTo>
                  <a:cubicBezTo>
                    <a:pt x="6406" y="417"/>
                    <a:pt x="5775" y="1084"/>
                    <a:pt x="5394" y="1119"/>
                  </a:cubicBezTo>
                  <a:cubicBezTo>
                    <a:pt x="5263" y="1148"/>
                    <a:pt x="5135" y="1160"/>
                    <a:pt x="5005" y="1160"/>
                  </a:cubicBezTo>
                  <a:cubicBezTo>
                    <a:pt x="4376" y="1160"/>
                    <a:pt x="3685" y="879"/>
                    <a:pt x="2275" y="810"/>
                  </a:cubicBezTo>
                  <a:cubicBezTo>
                    <a:pt x="2123" y="793"/>
                    <a:pt x="1988" y="784"/>
                    <a:pt x="1867" y="784"/>
                  </a:cubicBezTo>
                  <a:cubicBezTo>
                    <a:pt x="1309" y="784"/>
                    <a:pt x="1059" y="970"/>
                    <a:pt x="834" y="1381"/>
                  </a:cubicBezTo>
                  <a:cubicBezTo>
                    <a:pt x="715" y="1774"/>
                    <a:pt x="1" y="3513"/>
                    <a:pt x="2549" y="3929"/>
                  </a:cubicBezTo>
                  <a:cubicBezTo>
                    <a:pt x="2549" y="3929"/>
                    <a:pt x="3511" y="4025"/>
                    <a:pt x="4531" y="4025"/>
                  </a:cubicBezTo>
                  <a:cubicBezTo>
                    <a:pt x="4905" y="4025"/>
                    <a:pt x="5287" y="4012"/>
                    <a:pt x="5632" y="3977"/>
                  </a:cubicBezTo>
                  <a:cubicBezTo>
                    <a:pt x="6775" y="3727"/>
                    <a:pt x="7609" y="2953"/>
                    <a:pt x="8692" y="1489"/>
                  </a:cubicBezTo>
                  <a:cubicBezTo>
                    <a:pt x="8490" y="357"/>
                    <a:pt x="7680" y="36"/>
                    <a:pt x="7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8239589" y="3099153"/>
              <a:ext cx="147994" cy="131591"/>
            </a:xfrm>
            <a:custGeom>
              <a:avLst/>
              <a:gdLst/>
              <a:ahLst/>
              <a:cxnLst/>
              <a:rect l="l" t="t" r="r" b="b"/>
              <a:pathLst>
                <a:path w="2418" h="2150" extrusionOk="0">
                  <a:moveTo>
                    <a:pt x="808" y="0"/>
                  </a:moveTo>
                  <a:cubicBezTo>
                    <a:pt x="772" y="0"/>
                    <a:pt x="745" y="3"/>
                    <a:pt x="727" y="7"/>
                  </a:cubicBezTo>
                  <a:cubicBezTo>
                    <a:pt x="394" y="209"/>
                    <a:pt x="1" y="519"/>
                    <a:pt x="1" y="519"/>
                  </a:cubicBezTo>
                  <a:cubicBezTo>
                    <a:pt x="227" y="543"/>
                    <a:pt x="691" y="483"/>
                    <a:pt x="1108" y="959"/>
                  </a:cubicBezTo>
                  <a:cubicBezTo>
                    <a:pt x="1858" y="1674"/>
                    <a:pt x="1763" y="1936"/>
                    <a:pt x="1918" y="2150"/>
                  </a:cubicBezTo>
                  <a:cubicBezTo>
                    <a:pt x="2215" y="1769"/>
                    <a:pt x="2418" y="1519"/>
                    <a:pt x="2418" y="1519"/>
                  </a:cubicBezTo>
                  <a:cubicBezTo>
                    <a:pt x="2418" y="1519"/>
                    <a:pt x="2156" y="757"/>
                    <a:pt x="1703" y="376"/>
                  </a:cubicBezTo>
                  <a:cubicBezTo>
                    <a:pt x="1375" y="68"/>
                    <a:pt x="989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8252687" y="3109007"/>
              <a:ext cx="129816" cy="105762"/>
            </a:xfrm>
            <a:custGeom>
              <a:avLst/>
              <a:gdLst/>
              <a:ahLst/>
              <a:cxnLst/>
              <a:rect l="l" t="t" r="r" b="b"/>
              <a:pathLst>
                <a:path w="2121" h="1728" extrusionOk="0">
                  <a:moveTo>
                    <a:pt x="287" y="1"/>
                  </a:moveTo>
                  <a:cubicBezTo>
                    <a:pt x="287" y="1"/>
                    <a:pt x="227" y="60"/>
                    <a:pt x="1" y="203"/>
                  </a:cubicBezTo>
                  <a:cubicBezTo>
                    <a:pt x="1370" y="263"/>
                    <a:pt x="1906" y="1727"/>
                    <a:pt x="1906" y="1727"/>
                  </a:cubicBezTo>
                  <a:cubicBezTo>
                    <a:pt x="1906" y="1727"/>
                    <a:pt x="1906" y="1727"/>
                    <a:pt x="1907" y="1727"/>
                  </a:cubicBezTo>
                  <a:cubicBezTo>
                    <a:pt x="1911" y="1727"/>
                    <a:pt x="1946" y="1717"/>
                    <a:pt x="2120" y="1489"/>
                  </a:cubicBezTo>
                  <a:cubicBezTo>
                    <a:pt x="1715" y="715"/>
                    <a:pt x="1215" y="72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8055974" y="3147628"/>
              <a:ext cx="96949" cy="188022"/>
            </a:xfrm>
            <a:custGeom>
              <a:avLst/>
              <a:gdLst/>
              <a:ahLst/>
              <a:cxnLst/>
              <a:rect l="l" t="t" r="r" b="b"/>
              <a:pathLst>
                <a:path w="1584" h="3072" extrusionOk="0">
                  <a:moveTo>
                    <a:pt x="715" y="1"/>
                  </a:moveTo>
                  <a:cubicBezTo>
                    <a:pt x="715" y="1"/>
                    <a:pt x="286" y="155"/>
                    <a:pt x="143" y="1001"/>
                  </a:cubicBezTo>
                  <a:cubicBezTo>
                    <a:pt x="0" y="1703"/>
                    <a:pt x="238" y="2941"/>
                    <a:pt x="346" y="2977"/>
                  </a:cubicBezTo>
                  <a:cubicBezTo>
                    <a:pt x="638" y="3052"/>
                    <a:pt x="894" y="3071"/>
                    <a:pt x="1082" y="3071"/>
                  </a:cubicBezTo>
                  <a:cubicBezTo>
                    <a:pt x="1284" y="3071"/>
                    <a:pt x="1405" y="3049"/>
                    <a:pt x="1405" y="3049"/>
                  </a:cubicBezTo>
                  <a:cubicBezTo>
                    <a:pt x="1346" y="2489"/>
                    <a:pt x="1096" y="1810"/>
                    <a:pt x="1131" y="1227"/>
                  </a:cubicBezTo>
                  <a:cubicBezTo>
                    <a:pt x="1179" y="548"/>
                    <a:pt x="1393" y="429"/>
                    <a:pt x="1584" y="167"/>
                  </a:cubicBezTo>
                  <a:cubicBezTo>
                    <a:pt x="1131" y="24"/>
                    <a:pt x="715" y="1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8077089" y="3149709"/>
              <a:ext cx="57655" cy="185268"/>
            </a:xfrm>
            <a:custGeom>
              <a:avLst/>
              <a:gdLst/>
              <a:ahLst/>
              <a:cxnLst/>
              <a:rect l="l" t="t" r="r" b="b"/>
              <a:pathLst>
                <a:path w="942" h="3027" extrusionOk="0">
                  <a:moveTo>
                    <a:pt x="641" y="1"/>
                  </a:moveTo>
                  <a:cubicBezTo>
                    <a:pt x="626" y="1"/>
                    <a:pt x="611" y="1"/>
                    <a:pt x="596" y="2"/>
                  </a:cubicBezTo>
                  <a:cubicBezTo>
                    <a:pt x="417" y="217"/>
                    <a:pt x="227" y="586"/>
                    <a:pt x="155" y="1002"/>
                  </a:cubicBezTo>
                  <a:cubicBezTo>
                    <a:pt x="1" y="1860"/>
                    <a:pt x="346" y="3015"/>
                    <a:pt x="346" y="3015"/>
                  </a:cubicBezTo>
                  <a:cubicBezTo>
                    <a:pt x="346" y="3015"/>
                    <a:pt x="524" y="3015"/>
                    <a:pt x="822" y="3027"/>
                  </a:cubicBezTo>
                  <a:cubicBezTo>
                    <a:pt x="810" y="2872"/>
                    <a:pt x="429" y="2431"/>
                    <a:pt x="524" y="1002"/>
                  </a:cubicBezTo>
                  <a:cubicBezTo>
                    <a:pt x="655" y="181"/>
                    <a:pt x="882" y="157"/>
                    <a:pt x="941" y="50"/>
                  </a:cubicBezTo>
                  <a:cubicBezTo>
                    <a:pt x="941" y="50"/>
                    <a:pt x="794" y="1"/>
                    <a:pt x="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7858465" y="3482236"/>
              <a:ext cx="351684" cy="76506"/>
            </a:xfrm>
            <a:custGeom>
              <a:avLst/>
              <a:gdLst/>
              <a:ahLst/>
              <a:cxnLst/>
              <a:rect l="l" t="t" r="r" b="b"/>
              <a:pathLst>
                <a:path w="5746" h="1250" extrusionOk="0">
                  <a:moveTo>
                    <a:pt x="865" y="1"/>
                  </a:moveTo>
                  <a:cubicBezTo>
                    <a:pt x="528" y="1"/>
                    <a:pt x="1" y="511"/>
                    <a:pt x="1" y="511"/>
                  </a:cubicBezTo>
                  <a:cubicBezTo>
                    <a:pt x="1" y="511"/>
                    <a:pt x="632" y="927"/>
                    <a:pt x="5537" y="1249"/>
                  </a:cubicBezTo>
                  <a:cubicBezTo>
                    <a:pt x="5539" y="1249"/>
                    <a:pt x="5542" y="1249"/>
                    <a:pt x="5544" y="1249"/>
                  </a:cubicBezTo>
                  <a:cubicBezTo>
                    <a:pt x="5745" y="1249"/>
                    <a:pt x="5478" y="225"/>
                    <a:pt x="5478" y="225"/>
                  </a:cubicBezTo>
                  <a:cubicBezTo>
                    <a:pt x="4632" y="201"/>
                    <a:pt x="1310" y="272"/>
                    <a:pt x="1013" y="46"/>
                  </a:cubicBezTo>
                  <a:cubicBezTo>
                    <a:pt x="971" y="14"/>
                    <a:pt x="921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>
            <a:spLocks noGrp="1"/>
          </p:cNvSpPr>
          <p:nvPr>
            <p:ph type="title"/>
          </p:nvPr>
        </p:nvSpPr>
        <p:spPr>
          <a:xfrm>
            <a:off x="269616" y="302675"/>
            <a:ext cx="7708500" cy="760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i="1" dirty="0"/>
              <a:t>                       </a:t>
            </a:r>
            <a:r>
              <a:rPr lang="en" sz="3200" i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Fire Fighter Service</a:t>
            </a:r>
            <a:endParaRPr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5" name="Google Shape;1005;p39"/>
          <p:cNvSpPr txBox="1">
            <a:spLocks noGrp="1"/>
          </p:cNvSpPr>
          <p:nvPr>
            <p:ph type="body" idx="1"/>
          </p:nvPr>
        </p:nvSpPr>
        <p:spPr>
          <a:xfrm>
            <a:off x="248576" y="1341620"/>
            <a:ext cx="8431033" cy="3248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171450" indent="-171450">
              <a:buSzPct val="120000"/>
              <a:buFont typeface="Wingdings" pitchFamily="2" charset="2"/>
              <a:buChar char="Ø"/>
            </a:pPr>
            <a:r>
              <a:rPr 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Increase last two decades </a:t>
            </a:r>
          </a:p>
          <a:p>
            <a:pPr marL="171450" indent="-171450">
              <a:buSzPct val="120000"/>
              <a:buFont typeface="Wingdings" pitchFamily="2" charset="2"/>
              <a:buChar char="Ø"/>
            </a:pPr>
            <a:r>
              <a:rPr lang="en-US" sz="20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Occar</a:t>
            </a:r>
            <a:r>
              <a:rPr 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around 285000 fires</a:t>
            </a:r>
          </a:p>
          <a:p>
            <a:pPr marL="171450" lvl="0" indent="-171450">
              <a:buSzPct val="120000"/>
              <a:buFont typeface="Wingdings" pitchFamily="2" charset="2"/>
              <a:buChar char="Ø"/>
            </a:pPr>
            <a:r>
              <a:rPr 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Country loss Tk6,900 core </a:t>
            </a:r>
          </a:p>
          <a:p>
            <a:pPr marL="171450" lvl="0" indent="-171450">
              <a:buSzPct val="120000"/>
              <a:buFont typeface="Wingdings" pitchFamily="2" charset="2"/>
              <a:buChar char="Ø"/>
            </a:pPr>
            <a:r>
              <a:rPr 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unplanned urbanization, the violation of rules for constructing buildings </a:t>
            </a:r>
          </a:p>
          <a:p>
            <a:pPr marL="0" indent="0">
              <a:buSzPct val="120000"/>
              <a:buNone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71450" lvl="0" indent="-171450">
              <a:buSzPct val="120000"/>
              <a:buFont typeface="Wingdings" pitchFamily="2" charset="2"/>
              <a:buChar char="Ø"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lvl="0" indent="0">
              <a:buSzPct val="120000"/>
              <a:buNone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lvl="0" indent="0">
              <a:buSzPct val="120000"/>
              <a:buNone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SzPct val="120000"/>
              <a:buNone/>
            </a:pPr>
            <a:r>
              <a:rPr lang="en-US" sz="1050" dirty="0"/>
              <a:t>https://www.thefinancialexpress.com.bd/national/fire-incidents-increase-four-fold-to-285000-in-two-decades-1636801072</a:t>
            </a:r>
          </a:p>
          <a:p>
            <a:pPr marL="0" lvl="0" indent="0">
              <a:buSzPct val="120000"/>
              <a:buNone/>
            </a:pPr>
            <a:endParaRPr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/>
          <p:nvPr/>
        </p:nvSpPr>
        <p:spPr>
          <a:xfrm>
            <a:off x="5552185" y="-6898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 txBox="1">
            <a:spLocks noGrp="1"/>
          </p:cNvSpPr>
          <p:nvPr>
            <p:ph type="title"/>
          </p:nvPr>
        </p:nvSpPr>
        <p:spPr>
          <a:xfrm>
            <a:off x="428529" y="622614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/>
              <a:t>Motivation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31" name="Google Shape;1031;p41"/>
          <p:cNvSpPr txBox="1">
            <a:spLocks noGrp="1"/>
          </p:cNvSpPr>
          <p:nvPr>
            <p:ph type="subTitle" idx="1"/>
          </p:nvPr>
        </p:nvSpPr>
        <p:spPr>
          <a:xfrm>
            <a:off x="359463" y="1689179"/>
            <a:ext cx="5196000" cy="182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Densely populated country.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can’t take early actions. So we need an online platform so that we can reduce this loss.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32" name="Google Shape;1032;p41"/>
          <p:cNvGrpSpPr/>
          <p:nvPr/>
        </p:nvGrpSpPr>
        <p:grpSpPr>
          <a:xfrm>
            <a:off x="5673306" y="-556552"/>
            <a:ext cx="3873866" cy="5187729"/>
            <a:chOff x="5673306" y="-556552"/>
            <a:chExt cx="3873866" cy="5187729"/>
          </a:xfrm>
        </p:grpSpPr>
        <p:grpSp>
          <p:nvGrpSpPr>
            <p:cNvPr id="1033" name="Google Shape;1033;p41"/>
            <p:cNvGrpSpPr/>
            <p:nvPr/>
          </p:nvGrpSpPr>
          <p:grpSpPr>
            <a:xfrm>
              <a:off x="5673306" y="-556552"/>
              <a:ext cx="2562135" cy="1763388"/>
              <a:chOff x="5673306" y="-556552"/>
              <a:chExt cx="2562135" cy="1763388"/>
            </a:xfrm>
          </p:grpSpPr>
          <p:sp>
            <p:nvSpPr>
              <p:cNvPr id="1034" name="Google Shape;1034;p41"/>
              <p:cNvSpPr/>
              <p:nvPr/>
            </p:nvSpPr>
            <p:spPr>
              <a:xfrm>
                <a:off x="6060879" y="-455505"/>
                <a:ext cx="1856097" cy="1351603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9930" extrusionOk="0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6622062" y="-289490"/>
                <a:ext cx="1613378" cy="1468724"/>
              </a:xfrm>
              <a:custGeom>
                <a:avLst/>
                <a:gdLst/>
                <a:ahLst/>
                <a:cxnLst/>
                <a:rect l="l" t="t" r="r" b="b"/>
                <a:pathLst>
                  <a:path w="23790" h="21657" extrusionOk="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5820646" y="-396234"/>
                <a:ext cx="1764340" cy="1603070"/>
              </a:xfrm>
              <a:custGeom>
                <a:avLst/>
                <a:gdLst/>
                <a:ahLst/>
                <a:cxnLst/>
                <a:rect l="l" t="t" r="r" b="b"/>
                <a:pathLst>
                  <a:path w="26016" h="23638" extrusionOk="0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5673306" y="-556552"/>
                <a:ext cx="1789772" cy="1289821"/>
              </a:xfrm>
              <a:custGeom>
                <a:avLst/>
                <a:gdLst/>
                <a:ahLst/>
                <a:cxnLst/>
                <a:rect l="l" t="t" r="r" b="b"/>
                <a:pathLst>
                  <a:path w="26391" h="19019" extrusionOk="0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6385431" y="499672"/>
              <a:ext cx="2137004" cy="4131505"/>
              <a:chOff x="6385431" y="499672"/>
              <a:chExt cx="2137004" cy="4131505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873197" y="2311224"/>
                <a:ext cx="519250" cy="1141921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18097" extrusionOk="0">
                    <a:moveTo>
                      <a:pt x="3740" y="0"/>
                    </a:moveTo>
                    <a:cubicBezTo>
                      <a:pt x="2633" y="0"/>
                      <a:pt x="1509" y="873"/>
                      <a:pt x="1228" y="1723"/>
                    </a:cubicBezTo>
                    <a:cubicBezTo>
                      <a:pt x="704" y="3295"/>
                      <a:pt x="1014" y="4962"/>
                      <a:pt x="1014" y="4962"/>
                    </a:cubicBezTo>
                    <a:lnTo>
                      <a:pt x="1764" y="5855"/>
                    </a:lnTo>
                    <a:cubicBezTo>
                      <a:pt x="1764" y="5855"/>
                      <a:pt x="1818" y="5886"/>
                      <a:pt x="1902" y="5932"/>
                    </a:cubicBezTo>
                    <a:lnTo>
                      <a:pt x="1902" y="5932"/>
                    </a:lnTo>
                    <a:cubicBezTo>
                      <a:pt x="1841" y="5925"/>
                      <a:pt x="1781" y="5921"/>
                      <a:pt x="1721" y="5921"/>
                    </a:cubicBezTo>
                    <a:cubicBezTo>
                      <a:pt x="860" y="5921"/>
                      <a:pt x="57" y="6709"/>
                      <a:pt x="252" y="7831"/>
                    </a:cubicBezTo>
                    <a:cubicBezTo>
                      <a:pt x="417" y="8773"/>
                      <a:pt x="728" y="8937"/>
                      <a:pt x="917" y="8937"/>
                    </a:cubicBezTo>
                    <a:cubicBezTo>
                      <a:pt x="951" y="8937"/>
                      <a:pt x="981" y="8932"/>
                      <a:pt x="1005" y="8925"/>
                    </a:cubicBezTo>
                    <a:lnTo>
                      <a:pt x="1005" y="8925"/>
                    </a:lnTo>
                    <a:cubicBezTo>
                      <a:pt x="847" y="8980"/>
                      <a:pt x="0" y="9066"/>
                      <a:pt x="371" y="10582"/>
                    </a:cubicBezTo>
                    <a:cubicBezTo>
                      <a:pt x="562" y="11335"/>
                      <a:pt x="1475" y="11549"/>
                      <a:pt x="2021" y="11594"/>
                    </a:cubicBezTo>
                    <a:lnTo>
                      <a:pt x="2021" y="11594"/>
                    </a:lnTo>
                    <a:cubicBezTo>
                      <a:pt x="1094" y="11859"/>
                      <a:pt x="525" y="14203"/>
                      <a:pt x="1502" y="15023"/>
                    </a:cubicBezTo>
                    <a:cubicBezTo>
                      <a:pt x="2061" y="15500"/>
                      <a:pt x="4946" y="18096"/>
                      <a:pt x="6741" y="18096"/>
                    </a:cubicBezTo>
                    <a:cubicBezTo>
                      <a:pt x="7049" y="18096"/>
                      <a:pt x="7324" y="18020"/>
                      <a:pt x="7550" y="17844"/>
                    </a:cubicBezTo>
                    <a:cubicBezTo>
                      <a:pt x="7550" y="17844"/>
                      <a:pt x="8229" y="13630"/>
                      <a:pt x="8229" y="12439"/>
                    </a:cubicBezTo>
                    <a:cubicBezTo>
                      <a:pt x="8229" y="11225"/>
                      <a:pt x="7574" y="9153"/>
                      <a:pt x="7550" y="7950"/>
                    </a:cubicBezTo>
                    <a:cubicBezTo>
                      <a:pt x="7538" y="6760"/>
                      <a:pt x="7812" y="4807"/>
                      <a:pt x="8074" y="2426"/>
                    </a:cubicBezTo>
                    <a:cubicBezTo>
                      <a:pt x="8202" y="1209"/>
                      <a:pt x="8199" y="828"/>
                      <a:pt x="7968" y="828"/>
                    </a:cubicBezTo>
                    <a:cubicBezTo>
                      <a:pt x="7748" y="828"/>
                      <a:pt x="7319" y="1177"/>
                      <a:pt x="6598" y="1473"/>
                    </a:cubicBezTo>
                    <a:cubicBezTo>
                      <a:pt x="6168" y="1651"/>
                      <a:pt x="6021" y="2041"/>
                      <a:pt x="5990" y="2391"/>
                    </a:cubicBezTo>
                    <a:lnTo>
                      <a:pt x="5990" y="2391"/>
                    </a:lnTo>
                    <a:cubicBezTo>
                      <a:pt x="5979" y="2345"/>
                      <a:pt x="5967" y="2298"/>
                      <a:pt x="5955" y="2247"/>
                    </a:cubicBezTo>
                    <a:cubicBezTo>
                      <a:pt x="5542" y="585"/>
                      <a:pt x="4646" y="0"/>
                      <a:pt x="3740" y="0"/>
                    </a:cubicBezTo>
                    <a:close/>
                  </a:path>
                </a:pathLst>
              </a:custGeom>
              <a:solidFill>
                <a:srgbClr val="D9D9D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6385431" y="4425977"/>
                <a:ext cx="1023600" cy="205200"/>
              </a:xfrm>
              <a:prstGeom prst="ellipse">
                <a:avLst/>
              </a:prstGeom>
              <a:solidFill>
                <a:srgbClr val="000000">
                  <a:alpha val="589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091146" y="3096131"/>
                <a:ext cx="314112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1358" extrusionOk="0">
                    <a:moveTo>
                      <a:pt x="107" y="0"/>
                    </a:moveTo>
                    <a:lnTo>
                      <a:pt x="0" y="691"/>
                    </a:lnTo>
                    <a:lnTo>
                      <a:pt x="4882" y="1357"/>
                    </a:lnTo>
                    <a:lnTo>
                      <a:pt x="4977" y="67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078337" y="2776780"/>
                <a:ext cx="341939" cy="1062415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7" extrusionOk="0">
                    <a:moveTo>
                      <a:pt x="1" y="1"/>
                    </a:moveTo>
                    <a:lnTo>
                      <a:pt x="1" y="16836"/>
                    </a:lnTo>
                    <a:lnTo>
                      <a:pt x="5418" y="16158"/>
                    </a:lnTo>
                    <a:lnTo>
                      <a:pt x="5418" y="15277"/>
                    </a:lnTo>
                    <a:lnTo>
                      <a:pt x="775" y="15812"/>
                    </a:lnTo>
                    <a:lnTo>
                      <a:pt x="775" y="1037"/>
                    </a:lnTo>
                    <a:lnTo>
                      <a:pt x="5418" y="2263"/>
                    </a:lnTo>
                    <a:lnTo>
                      <a:pt x="5418" y="13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009242" y="2512325"/>
                <a:ext cx="160842" cy="13831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192" extrusionOk="0">
                    <a:moveTo>
                      <a:pt x="2072" y="1"/>
                    </a:moveTo>
                    <a:cubicBezTo>
                      <a:pt x="1965" y="1"/>
                      <a:pt x="1870" y="49"/>
                      <a:pt x="1763" y="132"/>
                    </a:cubicBezTo>
                    <a:cubicBezTo>
                      <a:pt x="1667" y="60"/>
                      <a:pt x="1572" y="13"/>
                      <a:pt x="1465" y="13"/>
                    </a:cubicBezTo>
                    <a:cubicBezTo>
                      <a:pt x="1120" y="13"/>
                      <a:pt x="870" y="370"/>
                      <a:pt x="870" y="668"/>
                    </a:cubicBezTo>
                    <a:cubicBezTo>
                      <a:pt x="870" y="727"/>
                      <a:pt x="882" y="775"/>
                      <a:pt x="894" y="822"/>
                    </a:cubicBezTo>
                    <a:cubicBezTo>
                      <a:pt x="453" y="882"/>
                      <a:pt x="24" y="1394"/>
                      <a:pt x="1" y="1799"/>
                    </a:cubicBezTo>
                    <a:cubicBezTo>
                      <a:pt x="1" y="1977"/>
                      <a:pt x="120" y="2144"/>
                      <a:pt x="334" y="2192"/>
                    </a:cubicBezTo>
                    <a:cubicBezTo>
                      <a:pt x="370" y="2192"/>
                      <a:pt x="405" y="2156"/>
                      <a:pt x="417" y="2108"/>
                    </a:cubicBezTo>
                    <a:cubicBezTo>
                      <a:pt x="429" y="2073"/>
                      <a:pt x="405" y="2025"/>
                      <a:pt x="358" y="2013"/>
                    </a:cubicBezTo>
                    <a:cubicBezTo>
                      <a:pt x="215" y="1977"/>
                      <a:pt x="167" y="1918"/>
                      <a:pt x="167" y="1799"/>
                    </a:cubicBezTo>
                    <a:cubicBezTo>
                      <a:pt x="167" y="1668"/>
                      <a:pt x="274" y="1442"/>
                      <a:pt x="429" y="1275"/>
                    </a:cubicBezTo>
                    <a:cubicBezTo>
                      <a:pt x="596" y="1120"/>
                      <a:pt x="786" y="1001"/>
                      <a:pt x="953" y="1001"/>
                    </a:cubicBezTo>
                    <a:cubicBezTo>
                      <a:pt x="989" y="1001"/>
                      <a:pt x="1013" y="1001"/>
                      <a:pt x="1048" y="1013"/>
                    </a:cubicBezTo>
                    <a:cubicBezTo>
                      <a:pt x="1057" y="1016"/>
                      <a:pt x="1066" y="1017"/>
                      <a:pt x="1075" y="1017"/>
                    </a:cubicBezTo>
                    <a:cubicBezTo>
                      <a:pt x="1105" y="1017"/>
                      <a:pt x="1134" y="1002"/>
                      <a:pt x="1144" y="965"/>
                    </a:cubicBezTo>
                    <a:cubicBezTo>
                      <a:pt x="1167" y="941"/>
                      <a:pt x="1144" y="894"/>
                      <a:pt x="1120" y="858"/>
                    </a:cubicBezTo>
                    <a:cubicBezTo>
                      <a:pt x="1072" y="822"/>
                      <a:pt x="1048" y="763"/>
                      <a:pt x="1048" y="680"/>
                    </a:cubicBezTo>
                    <a:cubicBezTo>
                      <a:pt x="1048" y="584"/>
                      <a:pt x="1108" y="465"/>
                      <a:pt x="1179" y="358"/>
                    </a:cubicBezTo>
                    <a:cubicBezTo>
                      <a:pt x="1251" y="251"/>
                      <a:pt x="1358" y="191"/>
                      <a:pt x="1465" y="191"/>
                    </a:cubicBezTo>
                    <a:cubicBezTo>
                      <a:pt x="1536" y="191"/>
                      <a:pt x="1608" y="227"/>
                      <a:pt x="1703" y="322"/>
                    </a:cubicBezTo>
                    <a:cubicBezTo>
                      <a:pt x="1715" y="346"/>
                      <a:pt x="1727" y="358"/>
                      <a:pt x="1763" y="358"/>
                    </a:cubicBezTo>
                    <a:cubicBezTo>
                      <a:pt x="1775" y="358"/>
                      <a:pt x="1798" y="346"/>
                      <a:pt x="1822" y="322"/>
                    </a:cubicBezTo>
                    <a:cubicBezTo>
                      <a:pt x="1917" y="203"/>
                      <a:pt x="2013" y="179"/>
                      <a:pt x="2072" y="179"/>
                    </a:cubicBezTo>
                    <a:cubicBezTo>
                      <a:pt x="2191" y="179"/>
                      <a:pt x="2322" y="299"/>
                      <a:pt x="2370" y="501"/>
                    </a:cubicBezTo>
                    <a:cubicBezTo>
                      <a:pt x="2379" y="538"/>
                      <a:pt x="2410" y="568"/>
                      <a:pt x="2446" y="568"/>
                    </a:cubicBezTo>
                    <a:cubicBezTo>
                      <a:pt x="2456" y="568"/>
                      <a:pt x="2467" y="566"/>
                      <a:pt x="2477" y="560"/>
                    </a:cubicBezTo>
                    <a:cubicBezTo>
                      <a:pt x="2525" y="549"/>
                      <a:pt x="2548" y="501"/>
                      <a:pt x="2537" y="465"/>
                    </a:cubicBezTo>
                    <a:cubicBezTo>
                      <a:pt x="2477" y="203"/>
                      <a:pt x="2310" y="1"/>
                      <a:pt x="2072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200058" y="2858684"/>
                <a:ext cx="184126" cy="15730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4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"/>
                      <a:pt x="25" y="4"/>
                      <a:pt x="37" y="5"/>
                    </a:cubicBezTo>
                    <a:lnTo>
                      <a:pt x="37" y="5"/>
                    </a:lnTo>
                    <a:cubicBezTo>
                      <a:pt x="25" y="3"/>
                      <a:pt x="13" y="2"/>
                      <a:pt x="1" y="1"/>
                    </a:cubicBezTo>
                    <a:close/>
                    <a:moveTo>
                      <a:pt x="37" y="5"/>
                    </a:moveTo>
                    <a:lnTo>
                      <a:pt x="37" y="5"/>
                    </a:lnTo>
                    <a:cubicBezTo>
                      <a:pt x="618" y="98"/>
                      <a:pt x="1404" y="1003"/>
                      <a:pt x="1346" y="1668"/>
                    </a:cubicBezTo>
                    <a:cubicBezTo>
                      <a:pt x="1304" y="2144"/>
                      <a:pt x="1625" y="2492"/>
                      <a:pt x="1991" y="2492"/>
                    </a:cubicBezTo>
                    <a:cubicBezTo>
                      <a:pt x="2137" y="2492"/>
                      <a:pt x="2290" y="2436"/>
                      <a:pt x="2430" y="2310"/>
                    </a:cubicBezTo>
                    <a:cubicBezTo>
                      <a:pt x="2918" y="1846"/>
                      <a:pt x="2263" y="1239"/>
                      <a:pt x="2263" y="1239"/>
                    </a:cubicBezTo>
                    <a:cubicBezTo>
                      <a:pt x="1827" y="472"/>
                      <a:pt x="1297" y="173"/>
                      <a:pt x="37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8022745" y="3086855"/>
                <a:ext cx="428323" cy="596800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9458" extrusionOk="0">
                    <a:moveTo>
                      <a:pt x="76" y="1"/>
                    </a:moveTo>
                    <a:cubicBezTo>
                      <a:pt x="49" y="1"/>
                      <a:pt x="24" y="2"/>
                      <a:pt x="1" y="4"/>
                    </a:cubicBezTo>
                    <a:cubicBezTo>
                      <a:pt x="918" y="468"/>
                      <a:pt x="2323" y="1278"/>
                      <a:pt x="2025" y="5386"/>
                    </a:cubicBezTo>
                    <a:cubicBezTo>
                      <a:pt x="1787" y="8517"/>
                      <a:pt x="2275" y="9315"/>
                      <a:pt x="5287" y="9458"/>
                    </a:cubicBezTo>
                    <a:cubicBezTo>
                      <a:pt x="5287" y="9458"/>
                      <a:pt x="6787" y="8541"/>
                      <a:pt x="6680" y="5767"/>
                    </a:cubicBezTo>
                    <a:cubicBezTo>
                      <a:pt x="6563" y="3044"/>
                      <a:pt x="1459" y="1"/>
                      <a:pt x="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8192549" y="3229841"/>
                <a:ext cx="251012" cy="41229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653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63" y="1501"/>
                      <a:pt x="1787" y="5822"/>
                      <a:pt x="2930" y="6275"/>
                    </a:cubicBezTo>
                    <a:cubicBezTo>
                      <a:pt x="2930" y="6275"/>
                      <a:pt x="2906" y="6534"/>
                      <a:pt x="2952" y="6534"/>
                    </a:cubicBezTo>
                    <a:cubicBezTo>
                      <a:pt x="2998" y="6534"/>
                      <a:pt x="3114" y="6275"/>
                      <a:pt x="3394" y="5239"/>
                    </a:cubicBezTo>
                    <a:cubicBezTo>
                      <a:pt x="3977" y="3167"/>
                      <a:pt x="1263" y="22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8194820" y="2925570"/>
                <a:ext cx="232965" cy="44668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70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0" y="524"/>
                      <a:pt x="870" y="1429"/>
                      <a:pt x="798" y="3644"/>
                    </a:cubicBezTo>
                    <a:cubicBezTo>
                      <a:pt x="715" y="5858"/>
                      <a:pt x="1346" y="6513"/>
                      <a:pt x="2453" y="7073"/>
                    </a:cubicBezTo>
                    <a:cubicBezTo>
                      <a:pt x="2453" y="7073"/>
                      <a:pt x="2455" y="7078"/>
                      <a:pt x="2462" y="7078"/>
                    </a:cubicBezTo>
                    <a:cubicBezTo>
                      <a:pt x="2496" y="7078"/>
                      <a:pt x="2636" y="6947"/>
                      <a:pt x="3120" y="5406"/>
                    </a:cubicBezTo>
                    <a:cubicBezTo>
                      <a:pt x="3691" y="3525"/>
                      <a:pt x="870" y="22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7786118" y="1050413"/>
                <a:ext cx="368946" cy="493442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7820" extrusionOk="0">
                    <a:moveTo>
                      <a:pt x="4619" y="0"/>
                    </a:moveTo>
                    <a:cubicBezTo>
                      <a:pt x="4330" y="0"/>
                      <a:pt x="4096" y="35"/>
                      <a:pt x="4096" y="35"/>
                    </a:cubicBezTo>
                    <a:cubicBezTo>
                      <a:pt x="3953" y="428"/>
                      <a:pt x="3310" y="2214"/>
                      <a:pt x="2822" y="3333"/>
                    </a:cubicBezTo>
                    <a:cubicBezTo>
                      <a:pt x="2334" y="4178"/>
                      <a:pt x="1893" y="5190"/>
                      <a:pt x="1512" y="5810"/>
                    </a:cubicBezTo>
                    <a:cubicBezTo>
                      <a:pt x="1310" y="5952"/>
                      <a:pt x="1012" y="5988"/>
                      <a:pt x="822" y="6167"/>
                    </a:cubicBezTo>
                    <a:cubicBezTo>
                      <a:pt x="608" y="6369"/>
                      <a:pt x="489" y="6393"/>
                      <a:pt x="262" y="6464"/>
                    </a:cubicBezTo>
                    <a:cubicBezTo>
                      <a:pt x="186" y="6497"/>
                      <a:pt x="230" y="6610"/>
                      <a:pt x="348" y="6610"/>
                    </a:cubicBezTo>
                    <a:cubicBezTo>
                      <a:pt x="358" y="6610"/>
                      <a:pt x="370" y="6609"/>
                      <a:pt x="381" y="6607"/>
                    </a:cubicBezTo>
                    <a:cubicBezTo>
                      <a:pt x="536" y="6572"/>
                      <a:pt x="822" y="6572"/>
                      <a:pt x="822" y="6572"/>
                    </a:cubicBezTo>
                    <a:lnTo>
                      <a:pt x="822" y="6572"/>
                    </a:lnTo>
                    <a:cubicBezTo>
                      <a:pt x="822" y="6572"/>
                      <a:pt x="631" y="6822"/>
                      <a:pt x="441" y="6976"/>
                    </a:cubicBezTo>
                    <a:cubicBezTo>
                      <a:pt x="250" y="7119"/>
                      <a:pt x="0" y="7357"/>
                      <a:pt x="119" y="7393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5" y="7394"/>
                      <a:pt x="377" y="7268"/>
                      <a:pt x="548" y="7143"/>
                    </a:cubicBezTo>
                    <a:lnTo>
                      <a:pt x="548" y="7143"/>
                    </a:lnTo>
                    <a:cubicBezTo>
                      <a:pt x="322" y="7322"/>
                      <a:pt x="108" y="7524"/>
                      <a:pt x="167" y="7596"/>
                    </a:cubicBezTo>
                    <a:cubicBezTo>
                      <a:pt x="175" y="7609"/>
                      <a:pt x="190" y="7615"/>
                      <a:pt x="211" y="7615"/>
                    </a:cubicBezTo>
                    <a:cubicBezTo>
                      <a:pt x="280" y="7615"/>
                      <a:pt x="411" y="7547"/>
                      <a:pt x="548" y="7465"/>
                    </a:cubicBezTo>
                    <a:lnTo>
                      <a:pt x="548" y="7465"/>
                    </a:lnTo>
                    <a:cubicBezTo>
                      <a:pt x="417" y="7572"/>
                      <a:pt x="322" y="7691"/>
                      <a:pt x="381" y="7750"/>
                    </a:cubicBezTo>
                    <a:cubicBezTo>
                      <a:pt x="393" y="7762"/>
                      <a:pt x="410" y="7767"/>
                      <a:pt x="431" y="7767"/>
                    </a:cubicBezTo>
                    <a:cubicBezTo>
                      <a:pt x="495" y="7767"/>
                      <a:pt x="598" y="7718"/>
                      <a:pt x="715" y="7655"/>
                    </a:cubicBezTo>
                    <a:lnTo>
                      <a:pt x="715" y="7655"/>
                    </a:lnTo>
                    <a:cubicBezTo>
                      <a:pt x="643" y="7703"/>
                      <a:pt x="596" y="7762"/>
                      <a:pt x="596" y="7798"/>
                    </a:cubicBezTo>
                    <a:cubicBezTo>
                      <a:pt x="598" y="7812"/>
                      <a:pt x="613" y="7819"/>
                      <a:pt x="639" y="7819"/>
                    </a:cubicBezTo>
                    <a:cubicBezTo>
                      <a:pt x="762" y="7819"/>
                      <a:pt x="1128" y="7661"/>
                      <a:pt x="1453" y="7405"/>
                    </a:cubicBezTo>
                    <a:cubicBezTo>
                      <a:pt x="1751" y="7167"/>
                      <a:pt x="1965" y="6679"/>
                      <a:pt x="2108" y="6381"/>
                    </a:cubicBezTo>
                    <a:cubicBezTo>
                      <a:pt x="2608" y="5869"/>
                      <a:pt x="4013" y="4381"/>
                      <a:pt x="4275" y="3869"/>
                    </a:cubicBezTo>
                    <a:cubicBezTo>
                      <a:pt x="4596" y="3190"/>
                      <a:pt x="5846" y="1095"/>
                      <a:pt x="5680" y="452"/>
                    </a:cubicBezTo>
                    <a:cubicBezTo>
                      <a:pt x="5587" y="76"/>
                      <a:pt x="5044" y="0"/>
                      <a:pt x="4619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8001733" y="940366"/>
                <a:ext cx="176617" cy="224257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4" extrusionOk="0">
                    <a:moveTo>
                      <a:pt x="1482" y="1"/>
                    </a:moveTo>
                    <a:cubicBezTo>
                      <a:pt x="1061" y="1"/>
                      <a:pt x="853" y="416"/>
                      <a:pt x="596" y="1005"/>
                    </a:cubicBezTo>
                    <a:cubicBezTo>
                      <a:pt x="120" y="2184"/>
                      <a:pt x="0" y="3291"/>
                      <a:pt x="0" y="3291"/>
                    </a:cubicBezTo>
                    <a:cubicBezTo>
                      <a:pt x="0" y="3291"/>
                      <a:pt x="2108" y="3375"/>
                      <a:pt x="2584" y="3553"/>
                    </a:cubicBezTo>
                    <a:cubicBezTo>
                      <a:pt x="2798" y="3208"/>
                      <a:pt x="2739" y="1565"/>
                      <a:pt x="2501" y="886"/>
                    </a:cubicBezTo>
                    <a:cubicBezTo>
                      <a:pt x="2286" y="219"/>
                      <a:pt x="1941" y="76"/>
                      <a:pt x="1632" y="17"/>
                    </a:cubicBezTo>
                    <a:cubicBezTo>
                      <a:pt x="1579" y="6"/>
                      <a:pt x="1529" y="1"/>
                      <a:pt x="1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8124211" y="818961"/>
                <a:ext cx="313355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1358" extrusionOk="0">
                    <a:moveTo>
                      <a:pt x="84" y="0"/>
                    </a:moveTo>
                    <a:lnTo>
                      <a:pt x="0" y="679"/>
                    </a:lnTo>
                    <a:lnTo>
                      <a:pt x="4882" y="1358"/>
                    </a:lnTo>
                    <a:lnTo>
                      <a:pt x="4965" y="66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8110644" y="499672"/>
                <a:ext cx="341939" cy="106235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6" extrusionOk="0">
                    <a:moveTo>
                      <a:pt x="1" y="0"/>
                    </a:moveTo>
                    <a:lnTo>
                      <a:pt x="1" y="16836"/>
                    </a:lnTo>
                    <a:lnTo>
                      <a:pt x="5418" y="16145"/>
                    </a:lnTo>
                    <a:lnTo>
                      <a:pt x="5418" y="15276"/>
                    </a:lnTo>
                    <a:lnTo>
                      <a:pt x="775" y="15812"/>
                    </a:lnTo>
                    <a:lnTo>
                      <a:pt x="775" y="1024"/>
                    </a:lnTo>
                    <a:lnTo>
                      <a:pt x="5418" y="2262"/>
                    </a:lnTo>
                    <a:lnTo>
                      <a:pt x="5418" y="1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6816201" y="1797208"/>
                <a:ext cx="1570243" cy="2754378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3651" extrusionOk="0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6840242" y="1818157"/>
                <a:ext cx="1521404" cy="2711407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42970" extrusionOk="0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8142952" y="1955653"/>
                <a:ext cx="101528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08" extrusionOk="0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7973211" y="2269388"/>
                <a:ext cx="102222" cy="694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101" extrusionOk="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7797350" y="2587478"/>
                <a:ext cx="102285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108" extrusionOk="0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342837" y="1912555"/>
                <a:ext cx="320106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792" extrusionOk="0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6952182" y="3819578"/>
                <a:ext cx="314238" cy="22962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39" extrusionOk="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6950668" y="2749773"/>
                <a:ext cx="652959" cy="1171704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8569" extrusionOk="0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6964929" y="3754963"/>
                <a:ext cx="263064" cy="129481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52" extrusionOk="0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6973952" y="3783548"/>
                <a:ext cx="245774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187" extrusionOk="0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7109176" y="2222820"/>
                <a:ext cx="269058" cy="571181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9052" extrusionOk="0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7151264" y="2363598"/>
                <a:ext cx="209681" cy="7294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156" extrusionOk="0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7109934" y="2624266"/>
                <a:ext cx="203687" cy="8651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71" extrusionOk="0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7463044" y="2250206"/>
                <a:ext cx="260792" cy="83695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3264" extrusionOk="0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rgbClr val="ED8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7404487" y="2153220"/>
                <a:ext cx="268238" cy="14714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332" extrusionOk="0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7159089" y="2190828"/>
                <a:ext cx="534646" cy="928201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14710" extrusionOk="0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7227931" y="2700933"/>
                <a:ext cx="483851" cy="10979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740" extrusionOk="0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7257967" y="2243139"/>
                <a:ext cx="294614" cy="493316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7818" extrusionOk="0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7830415" y="1842324"/>
                <a:ext cx="166899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56" extrusionOk="0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6753100" y="1697572"/>
                <a:ext cx="1608545" cy="2835209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4932" extrusionOk="0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6776384" y="1719405"/>
                <a:ext cx="1561220" cy="2792491"/>
              </a:xfrm>
              <a:custGeom>
                <a:avLst/>
                <a:gdLst/>
                <a:ahLst/>
                <a:cxnLst/>
                <a:rect l="l" t="t" r="r" b="b"/>
                <a:pathLst>
                  <a:path w="24742" h="44255" extrusionOk="0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8150461" y="1964739"/>
                <a:ext cx="42908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04" extrusionOk="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7980720" y="2280620"/>
                <a:ext cx="42088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5" extrusionOk="0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7809403" y="2595176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7636633" y="2910931"/>
                <a:ext cx="44359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7466830" y="3225487"/>
                <a:ext cx="4284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3" extrusionOk="0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295512" y="3541053"/>
                <a:ext cx="4366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3" extrusionOk="0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7124951" y="3856618"/>
                <a:ext cx="42908" cy="3735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92" extrusionOk="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6953697" y="4171363"/>
                <a:ext cx="42845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1" extrusionOk="0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6854503" y="2908092"/>
                <a:ext cx="984234" cy="1680037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26625" extrusionOk="0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878544" y="2930051"/>
                <a:ext cx="936909" cy="1637129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25945" extrusionOk="0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7568990" y="3280952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7398429" y="3596455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7227174" y="3911263"/>
                <a:ext cx="42088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3" extrusionOk="0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7056614" y="4226829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7369150" y="1960133"/>
                <a:ext cx="547014" cy="504358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7993" extrusionOk="0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7515670" y="2190071"/>
                <a:ext cx="188606" cy="2091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3314" extrusionOk="0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7529930" y="2202060"/>
                <a:ext cx="160085" cy="18936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01" extrusionOk="0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7741065" y="1982660"/>
                <a:ext cx="169045" cy="16582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628" extrusionOk="0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7755325" y="1994460"/>
                <a:ext cx="148033" cy="141533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43" extrusionOk="0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7920586" y="1528526"/>
                <a:ext cx="191635" cy="323829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132" extrusionOk="0">
                    <a:moveTo>
                      <a:pt x="683" y="0"/>
                    </a:moveTo>
                    <a:cubicBezTo>
                      <a:pt x="657" y="0"/>
                      <a:pt x="632" y="7"/>
                      <a:pt x="632" y="7"/>
                    </a:cubicBezTo>
                    <a:cubicBezTo>
                      <a:pt x="656" y="28"/>
                      <a:pt x="683" y="54"/>
                      <a:pt x="713" y="86"/>
                    </a:cubicBezTo>
                    <a:lnTo>
                      <a:pt x="713" y="86"/>
                    </a:lnTo>
                    <a:cubicBezTo>
                      <a:pt x="760" y="15"/>
                      <a:pt x="721" y="0"/>
                      <a:pt x="683" y="0"/>
                    </a:cubicBezTo>
                    <a:close/>
                    <a:moveTo>
                      <a:pt x="713" y="86"/>
                    </a:moveTo>
                    <a:cubicBezTo>
                      <a:pt x="686" y="126"/>
                      <a:pt x="632" y="185"/>
                      <a:pt x="536" y="269"/>
                    </a:cubicBezTo>
                    <a:cubicBezTo>
                      <a:pt x="179" y="602"/>
                      <a:pt x="1" y="1519"/>
                      <a:pt x="1" y="1519"/>
                    </a:cubicBezTo>
                    <a:cubicBezTo>
                      <a:pt x="1" y="1519"/>
                      <a:pt x="429" y="2043"/>
                      <a:pt x="596" y="2281"/>
                    </a:cubicBezTo>
                    <a:cubicBezTo>
                      <a:pt x="751" y="2507"/>
                      <a:pt x="1013" y="2828"/>
                      <a:pt x="1275" y="3007"/>
                    </a:cubicBezTo>
                    <a:cubicBezTo>
                      <a:pt x="1691" y="3293"/>
                      <a:pt x="2144" y="4007"/>
                      <a:pt x="2144" y="4007"/>
                    </a:cubicBezTo>
                    <a:cubicBezTo>
                      <a:pt x="2144" y="4007"/>
                      <a:pt x="2299" y="4412"/>
                      <a:pt x="2120" y="4900"/>
                    </a:cubicBezTo>
                    <a:cubicBezTo>
                      <a:pt x="2075" y="5059"/>
                      <a:pt x="2162" y="5131"/>
                      <a:pt x="2290" y="5131"/>
                    </a:cubicBezTo>
                    <a:cubicBezTo>
                      <a:pt x="2430" y="5131"/>
                      <a:pt x="2621" y="5044"/>
                      <a:pt x="2739" y="4888"/>
                    </a:cubicBezTo>
                    <a:cubicBezTo>
                      <a:pt x="2989" y="4567"/>
                      <a:pt x="2739" y="4424"/>
                      <a:pt x="2894" y="4245"/>
                    </a:cubicBezTo>
                    <a:cubicBezTo>
                      <a:pt x="3037" y="4102"/>
                      <a:pt x="2858" y="3888"/>
                      <a:pt x="2644" y="3793"/>
                    </a:cubicBezTo>
                    <a:lnTo>
                      <a:pt x="2441" y="2983"/>
                    </a:lnTo>
                    <a:cubicBezTo>
                      <a:pt x="2215" y="2197"/>
                      <a:pt x="1727" y="2031"/>
                      <a:pt x="1727" y="2031"/>
                    </a:cubicBezTo>
                    <a:cubicBezTo>
                      <a:pt x="1511" y="1199"/>
                      <a:pt x="1001" y="397"/>
                      <a:pt x="713" y="86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872503" y="1525055"/>
                <a:ext cx="148853" cy="17598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89" extrusionOk="0">
                    <a:moveTo>
                      <a:pt x="712" y="0"/>
                    </a:moveTo>
                    <a:cubicBezTo>
                      <a:pt x="511" y="0"/>
                      <a:pt x="1" y="907"/>
                      <a:pt x="1" y="907"/>
                    </a:cubicBezTo>
                    <a:cubicBezTo>
                      <a:pt x="155" y="1002"/>
                      <a:pt x="1501" y="2788"/>
                      <a:pt x="1501" y="2788"/>
                    </a:cubicBezTo>
                    <a:cubicBezTo>
                      <a:pt x="1501" y="2788"/>
                      <a:pt x="2275" y="2098"/>
                      <a:pt x="2322" y="1883"/>
                    </a:cubicBezTo>
                    <a:cubicBezTo>
                      <a:pt x="2358" y="1669"/>
                      <a:pt x="905" y="62"/>
                      <a:pt x="727" y="2"/>
                    </a:cubicBezTo>
                    <a:cubicBezTo>
                      <a:pt x="722" y="1"/>
                      <a:pt x="717" y="0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996496" y="1518366"/>
                <a:ext cx="219399" cy="298968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4738" extrusionOk="0">
                    <a:moveTo>
                      <a:pt x="384" y="0"/>
                    </a:moveTo>
                    <a:cubicBezTo>
                      <a:pt x="353" y="0"/>
                      <a:pt x="310" y="25"/>
                      <a:pt x="310" y="25"/>
                    </a:cubicBezTo>
                    <a:cubicBezTo>
                      <a:pt x="337" y="42"/>
                      <a:pt x="369" y="64"/>
                      <a:pt x="405" y="91"/>
                    </a:cubicBezTo>
                    <a:lnTo>
                      <a:pt x="405" y="91"/>
                    </a:lnTo>
                    <a:cubicBezTo>
                      <a:pt x="431" y="19"/>
                      <a:pt x="412" y="0"/>
                      <a:pt x="384" y="0"/>
                    </a:cubicBezTo>
                    <a:close/>
                    <a:moveTo>
                      <a:pt x="405" y="91"/>
                    </a:moveTo>
                    <a:cubicBezTo>
                      <a:pt x="388" y="135"/>
                      <a:pt x="356" y="197"/>
                      <a:pt x="298" y="287"/>
                    </a:cubicBezTo>
                    <a:cubicBezTo>
                      <a:pt x="12" y="680"/>
                      <a:pt x="0" y="1608"/>
                      <a:pt x="0" y="1608"/>
                    </a:cubicBezTo>
                    <a:cubicBezTo>
                      <a:pt x="0" y="1608"/>
                      <a:pt x="500" y="2061"/>
                      <a:pt x="715" y="2251"/>
                    </a:cubicBezTo>
                    <a:cubicBezTo>
                      <a:pt x="917" y="2442"/>
                      <a:pt x="1215" y="2716"/>
                      <a:pt x="1512" y="2847"/>
                    </a:cubicBezTo>
                    <a:cubicBezTo>
                      <a:pt x="1977" y="3037"/>
                      <a:pt x="2548" y="3668"/>
                      <a:pt x="2548" y="3668"/>
                    </a:cubicBezTo>
                    <a:cubicBezTo>
                      <a:pt x="2548" y="3668"/>
                      <a:pt x="2762" y="4025"/>
                      <a:pt x="2691" y="4549"/>
                    </a:cubicBezTo>
                    <a:cubicBezTo>
                      <a:pt x="2672" y="4679"/>
                      <a:pt x="2738" y="4737"/>
                      <a:pt x="2835" y="4737"/>
                    </a:cubicBezTo>
                    <a:cubicBezTo>
                      <a:pt x="2978" y="4737"/>
                      <a:pt x="3187" y="4612"/>
                      <a:pt x="3286" y="4406"/>
                    </a:cubicBezTo>
                    <a:cubicBezTo>
                      <a:pt x="3477" y="4049"/>
                      <a:pt x="3203" y="3966"/>
                      <a:pt x="3334" y="3751"/>
                    </a:cubicBezTo>
                    <a:cubicBezTo>
                      <a:pt x="3417" y="3597"/>
                      <a:pt x="3215" y="3406"/>
                      <a:pt x="2989" y="3359"/>
                    </a:cubicBezTo>
                    <a:lnTo>
                      <a:pt x="2631" y="2608"/>
                    </a:lnTo>
                    <a:cubicBezTo>
                      <a:pt x="2262" y="1870"/>
                      <a:pt x="1750" y="1811"/>
                      <a:pt x="1750" y="1811"/>
                    </a:cubicBezTo>
                    <a:cubicBezTo>
                      <a:pt x="1395" y="1025"/>
                      <a:pt x="739" y="346"/>
                      <a:pt x="405" y="9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7887521" y="1448514"/>
                <a:ext cx="199144" cy="20741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287" extrusionOk="0">
                    <a:moveTo>
                      <a:pt x="1084" y="1"/>
                    </a:moveTo>
                    <a:lnTo>
                      <a:pt x="1" y="1489"/>
                    </a:lnTo>
                    <a:cubicBezTo>
                      <a:pt x="1" y="1489"/>
                      <a:pt x="703" y="2049"/>
                      <a:pt x="798" y="2203"/>
                    </a:cubicBezTo>
                    <a:cubicBezTo>
                      <a:pt x="906" y="2346"/>
                      <a:pt x="1620" y="2942"/>
                      <a:pt x="2156" y="3287"/>
                    </a:cubicBezTo>
                    <a:cubicBezTo>
                      <a:pt x="2394" y="3120"/>
                      <a:pt x="3156" y="2049"/>
                      <a:pt x="3156" y="2049"/>
                    </a:cubicBezTo>
                    <a:cubicBezTo>
                      <a:pt x="3156" y="2049"/>
                      <a:pt x="2370" y="989"/>
                      <a:pt x="2096" y="620"/>
                    </a:cubicBezTo>
                    <a:cubicBezTo>
                      <a:pt x="1834" y="251"/>
                      <a:pt x="1370" y="60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665912" y="1440248"/>
                <a:ext cx="105251" cy="25151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986" extrusionOk="0">
                    <a:moveTo>
                      <a:pt x="786" y="1"/>
                    </a:moveTo>
                    <a:cubicBezTo>
                      <a:pt x="679" y="596"/>
                      <a:pt x="750" y="1620"/>
                      <a:pt x="715" y="1894"/>
                    </a:cubicBezTo>
                    <a:cubicBezTo>
                      <a:pt x="643" y="2358"/>
                      <a:pt x="548" y="2977"/>
                      <a:pt x="524" y="3215"/>
                    </a:cubicBezTo>
                    <a:cubicBezTo>
                      <a:pt x="441" y="3263"/>
                      <a:pt x="322" y="3323"/>
                      <a:pt x="286" y="3406"/>
                    </a:cubicBezTo>
                    <a:cubicBezTo>
                      <a:pt x="239" y="3489"/>
                      <a:pt x="0" y="3656"/>
                      <a:pt x="12" y="3704"/>
                    </a:cubicBezTo>
                    <a:cubicBezTo>
                      <a:pt x="24" y="3727"/>
                      <a:pt x="44" y="3736"/>
                      <a:pt x="68" y="3736"/>
                    </a:cubicBezTo>
                    <a:cubicBezTo>
                      <a:pt x="141" y="3736"/>
                      <a:pt x="250" y="3656"/>
                      <a:pt x="286" y="3656"/>
                    </a:cubicBezTo>
                    <a:cubicBezTo>
                      <a:pt x="322" y="3668"/>
                      <a:pt x="358" y="3787"/>
                      <a:pt x="441" y="3835"/>
                    </a:cubicBezTo>
                    <a:cubicBezTo>
                      <a:pt x="524" y="3855"/>
                      <a:pt x="617" y="3986"/>
                      <a:pt x="703" y="3986"/>
                    </a:cubicBezTo>
                    <a:cubicBezTo>
                      <a:pt x="715" y="3986"/>
                      <a:pt x="727" y="3983"/>
                      <a:pt x="739" y="3977"/>
                    </a:cubicBezTo>
                    <a:cubicBezTo>
                      <a:pt x="822" y="3930"/>
                      <a:pt x="953" y="3715"/>
                      <a:pt x="977" y="3537"/>
                    </a:cubicBezTo>
                    <a:cubicBezTo>
                      <a:pt x="989" y="3501"/>
                      <a:pt x="1024" y="3454"/>
                      <a:pt x="1024" y="3430"/>
                    </a:cubicBezTo>
                    <a:cubicBezTo>
                      <a:pt x="1251" y="3061"/>
                      <a:pt x="1453" y="2108"/>
                      <a:pt x="1501" y="1894"/>
                    </a:cubicBezTo>
                    <a:cubicBezTo>
                      <a:pt x="1608" y="1465"/>
                      <a:pt x="1667" y="298"/>
                      <a:pt x="1262" y="203"/>
                    </a:cubicBezTo>
                    <a:cubicBezTo>
                      <a:pt x="893" y="108"/>
                      <a:pt x="786" y="1"/>
                      <a:pt x="786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7669635" y="1661226"/>
                <a:ext cx="24104" cy="255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05" extrusionOk="0">
                    <a:moveTo>
                      <a:pt x="331" y="1"/>
                    </a:moveTo>
                    <a:cubicBezTo>
                      <a:pt x="305" y="1"/>
                      <a:pt x="274" y="19"/>
                      <a:pt x="251" y="59"/>
                    </a:cubicBezTo>
                    <a:cubicBezTo>
                      <a:pt x="203" y="154"/>
                      <a:pt x="120" y="225"/>
                      <a:pt x="120" y="225"/>
                    </a:cubicBezTo>
                    <a:lnTo>
                      <a:pt x="1" y="297"/>
                    </a:lnTo>
                    <a:cubicBezTo>
                      <a:pt x="29" y="376"/>
                      <a:pt x="63" y="404"/>
                      <a:pt x="101" y="404"/>
                    </a:cubicBezTo>
                    <a:cubicBezTo>
                      <a:pt x="142" y="404"/>
                      <a:pt x="189" y="370"/>
                      <a:pt x="239" y="333"/>
                    </a:cubicBezTo>
                    <a:cubicBezTo>
                      <a:pt x="322" y="261"/>
                      <a:pt x="382" y="154"/>
                      <a:pt x="382" y="59"/>
                    </a:cubicBezTo>
                    <a:cubicBezTo>
                      <a:pt x="382" y="22"/>
                      <a:pt x="359" y="1"/>
                      <a:pt x="33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7676450" y="1669114"/>
                <a:ext cx="27827" cy="2511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98" extrusionOk="0">
                    <a:moveTo>
                      <a:pt x="361" y="1"/>
                    </a:moveTo>
                    <a:cubicBezTo>
                      <a:pt x="336" y="1"/>
                      <a:pt x="310" y="15"/>
                      <a:pt x="298" y="53"/>
                    </a:cubicBezTo>
                    <a:cubicBezTo>
                      <a:pt x="250" y="148"/>
                      <a:pt x="191" y="148"/>
                      <a:pt x="155" y="172"/>
                    </a:cubicBezTo>
                    <a:cubicBezTo>
                      <a:pt x="95" y="219"/>
                      <a:pt x="0" y="267"/>
                      <a:pt x="0" y="267"/>
                    </a:cubicBezTo>
                    <a:cubicBezTo>
                      <a:pt x="0" y="327"/>
                      <a:pt x="0" y="398"/>
                      <a:pt x="95" y="398"/>
                    </a:cubicBezTo>
                    <a:cubicBezTo>
                      <a:pt x="202" y="386"/>
                      <a:pt x="250" y="327"/>
                      <a:pt x="333" y="255"/>
                    </a:cubicBezTo>
                    <a:cubicBezTo>
                      <a:pt x="381" y="208"/>
                      <a:pt x="441" y="88"/>
                      <a:pt x="417" y="29"/>
                    </a:cubicBezTo>
                    <a:cubicBezTo>
                      <a:pt x="406" y="12"/>
                      <a:pt x="384" y="1"/>
                      <a:pt x="36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7686167" y="1673026"/>
                <a:ext cx="25619" cy="2378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7" extrusionOk="0">
                    <a:moveTo>
                      <a:pt x="337" y="1"/>
                    </a:moveTo>
                    <a:cubicBezTo>
                      <a:pt x="321" y="1"/>
                      <a:pt x="306" y="13"/>
                      <a:pt x="287" y="38"/>
                    </a:cubicBezTo>
                    <a:cubicBezTo>
                      <a:pt x="263" y="86"/>
                      <a:pt x="168" y="205"/>
                      <a:pt x="144" y="217"/>
                    </a:cubicBezTo>
                    <a:cubicBezTo>
                      <a:pt x="120" y="229"/>
                      <a:pt x="1" y="324"/>
                      <a:pt x="1" y="324"/>
                    </a:cubicBezTo>
                    <a:cubicBezTo>
                      <a:pt x="32" y="348"/>
                      <a:pt x="58" y="376"/>
                      <a:pt x="100" y="376"/>
                    </a:cubicBezTo>
                    <a:cubicBezTo>
                      <a:pt x="121" y="376"/>
                      <a:pt x="147" y="368"/>
                      <a:pt x="179" y="348"/>
                    </a:cubicBezTo>
                    <a:cubicBezTo>
                      <a:pt x="275" y="288"/>
                      <a:pt x="322" y="265"/>
                      <a:pt x="346" y="205"/>
                    </a:cubicBezTo>
                    <a:cubicBezTo>
                      <a:pt x="382" y="146"/>
                      <a:pt x="406" y="50"/>
                      <a:pt x="382" y="26"/>
                    </a:cubicBezTo>
                    <a:cubicBezTo>
                      <a:pt x="365" y="10"/>
                      <a:pt x="351" y="1"/>
                      <a:pt x="337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7698977" y="1681418"/>
                <a:ext cx="17352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6" extrusionOk="0">
                    <a:moveTo>
                      <a:pt x="250" y="1"/>
                    </a:moveTo>
                    <a:cubicBezTo>
                      <a:pt x="215" y="1"/>
                      <a:pt x="155" y="60"/>
                      <a:pt x="131" y="84"/>
                    </a:cubicBezTo>
                    <a:cubicBezTo>
                      <a:pt x="96" y="120"/>
                      <a:pt x="0" y="203"/>
                      <a:pt x="0" y="203"/>
                    </a:cubicBezTo>
                    <a:cubicBezTo>
                      <a:pt x="19" y="213"/>
                      <a:pt x="54" y="245"/>
                      <a:pt x="98" y="245"/>
                    </a:cubicBezTo>
                    <a:cubicBezTo>
                      <a:pt x="108" y="245"/>
                      <a:pt x="120" y="243"/>
                      <a:pt x="131" y="239"/>
                    </a:cubicBezTo>
                    <a:cubicBezTo>
                      <a:pt x="191" y="203"/>
                      <a:pt x="238" y="155"/>
                      <a:pt x="250" y="132"/>
                    </a:cubicBezTo>
                    <a:cubicBezTo>
                      <a:pt x="274" y="96"/>
                      <a:pt x="274" y="1"/>
                      <a:pt x="250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7696705" y="1397592"/>
                <a:ext cx="84933" cy="16519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618" extrusionOk="0">
                    <a:moveTo>
                      <a:pt x="1084" y="1"/>
                    </a:moveTo>
                    <a:cubicBezTo>
                      <a:pt x="783" y="1"/>
                      <a:pt x="12" y="341"/>
                      <a:pt x="12" y="534"/>
                    </a:cubicBezTo>
                    <a:cubicBezTo>
                      <a:pt x="1" y="1105"/>
                      <a:pt x="132" y="2415"/>
                      <a:pt x="132" y="2415"/>
                    </a:cubicBezTo>
                    <a:cubicBezTo>
                      <a:pt x="302" y="2585"/>
                      <a:pt x="730" y="2617"/>
                      <a:pt x="1029" y="2617"/>
                    </a:cubicBezTo>
                    <a:cubicBezTo>
                      <a:pt x="1211" y="2617"/>
                      <a:pt x="1346" y="2606"/>
                      <a:pt x="1346" y="2606"/>
                    </a:cubicBezTo>
                    <a:cubicBezTo>
                      <a:pt x="1346" y="2606"/>
                      <a:pt x="1310" y="177"/>
                      <a:pt x="1191" y="34"/>
                    </a:cubicBezTo>
                    <a:cubicBezTo>
                      <a:pt x="1174" y="11"/>
                      <a:pt x="1136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7708757" y="1371469"/>
                <a:ext cx="309758" cy="245711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894" extrusionOk="0">
                    <a:moveTo>
                      <a:pt x="792" y="1"/>
                    </a:moveTo>
                    <a:cubicBezTo>
                      <a:pt x="717" y="1"/>
                      <a:pt x="655" y="61"/>
                      <a:pt x="643" y="245"/>
                    </a:cubicBezTo>
                    <a:cubicBezTo>
                      <a:pt x="633" y="782"/>
                      <a:pt x="157" y="818"/>
                      <a:pt x="31" y="818"/>
                    </a:cubicBezTo>
                    <a:cubicBezTo>
                      <a:pt x="11" y="818"/>
                      <a:pt x="0" y="817"/>
                      <a:pt x="0" y="817"/>
                    </a:cubicBezTo>
                    <a:lnTo>
                      <a:pt x="0" y="817"/>
                    </a:lnTo>
                    <a:cubicBezTo>
                      <a:pt x="0" y="817"/>
                      <a:pt x="167" y="1353"/>
                      <a:pt x="333" y="1722"/>
                    </a:cubicBezTo>
                    <a:cubicBezTo>
                      <a:pt x="464" y="2019"/>
                      <a:pt x="1072" y="2650"/>
                      <a:pt x="1393" y="2841"/>
                    </a:cubicBezTo>
                    <a:cubicBezTo>
                      <a:pt x="1548" y="2948"/>
                      <a:pt x="1965" y="3210"/>
                      <a:pt x="2596" y="3865"/>
                    </a:cubicBezTo>
                    <a:cubicBezTo>
                      <a:pt x="2613" y="3884"/>
                      <a:pt x="2637" y="3893"/>
                      <a:pt x="2665" y="3893"/>
                    </a:cubicBezTo>
                    <a:cubicBezTo>
                      <a:pt x="3130" y="3893"/>
                      <a:pt x="4909" y="1468"/>
                      <a:pt x="4572" y="1400"/>
                    </a:cubicBezTo>
                    <a:cubicBezTo>
                      <a:pt x="3262" y="1138"/>
                      <a:pt x="2000" y="114"/>
                      <a:pt x="1595" y="43"/>
                    </a:cubicBezTo>
                    <a:cubicBezTo>
                      <a:pt x="1549" y="34"/>
                      <a:pt x="1514" y="30"/>
                      <a:pt x="1487" y="30"/>
                    </a:cubicBezTo>
                    <a:cubicBezTo>
                      <a:pt x="1295" y="30"/>
                      <a:pt x="1496" y="222"/>
                      <a:pt x="1131" y="222"/>
                    </a:cubicBezTo>
                    <a:cubicBezTo>
                      <a:pt x="1131" y="222"/>
                      <a:pt x="936" y="1"/>
                      <a:pt x="7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7745545" y="1365285"/>
                <a:ext cx="272781" cy="1771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808" extrusionOk="0">
                    <a:moveTo>
                      <a:pt x="578" y="0"/>
                    </a:moveTo>
                    <a:cubicBezTo>
                      <a:pt x="406" y="0"/>
                      <a:pt x="214" y="24"/>
                      <a:pt x="0" y="81"/>
                    </a:cubicBezTo>
                    <a:cubicBezTo>
                      <a:pt x="0" y="81"/>
                      <a:pt x="36" y="391"/>
                      <a:pt x="0" y="701"/>
                    </a:cubicBezTo>
                    <a:cubicBezTo>
                      <a:pt x="524" y="1165"/>
                      <a:pt x="929" y="1141"/>
                      <a:pt x="1239" y="1284"/>
                    </a:cubicBezTo>
                    <a:cubicBezTo>
                      <a:pt x="1882" y="1594"/>
                      <a:pt x="1786" y="1677"/>
                      <a:pt x="2191" y="1939"/>
                    </a:cubicBezTo>
                    <a:cubicBezTo>
                      <a:pt x="2965" y="2475"/>
                      <a:pt x="3203" y="2701"/>
                      <a:pt x="3370" y="2808"/>
                    </a:cubicBezTo>
                    <a:cubicBezTo>
                      <a:pt x="3608" y="2427"/>
                      <a:pt x="4322" y="1379"/>
                      <a:pt x="4060" y="1284"/>
                    </a:cubicBezTo>
                    <a:cubicBezTo>
                      <a:pt x="2739" y="772"/>
                      <a:pt x="2358" y="736"/>
                      <a:pt x="1882" y="510"/>
                    </a:cubicBezTo>
                    <a:cubicBezTo>
                      <a:pt x="1670" y="414"/>
                      <a:pt x="1296" y="0"/>
                      <a:pt x="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671843" y="1349383"/>
                <a:ext cx="97616" cy="9982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82" extrusionOk="0">
                    <a:moveTo>
                      <a:pt x="680" y="0"/>
                    </a:moveTo>
                    <a:cubicBezTo>
                      <a:pt x="680" y="0"/>
                      <a:pt x="1" y="1465"/>
                      <a:pt x="106" y="1465"/>
                    </a:cubicBezTo>
                    <a:cubicBezTo>
                      <a:pt x="107" y="1465"/>
                      <a:pt x="108" y="1465"/>
                      <a:pt x="109" y="1465"/>
                    </a:cubicBezTo>
                    <a:cubicBezTo>
                      <a:pt x="236" y="1444"/>
                      <a:pt x="402" y="1379"/>
                      <a:pt x="575" y="1379"/>
                    </a:cubicBezTo>
                    <a:cubicBezTo>
                      <a:pt x="709" y="1379"/>
                      <a:pt x="848" y="1418"/>
                      <a:pt x="978" y="1548"/>
                    </a:cubicBezTo>
                    <a:cubicBezTo>
                      <a:pt x="999" y="1571"/>
                      <a:pt x="1021" y="1581"/>
                      <a:pt x="1042" y="1581"/>
                    </a:cubicBezTo>
                    <a:cubicBezTo>
                      <a:pt x="1277" y="1581"/>
                      <a:pt x="1547" y="379"/>
                      <a:pt x="1405" y="379"/>
                    </a:cubicBezTo>
                    <a:cubicBezTo>
                      <a:pt x="1401" y="379"/>
                      <a:pt x="1398" y="380"/>
                      <a:pt x="1395" y="381"/>
                    </a:cubicBezTo>
                    <a:cubicBezTo>
                      <a:pt x="1373" y="389"/>
                      <a:pt x="1350" y="392"/>
                      <a:pt x="1327" y="392"/>
                    </a:cubicBezTo>
                    <a:cubicBezTo>
                      <a:pt x="1102" y="392"/>
                      <a:pt x="842" y="54"/>
                      <a:pt x="68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7572018" y="1290826"/>
                <a:ext cx="168351" cy="160022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536" extrusionOk="0">
                    <a:moveTo>
                      <a:pt x="1169" y="0"/>
                    </a:moveTo>
                    <a:cubicBezTo>
                      <a:pt x="979" y="0"/>
                      <a:pt x="789" y="72"/>
                      <a:pt x="607" y="237"/>
                    </a:cubicBezTo>
                    <a:cubicBezTo>
                      <a:pt x="595" y="249"/>
                      <a:pt x="584" y="261"/>
                      <a:pt x="560" y="297"/>
                    </a:cubicBezTo>
                    <a:lnTo>
                      <a:pt x="560" y="273"/>
                    </a:lnTo>
                    <a:lnTo>
                      <a:pt x="560" y="273"/>
                    </a:lnTo>
                    <a:cubicBezTo>
                      <a:pt x="60" y="738"/>
                      <a:pt x="0" y="1214"/>
                      <a:pt x="619" y="1976"/>
                    </a:cubicBezTo>
                    <a:cubicBezTo>
                      <a:pt x="938" y="2353"/>
                      <a:pt x="1322" y="2536"/>
                      <a:pt x="1629" y="2536"/>
                    </a:cubicBezTo>
                    <a:cubicBezTo>
                      <a:pt x="1758" y="2536"/>
                      <a:pt x="1873" y="2503"/>
                      <a:pt x="1965" y="2440"/>
                    </a:cubicBezTo>
                    <a:cubicBezTo>
                      <a:pt x="1988" y="2404"/>
                      <a:pt x="2096" y="2321"/>
                      <a:pt x="2096" y="2321"/>
                    </a:cubicBezTo>
                    <a:cubicBezTo>
                      <a:pt x="2584" y="1761"/>
                      <a:pt x="2667" y="1214"/>
                      <a:pt x="2191" y="630"/>
                    </a:cubicBezTo>
                    <a:cubicBezTo>
                      <a:pt x="1887" y="257"/>
                      <a:pt x="1528" y="0"/>
                      <a:pt x="1169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567854" y="1282118"/>
                <a:ext cx="190499" cy="116293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1843" extrusionOk="0">
                    <a:moveTo>
                      <a:pt x="1537" y="1"/>
                    </a:moveTo>
                    <a:cubicBezTo>
                      <a:pt x="1144" y="1"/>
                      <a:pt x="745" y="199"/>
                      <a:pt x="590" y="328"/>
                    </a:cubicBezTo>
                    <a:cubicBezTo>
                      <a:pt x="376" y="471"/>
                      <a:pt x="257" y="554"/>
                      <a:pt x="138" y="947"/>
                    </a:cubicBezTo>
                    <a:cubicBezTo>
                      <a:pt x="0" y="1438"/>
                      <a:pt x="390" y="1842"/>
                      <a:pt x="411" y="1842"/>
                    </a:cubicBezTo>
                    <a:cubicBezTo>
                      <a:pt x="412" y="1842"/>
                      <a:pt x="412" y="1841"/>
                      <a:pt x="411" y="1840"/>
                    </a:cubicBezTo>
                    <a:cubicBezTo>
                      <a:pt x="340" y="1638"/>
                      <a:pt x="376" y="1150"/>
                      <a:pt x="376" y="1149"/>
                    </a:cubicBezTo>
                    <a:lnTo>
                      <a:pt x="376" y="1149"/>
                    </a:lnTo>
                    <a:lnTo>
                      <a:pt x="447" y="1423"/>
                    </a:lnTo>
                    <a:lnTo>
                      <a:pt x="519" y="935"/>
                    </a:lnTo>
                    <a:cubicBezTo>
                      <a:pt x="519" y="935"/>
                      <a:pt x="590" y="1030"/>
                      <a:pt x="780" y="1054"/>
                    </a:cubicBezTo>
                    <a:cubicBezTo>
                      <a:pt x="839" y="1063"/>
                      <a:pt x="891" y="1066"/>
                      <a:pt x="936" y="1066"/>
                    </a:cubicBezTo>
                    <a:cubicBezTo>
                      <a:pt x="1141" y="1066"/>
                      <a:pt x="1221" y="995"/>
                      <a:pt x="1221" y="995"/>
                    </a:cubicBezTo>
                    <a:lnTo>
                      <a:pt x="1221" y="995"/>
                    </a:lnTo>
                    <a:cubicBezTo>
                      <a:pt x="1221" y="995"/>
                      <a:pt x="1192" y="1006"/>
                      <a:pt x="1149" y="1006"/>
                    </a:cubicBezTo>
                    <a:cubicBezTo>
                      <a:pt x="1084" y="1006"/>
                      <a:pt x="985" y="980"/>
                      <a:pt x="900" y="852"/>
                    </a:cubicBezTo>
                    <a:lnTo>
                      <a:pt x="900" y="852"/>
                    </a:lnTo>
                    <a:cubicBezTo>
                      <a:pt x="1185" y="935"/>
                      <a:pt x="1316" y="947"/>
                      <a:pt x="1412" y="947"/>
                    </a:cubicBezTo>
                    <a:cubicBezTo>
                      <a:pt x="1417" y="948"/>
                      <a:pt x="1421" y="949"/>
                      <a:pt x="1423" y="949"/>
                    </a:cubicBezTo>
                    <a:cubicBezTo>
                      <a:pt x="1463" y="949"/>
                      <a:pt x="971" y="756"/>
                      <a:pt x="971" y="756"/>
                    </a:cubicBezTo>
                    <a:cubicBezTo>
                      <a:pt x="971" y="756"/>
                      <a:pt x="1060" y="707"/>
                      <a:pt x="1204" y="707"/>
                    </a:cubicBezTo>
                    <a:cubicBezTo>
                      <a:pt x="1343" y="707"/>
                      <a:pt x="1534" y="753"/>
                      <a:pt x="1745" y="935"/>
                    </a:cubicBezTo>
                    <a:cubicBezTo>
                      <a:pt x="1780" y="874"/>
                      <a:pt x="1877" y="782"/>
                      <a:pt x="1964" y="782"/>
                    </a:cubicBezTo>
                    <a:cubicBezTo>
                      <a:pt x="1997" y="782"/>
                      <a:pt x="2028" y="795"/>
                      <a:pt x="2054" y="828"/>
                    </a:cubicBezTo>
                    <a:cubicBezTo>
                      <a:pt x="2281" y="1114"/>
                      <a:pt x="2281" y="1292"/>
                      <a:pt x="2293" y="1399"/>
                    </a:cubicBezTo>
                    <a:cubicBezTo>
                      <a:pt x="2302" y="1466"/>
                      <a:pt x="2433" y="1685"/>
                      <a:pt x="2559" y="1685"/>
                    </a:cubicBezTo>
                    <a:cubicBezTo>
                      <a:pt x="2590" y="1685"/>
                      <a:pt x="2621" y="1671"/>
                      <a:pt x="2650" y="1638"/>
                    </a:cubicBezTo>
                    <a:cubicBezTo>
                      <a:pt x="2805" y="1459"/>
                      <a:pt x="3019" y="995"/>
                      <a:pt x="2924" y="804"/>
                    </a:cubicBezTo>
                    <a:lnTo>
                      <a:pt x="2924" y="804"/>
                    </a:lnTo>
                    <a:cubicBezTo>
                      <a:pt x="2908" y="888"/>
                      <a:pt x="2819" y="948"/>
                      <a:pt x="2757" y="948"/>
                    </a:cubicBezTo>
                    <a:cubicBezTo>
                      <a:pt x="2723" y="948"/>
                      <a:pt x="2697" y="930"/>
                      <a:pt x="2697" y="887"/>
                    </a:cubicBezTo>
                    <a:cubicBezTo>
                      <a:pt x="2697" y="854"/>
                      <a:pt x="2856" y="767"/>
                      <a:pt x="2834" y="767"/>
                    </a:cubicBezTo>
                    <a:cubicBezTo>
                      <a:pt x="2833" y="767"/>
                      <a:pt x="2831" y="768"/>
                      <a:pt x="2828" y="768"/>
                    </a:cubicBezTo>
                    <a:cubicBezTo>
                      <a:pt x="2814" y="772"/>
                      <a:pt x="2800" y="774"/>
                      <a:pt x="2788" y="774"/>
                    </a:cubicBezTo>
                    <a:cubicBezTo>
                      <a:pt x="2685" y="774"/>
                      <a:pt x="2685" y="649"/>
                      <a:pt x="2685" y="649"/>
                    </a:cubicBezTo>
                    <a:cubicBezTo>
                      <a:pt x="2685" y="649"/>
                      <a:pt x="2293" y="280"/>
                      <a:pt x="1971" y="102"/>
                    </a:cubicBezTo>
                    <a:cubicBezTo>
                      <a:pt x="1836" y="29"/>
                      <a:pt x="1687" y="1"/>
                      <a:pt x="1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7716266" y="1431919"/>
                <a:ext cx="134529" cy="25366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4020" extrusionOk="0">
                    <a:moveTo>
                      <a:pt x="1202" y="0"/>
                    </a:moveTo>
                    <a:cubicBezTo>
                      <a:pt x="1179" y="0"/>
                      <a:pt x="1167" y="2"/>
                      <a:pt x="1167" y="2"/>
                    </a:cubicBezTo>
                    <a:cubicBezTo>
                      <a:pt x="976" y="621"/>
                      <a:pt x="1072" y="1240"/>
                      <a:pt x="1048" y="1514"/>
                    </a:cubicBezTo>
                    <a:cubicBezTo>
                      <a:pt x="1000" y="2002"/>
                      <a:pt x="750" y="2681"/>
                      <a:pt x="679" y="2919"/>
                    </a:cubicBezTo>
                    <a:cubicBezTo>
                      <a:pt x="595" y="2954"/>
                      <a:pt x="453" y="3014"/>
                      <a:pt x="405" y="3074"/>
                    </a:cubicBezTo>
                    <a:cubicBezTo>
                      <a:pt x="345" y="3157"/>
                      <a:pt x="36" y="3359"/>
                      <a:pt x="48" y="3395"/>
                    </a:cubicBezTo>
                    <a:cubicBezTo>
                      <a:pt x="51" y="3420"/>
                      <a:pt x="65" y="3429"/>
                      <a:pt x="86" y="3429"/>
                    </a:cubicBezTo>
                    <a:cubicBezTo>
                      <a:pt x="145" y="3429"/>
                      <a:pt x="254" y="3353"/>
                      <a:pt x="298" y="3335"/>
                    </a:cubicBezTo>
                    <a:lnTo>
                      <a:pt x="298" y="3335"/>
                    </a:lnTo>
                    <a:cubicBezTo>
                      <a:pt x="203" y="3455"/>
                      <a:pt x="0" y="3728"/>
                      <a:pt x="0" y="3776"/>
                    </a:cubicBezTo>
                    <a:cubicBezTo>
                      <a:pt x="0" y="3789"/>
                      <a:pt x="6" y="3794"/>
                      <a:pt x="15" y="3794"/>
                    </a:cubicBezTo>
                    <a:cubicBezTo>
                      <a:pt x="58" y="3794"/>
                      <a:pt x="186" y="3680"/>
                      <a:pt x="274" y="3621"/>
                    </a:cubicBezTo>
                    <a:lnTo>
                      <a:pt x="274" y="3621"/>
                    </a:lnTo>
                    <a:cubicBezTo>
                      <a:pt x="155" y="3728"/>
                      <a:pt x="48" y="3847"/>
                      <a:pt x="60" y="3895"/>
                    </a:cubicBezTo>
                    <a:cubicBezTo>
                      <a:pt x="64" y="3902"/>
                      <a:pt x="73" y="3905"/>
                      <a:pt x="84" y="3905"/>
                    </a:cubicBezTo>
                    <a:cubicBezTo>
                      <a:pt x="135" y="3905"/>
                      <a:pt x="244" y="3848"/>
                      <a:pt x="322" y="3800"/>
                    </a:cubicBezTo>
                    <a:lnTo>
                      <a:pt x="322" y="3800"/>
                    </a:lnTo>
                    <a:cubicBezTo>
                      <a:pt x="262" y="3859"/>
                      <a:pt x="214" y="3907"/>
                      <a:pt x="214" y="3931"/>
                    </a:cubicBezTo>
                    <a:cubicBezTo>
                      <a:pt x="217" y="3955"/>
                      <a:pt x="231" y="3964"/>
                      <a:pt x="252" y="3964"/>
                    </a:cubicBezTo>
                    <a:cubicBezTo>
                      <a:pt x="313" y="3964"/>
                      <a:pt x="435" y="3880"/>
                      <a:pt x="524" y="3836"/>
                    </a:cubicBezTo>
                    <a:lnTo>
                      <a:pt x="524" y="3836"/>
                    </a:lnTo>
                    <a:cubicBezTo>
                      <a:pt x="464" y="3883"/>
                      <a:pt x="417" y="3943"/>
                      <a:pt x="441" y="3978"/>
                    </a:cubicBezTo>
                    <a:cubicBezTo>
                      <a:pt x="448" y="4007"/>
                      <a:pt x="461" y="4019"/>
                      <a:pt x="480" y="4019"/>
                    </a:cubicBezTo>
                    <a:cubicBezTo>
                      <a:pt x="525" y="4019"/>
                      <a:pt x="599" y="3951"/>
                      <a:pt x="691" y="3859"/>
                    </a:cubicBezTo>
                    <a:cubicBezTo>
                      <a:pt x="810" y="3788"/>
                      <a:pt x="941" y="3681"/>
                      <a:pt x="988" y="3562"/>
                    </a:cubicBezTo>
                    <a:cubicBezTo>
                      <a:pt x="1036" y="3490"/>
                      <a:pt x="1072" y="3419"/>
                      <a:pt x="1107" y="3335"/>
                    </a:cubicBezTo>
                    <a:cubicBezTo>
                      <a:pt x="1119" y="3300"/>
                      <a:pt x="1167" y="3264"/>
                      <a:pt x="1167" y="3240"/>
                    </a:cubicBezTo>
                    <a:cubicBezTo>
                      <a:pt x="1465" y="2883"/>
                      <a:pt x="1810" y="1907"/>
                      <a:pt x="1893" y="1704"/>
                    </a:cubicBezTo>
                    <a:cubicBezTo>
                      <a:pt x="2060" y="1276"/>
                      <a:pt x="2131" y="287"/>
                      <a:pt x="1727" y="121"/>
                    </a:cubicBezTo>
                    <a:cubicBezTo>
                      <a:pt x="1450" y="14"/>
                      <a:pt x="1273" y="0"/>
                      <a:pt x="120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7757534" y="1373677"/>
                <a:ext cx="107522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063" extrusionOk="0">
                    <a:moveTo>
                      <a:pt x="462" y="1"/>
                    </a:moveTo>
                    <a:cubicBezTo>
                      <a:pt x="424" y="1"/>
                      <a:pt x="386" y="3"/>
                      <a:pt x="346" y="8"/>
                    </a:cubicBezTo>
                    <a:cubicBezTo>
                      <a:pt x="156" y="32"/>
                      <a:pt x="1" y="270"/>
                      <a:pt x="108" y="639"/>
                    </a:cubicBezTo>
                    <a:cubicBezTo>
                      <a:pt x="239" y="984"/>
                      <a:pt x="346" y="1865"/>
                      <a:pt x="346" y="1865"/>
                    </a:cubicBezTo>
                    <a:cubicBezTo>
                      <a:pt x="535" y="2013"/>
                      <a:pt x="740" y="2063"/>
                      <a:pt x="933" y="2063"/>
                    </a:cubicBezTo>
                    <a:cubicBezTo>
                      <a:pt x="1348" y="2063"/>
                      <a:pt x="1704" y="1830"/>
                      <a:pt x="1704" y="1830"/>
                    </a:cubicBezTo>
                    <a:cubicBezTo>
                      <a:pt x="1704" y="1830"/>
                      <a:pt x="1493" y="1"/>
                      <a:pt x="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7331606" y="1888514"/>
                <a:ext cx="301302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5666" extrusionOk="0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7336843" y="1887820"/>
                <a:ext cx="287799" cy="339857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5386" extrusionOk="0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7306050" y="1864725"/>
                <a:ext cx="259909" cy="28407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02" extrusionOk="0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7295489" y="1912540"/>
                <a:ext cx="184883" cy="23820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775" extrusionOk="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7919765" y="884017"/>
                <a:ext cx="236562" cy="2051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251" extrusionOk="0">
                    <a:moveTo>
                      <a:pt x="426" y="1"/>
                    </a:moveTo>
                    <a:cubicBezTo>
                      <a:pt x="1" y="1"/>
                      <a:pt x="514" y="2112"/>
                      <a:pt x="514" y="2112"/>
                    </a:cubicBezTo>
                    <a:cubicBezTo>
                      <a:pt x="755" y="2106"/>
                      <a:pt x="991" y="2086"/>
                      <a:pt x="1234" y="2086"/>
                    </a:cubicBezTo>
                    <a:cubicBezTo>
                      <a:pt x="1891" y="2086"/>
                      <a:pt x="2594" y="2234"/>
                      <a:pt x="3550" y="3208"/>
                    </a:cubicBezTo>
                    <a:cubicBezTo>
                      <a:pt x="3578" y="3237"/>
                      <a:pt x="3599" y="3251"/>
                      <a:pt x="3614" y="3251"/>
                    </a:cubicBezTo>
                    <a:cubicBezTo>
                      <a:pt x="3749" y="3251"/>
                      <a:pt x="3436" y="2214"/>
                      <a:pt x="3383" y="1648"/>
                    </a:cubicBezTo>
                    <a:cubicBezTo>
                      <a:pt x="3347" y="1089"/>
                      <a:pt x="3478" y="1041"/>
                      <a:pt x="3526" y="696"/>
                    </a:cubicBezTo>
                    <a:lnTo>
                      <a:pt x="3526" y="696"/>
                    </a:lnTo>
                    <a:cubicBezTo>
                      <a:pt x="3476" y="713"/>
                      <a:pt x="3390" y="722"/>
                      <a:pt x="3277" y="722"/>
                    </a:cubicBezTo>
                    <a:cubicBezTo>
                      <a:pt x="2634" y="722"/>
                      <a:pt x="1128" y="448"/>
                      <a:pt x="561" y="53"/>
                    </a:cubicBezTo>
                    <a:cubicBezTo>
                      <a:pt x="508" y="17"/>
                      <a:pt x="464" y="1"/>
                      <a:pt x="426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8075371" y="916451"/>
                <a:ext cx="447063" cy="351341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5568" extrusionOk="0">
                    <a:moveTo>
                      <a:pt x="1295" y="0"/>
                    </a:moveTo>
                    <a:cubicBezTo>
                      <a:pt x="756" y="0"/>
                      <a:pt x="322" y="74"/>
                      <a:pt x="322" y="74"/>
                    </a:cubicBezTo>
                    <a:lnTo>
                      <a:pt x="60" y="1813"/>
                    </a:lnTo>
                    <a:lnTo>
                      <a:pt x="0" y="2515"/>
                    </a:lnTo>
                    <a:cubicBezTo>
                      <a:pt x="0" y="2515"/>
                      <a:pt x="357" y="2634"/>
                      <a:pt x="1334" y="4170"/>
                    </a:cubicBezTo>
                    <a:cubicBezTo>
                      <a:pt x="1543" y="4496"/>
                      <a:pt x="1785" y="4594"/>
                      <a:pt x="2026" y="4594"/>
                    </a:cubicBezTo>
                    <a:cubicBezTo>
                      <a:pt x="2399" y="4594"/>
                      <a:pt x="2771" y="4361"/>
                      <a:pt x="3025" y="4361"/>
                    </a:cubicBezTo>
                    <a:cubicBezTo>
                      <a:pt x="3029" y="4361"/>
                      <a:pt x="3033" y="4361"/>
                      <a:pt x="3036" y="4361"/>
                    </a:cubicBezTo>
                    <a:cubicBezTo>
                      <a:pt x="4175" y="4415"/>
                      <a:pt x="5132" y="5567"/>
                      <a:pt x="5436" y="5567"/>
                    </a:cubicBezTo>
                    <a:cubicBezTo>
                      <a:pt x="5463" y="5567"/>
                      <a:pt x="5485" y="5559"/>
                      <a:pt x="5501" y="5539"/>
                    </a:cubicBezTo>
                    <a:cubicBezTo>
                      <a:pt x="6144" y="4849"/>
                      <a:pt x="6787" y="3099"/>
                      <a:pt x="6537" y="2730"/>
                    </a:cubicBezTo>
                    <a:cubicBezTo>
                      <a:pt x="6192" y="2206"/>
                      <a:pt x="7085" y="2575"/>
                      <a:pt x="5168" y="1372"/>
                    </a:cubicBezTo>
                    <a:cubicBezTo>
                      <a:pt x="3572" y="372"/>
                      <a:pt x="3286" y="301"/>
                      <a:pt x="2143" y="74"/>
                    </a:cubicBezTo>
                    <a:cubicBezTo>
                      <a:pt x="1862" y="19"/>
                      <a:pt x="1565" y="0"/>
                      <a:pt x="1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7793627" y="763622"/>
                <a:ext cx="264515" cy="28761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558" extrusionOk="0">
                    <a:moveTo>
                      <a:pt x="2057" y="0"/>
                    </a:moveTo>
                    <a:cubicBezTo>
                      <a:pt x="1682" y="0"/>
                      <a:pt x="1303" y="137"/>
                      <a:pt x="953" y="377"/>
                    </a:cubicBezTo>
                    <a:cubicBezTo>
                      <a:pt x="120" y="937"/>
                      <a:pt x="0" y="1877"/>
                      <a:pt x="703" y="2937"/>
                    </a:cubicBezTo>
                    <a:cubicBezTo>
                      <a:pt x="834" y="3139"/>
                      <a:pt x="1084" y="3270"/>
                      <a:pt x="1239" y="3437"/>
                    </a:cubicBezTo>
                    <a:cubicBezTo>
                      <a:pt x="1274" y="3544"/>
                      <a:pt x="1572" y="3985"/>
                      <a:pt x="1608" y="4151"/>
                    </a:cubicBezTo>
                    <a:cubicBezTo>
                      <a:pt x="1632" y="4191"/>
                      <a:pt x="1669" y="4206"/>
                      <a:pt x="1712" y="4206"/>
                    </a:cubicBezTo>
                    <a:cubicBezTo>
                      <a:pt x="1775" y="4206"/>
                      <a:pt x="1852" y="4175"/>
                      <a:pt x="1929" y="4140"/>
                    </a:cubicBezTo>
                    <a:cubicBezTo>
                      <a:pt x="2254" y="4371"/>
                      <a:pt x="2439" y="4558"/>
                      <a:pt x="2667" y="4558"/>
                    </a:cubicBezTo>
                    <a:cubicBezTo>
                      <a:pt x="2815" y="4558"/>
                      <a:pt x="2981" y="4479"/>
                      <a:pt x="3215" y="4282"/>
                    </a:cubicBezTo>
                    <a:cubicBezTo>
                      <a:pt x="4001" y="3616"/>
                      <a:pt x="4191" y="1937"/>
                      <a:pt x="3501" y="877"/>
                    </a:cubicBezTo>
                    <a:cubicBezTo>
                      <a:pt x="3086" y="262"/>
                      <a:pt x="2576" y="0"/>
                      <a:pt x="2057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794385" y="748793"/>
                <a:ext cx="265272" cy="1765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98" extrusionOk="0">
                    <a:moveTo>
                      <a:pt x="2433" y="0"/>
                    </a:moveTo>
                    <a:cubicBezTo>
                      <a:pt x="2132" y="0"/>
                      <a:pt x="1776" y="97"/>
                      <a:pt x="1346" y="326"/>
                    </a:cubicBezTo>
                    <a:cubicBezTo>
                      <a:pt x="0" y="1041"/>
                      <a:pt x="96" y="2053"/>
                      <a:pt x="310" y="2220"/>
                    </a:cubicBezTo>
                    <a:lnTo>
                      <a:pt x="1441" y="1981"/>
                    </a:lnTo>
                    <a:lnTo>
                      <a:pt x="2441" y="2184"/>
                    </a:lnTo>
                    <a:cubicBezTo>
                      <a:pt x="2441" y="2184"/>
                      <a:pt x="2477" y="1993"/>
                      <a:pt x="2596" y="1934"/>
                    </a:cubicBezTo>
                    <a:cubicBezTo>
                      <a:pt x="2623" y="1918"/>
                      <a:pt x="2650" y="1911"/>
                      <a:pt x="2676" y="1911"/>
                    </a:cubicBezTo>
                    <a:cubicBezTo>
                      <a:pt x="2892" y="1911"/>
                      <a:pt x="3068" y="2386"/>
                      <a:pt x="3036" y="2577"/>
                    </a:cubicBezTo>
                    <a:cubicBezTo>
                      <a:pt x="3024" y="2756"/>
                      <a:pt x="3363" y="2798"/>
                      <a:pt x="3679" y="2798"/>
                    </a:cubicBezTo>
                    <a:cubicBezTo>
                      <a:pt x="3950" y="2798"/>
                      <a:pt x="4203" y="2767"/>
                      <a:pt x="4203" y="2767"/>
                    </a:cubicBezTo>
                    <a:cubicBezTo>
                      <a:pt x="4203" y="2767"/>
                      <a:pt x="4168" y="1410"/>
                      <a:pt x="3679" y="755"/>
                    </a:cubicBezTo>
                    <a:cubicBezTo>
                      <a:pt x="3363" y="330"/>
                      <a:pt x="2990" y="0"/>
                      <a:pt x="2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7779367" y="853540"/>
                <a:ext cx="181097" cy="11269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786" extrusionOk="0">
                    <a:moveTo>
                      <a:pt x="1524" y="1"/>
                    </a:moveTo>
                    <a:cubicBezTo>
                      <a:pt x="974" y="1"/>
                      <a:pt x="393" y="155"/>
                      <a:pt x="393" y="155"/>
                    </a:cubicBezTo>
                    <a:cubicBezTo>
                      <a:pt x="238" y="452"/>
                      <a:pt x="0" y="726"/>
                      <a:pt x="417" y="810"/>
                    </a:cubicBezTo>
                    <a:cubicBezTo>
                      <a:pt x="834" y="869"/>
                      <a:pt x="2620" y="821"/>
                      <a:pt x="2786" y="1786"/>
                    </a:cubicBezTo>
                    <a:cubicBezTo>
                      <a:pt x="2870" y="1750"/>
                      <a:pt x="2810" y="595"/>
                      <a:pt x="2298" y="190"/>
                    </a:cubicBezTo>
                    <a:cubicBezTo>
                      <a:pt x="2117" y="47"/>
                      <a:pt x="1825" y="1"/>
                      <a:pt x="15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7910048" y="693580"/>
                <a:ext cx="139830" cy="17276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738" extrusionOk="0">
                    <a:moveTo>
                      <a:pt x="1062" y="0"/>
                    </a:moveTo>
                    <a:cubicBezTo>
                      <a:pt x="655" y="0"/>
                      <a:pt x="167" y="419"/>
                      <a:pt x="72" y="928"/>
                    </a:cubicBezTo>
                    <a:cubicBezTo>
                      <a:pt x="1" y="1273"/>
                      <a:pt x="608" y="1392"/>
                      <a:pt x="1025" y="1618"/>
                    </a:cubicBezTo>
                    <a:cubicBezTo>
                      <a:pt x="1430" y="1844"/>
                      <a:pt x="2215" y="2737"/>
                      <a:pt x="2215" y="2737"/>
                    </a:cubicBezTo>
                    <a:cubicBezTo>
                      <a:pt x="2096" y="1630"/>
                      <a:pt x="1692" y="368"/>
                      <a:pt x="1358" y="94"/>
                    </a:cubicBezTo>
                    <a:cubicBezTo>
                      <a:pt x="1271" y="29"/>
                      <a:pt x="1169" y="0"/>
                      <a:pt x="1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7921343" y="700837"/>
                <a:ext cx="64173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5" extrusionOk="0">
                    <a:moveTo>
                      <a:pt x="823" y="0"/>
                    </a:moveTo>
                    <a:cubicBezTo>
                      <a:pt x="812" y="0"/>
                      <a:pt x="800" y="1"/>
                      <a:pt x="786" y="3"/>
                    </a:cubicBezTo>
                    <a:cubicBezTo>
                      <a:pt x="548" y="39"/>
                      <a:pt x="477" y="146"/>
                      <a:pt x="477" y="146"/>
                    </a:cubicBezTo>
                    <a:cubicBezTo>
                      <a:pt x="477" y="146"/>
                      <a:pt x="600" y="79"/>
                      <a:pt x="666" y="79"/>
                    </a:cubicBezTo>
                    <a:cubicBezTo>
                      <a:pt x="696" y="79"/>
                      <a:pt x="714" y="93"/>
                      <a:pt x="703" y="134"/>
                    </a:cubicBezTo>
                    <a:cubicBezTo>
                      <a:pt x="666" y="236"/>
                      <a:pt x="395" y="404"/>
                      <a:pt x="291" y="404"/>
                    </a:cubicBezTo>
                    <a:cubicBezTo>
                      <a:pt x="262" y="404"/>
                      <a:pt x="245" y="391"/>
                      <a:pt x="251" y="360"/>
                    </a:cubicBezTo>
                    <a:cubicBezTo>
                      <a:pt x="256" y="347"/>
                      <a:pt x="257" y="341"/>
                      <a:pt x="255" y="341"/>
                    </a:cubicBezTo>
                    <a:lnTo>
                      <a:pt x="255" y="341"/>
                    </a:lnTo>
                    <a:cubicBezTo>
                      <a:pt x="237" y="341"/>
                      <a:pt x="1" y="729"/>
                      <a:pt x="1" y="729"/>
                    </a:cubicBezTo>
                    <a:cubicBezTo>
                      <a:pt x="4" y="775"/>
                      <a:pt x="43" y="795"/>
                      <a:pt x="102" y="795"/>
                    </a:cubicBezTo>
                    <a:cubicBezTo>
                      <a:pt x="260" y="795"/>
                      <a:pt x="562" y="655"/>
                      <a:pt x="727" y="491"/>
                    </a:cubicBezTo>
                    <a:cubicBezTo>
                      <a:pt x="940" y="277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7830415" y="1054136"/>
                <a:ext cx="368188" cy="49230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7802" extrusionOk="0">
                    <a:moveTo>
                      <a:pt x="4608" y="1"/>
                    </a:moveTo>
                    <a:cubicBezTo>
                      <a:pt x="4318" y="1"/>
                      <a:pt x="4085" y="36"/>
                      <a:pt x="4085" y="36"/>
                    </a:cubicBezTo>
                    <a:cubicBezTo>
                      <a:pt x="3954" y="429"/>
                      <a:pt x="3311" y="2214"/>
                      <a:pt x="2823" y="3334"/>
                    </a:cubicBezTo>
                    <a:cubicBezTo>
                      <a:pt x="2334" y="4179"/>
                      <a:pt x="1882" y="5191"/>
                      <a:pt x="1513" y="5810"/>
                    </a:cubicBezTo>
                    <a:cubicBezTo>
                      <a:pt x="1311" y="5953"/>
                      <a:pt x="1013" y="5989"/>
                      <a:pt x="810" y="6167"/>
                    </a:cubicBezTo>
                    <a:cubicBezTo>
                      <a:pt x="608" y="6370"/>
                      <a:pt x="489" y="6394"/>
                      <a:pt x="263" y="6465"/>
                    </a:cubicBezTo>
                    <a:cubicBezTo>
                      <a:pt x="186" y="6498"/>
                      <a:pt x="220" y="6611"/>
                      <a:pt x="346" y="6611"/>
                    </a:cubicBezTo>
                    <a:cubicBezTo>
                      <a:pt x="357" y="6611"/>
                      <a:pt x="369" y="6610"/>
                      <a:pt x="382" y="6608"/>
                    </a:cubicBezTo>
                    <a:cubicBezTo>
                      <a:pt x="525" y="6572"/>
                      <a:pt x="810" y="6572"/>
                      <a:pt x="810" y="6572"/>
                    </a:cubicBezTo>
                    <a:lnTo>
                      <a:pt x="810" y="6572"/>
                    </a:lnTo>
                    <a:cubicBezTo>
                      <a:pt x="810" y="6572"/>
                      <a:pt x="632" y="6822"/>
                      <a:pt x="441" y="6977"/>
                    </a:cubicBezTo>
                    <a:cubicBezTo>
                      <a:pt x="251" y="7120"/>
                      <a:pt x="1" y="7358"/>
                      <a:pt x="120" y="7394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6" y="7394"/>
                      <a:pt x="378" y="7269"/>
                      <a:pt x="549" y="7144"/>
                    </a:cubicBezTo>
                    <a:lnTo>
                      <a:pt x="549" y="7144"/>
                    </a:lnTo>
                    <a:cubicBezTo>
                      <a:pt x="322" y="7322"/>
                      <a:pt x="96" y="7525"/>
                      <a:pt x="156" y="7584"/>
                    </a:cubicBezTo>
                    <a:cubicBezTo>
                      <a:pt x="166" y="7597"/>
                      <a:pt x="182" y="7603"/>
                      <a:pt x="202" y="7603"/>
                    </a:cubicBezTo>
                    <a:cubicBezTo>
                      <a:pt x="276" y="7603"/>
                      <a:pt x="408" y="7528"/>
                      <a:pt x="549" y="7453"/>
                    </a:cubicBezTo>
                    <a:lnTo>
                      <a:pt x="549" y="7453"/>
                    </a:lnTo>
                    <a:cubicBezTo>
                      <a:pt x="418" y="7560"/>
                      <a:pt x="322" y="7679"/>
                      <a:pt x="382" y="7739"/>
                    </a:cubicBezTo>
                    <a:cubicBezTo>
                      <a:pt x="392" y="7746"/>
                      <a:pt x="405" y="7750"/>
                      <a:pt x="421" y="7750"/>
                    </a:cubicBezTo>
                    <a:cubicBezTo>
                      <a:pt x="484" y="7750"/>
                      <a:pt x="592" y="7700"/>
                      <a:pt x="715" y="7644"/>
                    </a:cubicBezTo>
                    <a:lnTo>
                      <a:pt x="715" y="7644"/>
                    </a:lnTo>
                    <a:cubicBezTo>
                      <a:pt x="632" y="7691"/>
                      <a:pt x="596" y="7751"/>
                      <a:pt x="596" y="7775"/>
                    </a:cubicBezTo>
                    <a:cubicBezTo>
                      <a:pt x="598" y="7793"/>
                      <a:pt x="616" y="7801"/>
                      <a:pt x="646" y="7801"/>
                    </a:cubicBezTo>
                    <a:cubicBezTo>
                      <a:pt x="774" y="7801"/>
                      <a:pt x="1126" y="7644"/>
                      <a:pt x="1453" y="7394"/>
                    </a:cubicBezTo>
                    <a:cubicBezTo>
                      <a:pt x="1751" y="7156"/>
                      <a:pt x="1965" y="6655"/>
                      <a:pt x="2108" y="6358"/>
                    </a:cubicBezTo>
                    <a:cubicBezTo>
                      <a:pt x="2596" y="5858"/>
                      <a:pt x="4013" y="4369"/>
                      <a:pt x="4263" y="3846"/>
                    </a:cubicBezTo>
                    <a:cubicBezTo>
                      <a:pt x="4597" y="3191"/>
                      <a:pt x="5835" y="1095"/>
                      <a:pt x="5680" y="452"/>
                    </a:cubicBezTo>
                    <a:cubicBezTo>
                      <a:pt x="5581" y="77"/>
                      <a:pt x="5034" y="1"/>
                      <a:pt x="4608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8046029" y="943016"/>
                <a:ext cx="176617" cy="22457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9" extrusionOk="0">
                    <a:moveTo>
                      <a:pt x="1495" y="1"/>
                    </a:moveTo>
                    <a:cubicBezTo>
                      <a:pt x="1049" y="1"/>
                      <a:pt x="848" y="420"/>
                      <a:pt x="596" y="1011"/>
                    </a:cubicBezTo>
                    <a:cubicBezTo>
                      <a:pt x="120" y="2190"/>
                      <a:pt x="1" y="3285"/>
                      <a:pt x="1" y="3285"/>
                    </a:cubicBezTo>
                    <a:cubicBezTo>
                      <a:pt x="1" y="3285"/>
                      <a:pt x="2096" y="3380"/>
                      <a:pt x="2573" y="3559"/>
                    </a:cubicBezTo>
                    <a:cubicBezTo>
                      <a:pt x="2799" y="3213"/>
                      <a:pt x="2739" y="1558"/>
                      <a:pt x="2501" y="892"/>
                    </a:cubicBezTo>
                    <a:cubicBezTo>
                      <a:pt x="2275" y="225"/>
                      <a:pt x="1942" y="70"/>
                      <a:pt x="1620" y="11"/>
                    </a:cubicBezTo>
                    <a:cubicBezTo>
                      <a:pt x="1576" y="4"/>
                      <a:pt x="1535" y="1"/>
                      <a:pt x="14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8072342" y="3361279"/>
                <a:ext cx="184883" cy="277577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399" extrusionOk="0">
                    <a:moveTo>
                      <a:pt x="929" y="1"/>
                    </a:moveTo>
                    <a:cubicBezTo>
                      <a:pt x="1108" y="180"/>
                      <a:pt x="1560" y="1263"/>
                      <a:pt x="1501" y="1442"/>
                    </a:cubicBezTo>
                    <a:cubicBezTo>
                      <a:pt x="1394" y="939"/>
                      <a:pt x="787" y="272"/>
                      <a:pt x="198" y="272"/>
                    </a:cubicBezTo>
                    <a:cubicBezTo>
                      <a:pt x="132" y="272"/>
                      <a:pt x="66" y="281"/>
                      <a:pt x="1" y="299"/>
                    </a:cubicBezTo>
                    <a:cubicBezTo>
                      <a:pt x="525" y="418"/>
                      <a:pt x="1167" y="1156"/>
                      <a:pt x="989" y="2204"/>
                    </a:cubicBezTo>
                    <a:cubicBezTo>
                      <a:pt x="822" y="3239"/>
                      <a:pt x="1287" y="4335"/>
                      <a:pt x="1965" y="4394"/>
                    </a:cubicBezTo>
                    <a:cubicBezTo>
                      <a:pt x="1965" y="4394"/>
                      <a:pt x="1993" y="4399"/>
                      <a:pt x="2039" y="4399"/>
                    </a:cubicBezTo>
                    <a:cubicBezTo>
                      <a:pt x="2230" y="4399"/>
                      <a:pt x="2738" y="4321"/>
                      <a:pt x="2834" y="3513"/>
                    </a:cubicBezTo>
                    <a:cubicBezTo>
                      <a:pt x="2930" y="2525"/>
                      <a:pt x="1382" y="120"/>
                      <a:pt x="9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8125725" y="2884240"/>
                <a:ext cx="73638" cy="192392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3049" extrusionOk="0">
                    <a:moveTo>
                      <a:pt x="0" y="0"/>
                    </a:moveTo>
                    <a:cubicBezTo>
                      <a:pt x="643" y="1143"/>
                      <a:pt x="60" y="1727"/>
                      <a:pt x="464" y="3048"/>
                    </a:cubicBezTo>
                    <a:cubicBezTo>
                      <a:pt x="464" y="3048"/>
                      <a:pt x="476" y="2310"/>
                      <a:pt x="822" y="1739"/>
                    </a:cubicBezTo>
                    <a:cubicBezTo>
                      <a:pt x="1167" y="1155"/>
                      <a:pt x="1095" y="12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41"/>
            <p:cNvGrpSpPr/>
            <p:nvPr/>
          </p:nvGrpSpPr>
          <p:grpSpPr>
            <a:xfrm>
              <a:off x="8326250" y="-23900"/>
              <a:ext cx="1220922" cy="4629226"/>
              <a:chOff x="8326250" y="-23900"/>
              <a:chExt cx="1220922" cy="4629226"/>
            </a:xfrm>
          </p:grpSpPr>
          <p:grpSp>
            <p:nvGrpSpPr>
              <p:cNvPr id="1125" name="Google Shape;1125;p41"/>
              <p:cNvGrpSpPr/>
              <p:nvPr/>
            </p:nvGrpSpPr>
            <p:grpSpPr>
              <a:xfrm>
                <a:off x="8326250" y="-23900"/>
                <a:ext cx="1220922" cy="4629226"/>
                <a:chOff x="8326271" y="-20999"/>
                <a:chExt cx="1220922" cy="4626450"/>
              </a:xfrm>
            </p:grpSpPr>
            <p:sp>
              <p:nvSpPr>
                <p:cNvPr id="1126" name="Google Shape;1126;p41"/>
                <p:cNvSpPr/>
                <p:nvPr/>
              </p:nvSpPr>
              <p:spPr>
                <a:xfrm>
                  <a:off x="8326271" y="-20999"/>
                  <a:ext cx="1220922" cy="46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9" h="67033" extrusionOk="0">
                      <a:moveTo>
                        <a:pt x="1" y="1"/>
                      </a:moveTo>
                      <a:lnTo>
                        <a:pt x="1" y="67033"/>
                      </a:lnTo>
                      <a:lnTo>
                        <a:pt x="19349" y="67033"/>
                      </a:lnTo>
                      <a:lnTo>
                        <a:pt x="193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1"/>
                <p:cNvSpPr/>
                <p:nvPr/>
              </p:nvSpPr>
              <p:spPr>
                <a:xfrm>
                  <a:off x="8382288" y="6248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1"/>
                <p:cNvSpPr/>
                <p:nvPr/>
              </p:nvSpPr>
              <p:spPr>
                <a:xfrm>
                  <a:off x="9021913" y="77372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1"/>
                <p:cNvSpPr/>
                <p:nvPr/>
              </p:nvSpPr>
              <p:spPr>
                <a:xfrm rot="10800000" flipH="1">
                  <a:off x="8377525" y="15576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1"/>
                <p:cNvSpPr/>
                <p:nvPr/>
              </p:nvSpPr>
              <p:spPr>
                <a:xfrm rot="10800000" flipH="1">
                  <a:off x="8852125" y="14115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1"/>
                <p:cNvSpPr/>
                <p:nvPr/>
              </p:nvSpPr>
              <p:spPr>
                <a:xfrm rot="10800000" flipH="1">
                  <a:off x="83822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1"/>
                <p:cNvSpPr/>
                <p:nvPr/>
              </p:nvSpPr>
              <p:spPr>
                <a:xfrm rot="10800000" flipH="1">
                  <a:off x="90266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1"/>
                <p:cNvSpPr/>
                <p:nvPr/>
              </p:nvSpPr>
              <p:spPr>
                <a:xfrm rot="10800000" flipH="1">
                  <a:off x="8856888" y="9210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1"/>
                <p:cNvSpPr/>
                <p:nvPr/>
              </p:nvSpPr>
              <p:spPr>
                <a:xfrm rot="10800000" flipH="1">
                  <a:off x="84870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1"/>
                <p:cNvSpPr/>
                <p:nvPr/>
              </p:nvSpPr>
              <p:spPr>
                <a:xfrm rot="10800000" flipH="1">
                  <a:off x="88092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1"/>
                <p:cNvSpPr/>
                <p:nvPr/>
              </p:nvSpPr>
              <p:spPr>
                <a:xfrm rot="10800000" flipH="1">
                  <a:off x="9131463" y="3414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1"/>
                <p:cNvSpPr/>
                <p:nvPr/>
              </p:nvSpPr>
              <p:spPr>
                <a:xfrm rot="10800000" flipH="1">
                  <a:off x="8639463" y="29837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1"/>
                <p:cNvSpPr/>
                <p:nvPr/>
              </p:nvSpPr>
              <p:spPr>
                <a:xfrm flipH="1">
                  <a:off x="8529925" y="2197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1"/>
                <p:cNvSpPr/>
                <p:nvPr/>
              </p:nvSpPr>
              <p:spPr>
                <a:xfrm flipH="1">
                  <a:off x="8377525" y="23431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1"/>
                <p:cNvSpPr/>
                <p:nvPr/>
              </p:nvSpPr>
              <p:spPr>
                <a:xfrm flipH="1">
                  <a:off x="91790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1"/>
                <p:cNvSpPr/>
                <p:nvPr/>
              </p:nvSpPr>
              <p:spPr>
                <a:xfrm flipH="1">
                  <a:off x="85346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1"/>
                <p:cNvSpPr/>
                <p:nvPr/>
              </p:nvSpPr>
              <p:spPr>
                <a:xfrm flipH="1">
                  <a:off x="8704488" y="1852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1"/>
                <p:cNvSpPr/>
                <p:nvPr/>
              </p:nvSpPr>
              <p:spPr>
                <a:xfrm rot="10800000">
                  <a:off x="8529925" y="26393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1"/>
                <p:cNvSpPr/>
                <p:nvPr/>
              </p:nvSpPr>
              <p:spPr>
                <a:xfrm rot="10800000">
                  <a:off x="8699725" y="2493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1"/>
                <p:cNvSpPr/>
                <p:nvPr/>
              </p:nvSpPr>
              <p:spPr>
                <a:xfrm rot="10800000">
                  <a:off x="90647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1"/>
                <p:cNvSpPr/>
                <p:nvPr/>
              </p:nvSpPr>
              <p:spPr>
                <a:xfrm rot="10800000">
                  <a:off x="87425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1"/>
                <p:cNvSpPr/>
                <p:nvPr/>
              </p:nvSpPr>
              <p:spPr>
                <a:xfrm rot="10800000">
                  <a:off x="84203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1"/>
                <p:cNvSpPr/>
                <p:nvPr/>
              </p:nvSpPr>
              <p:spPr>
                <a:xfrm rot="10800000">
                  <a:off x="8912388" y="4066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1"/>
                <p:cNvSpPr/>
                <p:nvPr/>
              </p:nvSpPr>
              <p:spPr>
                <a:xfrm flipH="1">
                  <a:off x="9021925" y="39165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1"/>
                <p:cNvSpPr/>
                <p:nvPr/>
              </p:nvSpPr>
              <p:spPr>
                <a:xfrm>
                  <a:off x="9021925" y="35641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1"/>
                <p:cNvSpPr/>
                <p:nvPr/>
              </p:nvSpPr>
              <p:spPr>
                <a:xfrm>
                  <a:off x="9174325" y="3710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1"/>
                <p:cNvSpPr/>
                <p:nvPr/>
              </p:nvSpPr>
              <p:spPr>
                <a:xfrm rot="10800000" flipH="1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1"/>
                <p:cNvSpPr/>
                <p:nvPr/>
              </p:nvSpPr>
              <p:spPr>
                <a:xfrm rot="10800000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1"/>
                <p:cNvSpPr/>
                <p:nvPr/>
              </p:nvSpPr>
              <p:spPr>
                <a:xfrm rot="10800000">
                  <a:off x="8547325" y="35760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1"/>
                <p:cNvSpPr/>
                <p:nvPr/>
              </p:nvSpPr>
              <p:spPr>
                <a:xfrm rot="10800000" flipH="1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1"/>
                <p:cNvSpPr/>
                <p:nvPr/>
              </p:nvSpPr>
              <p:spPr>
                <a:xfrm rot="10800000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1"/>
                <p:cNvSpPr/>
                <p:nvPr/>
              </p:nvSpPr>
              <p:spPr>
                <a:xfrm rot="10800000">
                  <a:off x="8487075" y="3279900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1"/>
                <p:cNvSpPr/>
                <p:nvPr/>
              </p:nvSpPr>
              <p:spPr>
                <a:xfrm rot="10800000" flipH="1">
                  <a:off x="9131463" y="2811525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1"/>
                <p:cNvSpPr/>
                <p:nvPr/>
              </p:nvSpPr>
              <p:spPr>
                <a:xfrm rot="10800000">
                  <a:off x="8377525" y="1316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0" name="Google Shape;1160;p41"/>
              <p:cNvSpPr/>
              <p:nvPr/>
            </p:nvSpPr>
            <p:spPr>
              <a:xfrm>
                <a:off x="90266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87044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88446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85224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9026666" y="4210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606727" y="24458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5930000" y="4449150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353353" y="197322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772059" y="-1265827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4"/>
          <p:cNvGrpSpPr/>
          <p:nvPr/>
        </p:nvGrpSpPr>
        <p:grpSpPr>
          <a:xfrm>
            <a:off x="7038378" y="1316914"/>
            <a:ext cx="2145572" cy="3143884"/>
            <a:chOff x="6466721" y="2115401"/>
            <a:chExt cx="1706220" cy="2500106"/>
          </a:xfrm>
        </p:grpSpPr>
        <p:grpSp>
          <p:nvGrpSpPr>
            <p:cNvPr id="1274" name="Google Shape;1274;p44"/>
            <p:cNvGrpSpPr/>
            <p:nvPr/>
          </p:nvGrpSpPr>
          <p:grpSpPr>
            <a:xfrm>
              <a:off x="6466721" y="2115401"/>
              <a:ext cx="1706220" cy="1608349"/>
              <a:chOff x="5193383" y="3189013"/>
              <a:chExt cx="1706220" cy="1608349"/>
            </a:xfrm>
          </p:grpSpPr>
          <p:sp>
            <p:nvSpPr>
              <p:cNvPr id="1275" name="Google Shape;1275;p44"/>
              <p:cNvSpPr/>
              <p:nvPr/>
            </p:nvSpPr>
            <p:spPr>
              <a:xfrm>
                <a:off x="5227292" y="3513923"/>
                <a:ext cx="1672312" cy="1230006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18137" extrusionOk="0">
                    <a:moveTo>
                      <a:pt x="24249" y="0"/>
                    </a:moveTo>
                    <a:cubicBezTo>
                      <a:pt x="24167" y="0"/>
                      <a:pt x="24067" y="36"/>
                      <a:pt x="23967" y="105"/>
                    </a:cubicBezTo>
                    <a:lnTo>
                      <a:pt x="238" y="17345"/>
                    </a:lnTo>
                    <a:cubicBezTo>
                      <a:pt x="72" y="17464"/>
                      <a:pt x="0" y="17643"/>
                      <a:pt x="60" y="17762"/>
                    </a:cubicBezTo>
                    <a:lnTo>
                      <a:pt x="215" y="18047"/>
                    </a:lnTo>
                    <a:cubicBezTo>
                      <a:pt x="244" y="18107"/>
                      <a:pt x="304" y="18137"/>
                      <a:pt x="375" y="18137"/>
                    </a:cubicBezTo>
                    <a:cubicBezTo>
                      <a:pt x="447" y="18137"/>
                      <a:pt x="530" y="18107"/>
                      <a:pt x="607" y="18047"/>
                    </a:cubicBezTo>
                    <a:lnTo>
                      <a:pt x="24384" y="855"/>
                    </a:lnTo>
                    <a:cubicBezTo>
                      <a:pt x="24563" y="724"/>
                      <a:pt x="24658" y="510"/>
                      <a:pt x="24587" y="390"/>
                    </a:cubicBezTo>
                    <a:lnTo>
                      <a:pt x="24420" y="93"/>
                    </a:lnTo>
                    <a:cubicBezTo>
                      <a:pt x="24386" y="30"/>
                      <a:pt x="24325" y="0"/>
                      <a:pt x="24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5240177" y="3535420"/>
                <a:ext cx="1642404" cy="1189044"/>
              </a:xfrm>
              <a:custGeom>
                <a:avLst/>
                <a:gdLst/>
                <a:ahLst/>
                <a:cxnLst/>
                <a:rect l="l" t="t" r="r" b="b"/>
                <a:pathLst>
                  <a:path w="24218" h="17533" extrusionOk="0">
                    <a:moveTo>
                      <a:pt x="24099" y="0"/>
                    </a:moveTo>
                    <a:cubicBezTo>
                      <a:pt x="24030" y="0"/>
                      <a:pt x="23886" y="75"/>
                      <a:pt x="23742" y="181"/>
                    </a:cubicBezTo>
                    <a:lnTo>
                      <a:pt x="275" y="17135"/>
                    </a:lnTo>
                    <a:cubicBezTo>
                      <a:pt x="120" y="17242"/>
                      <a:pt x="1" y="17373"/>
                      <a:pt x="36" y="17409"/>
                    </a:cubicBezTo>
                    <a:lnTo>
                      <a:pt x="96" y="17516"/>
                    </a:lnTo>
                    <a:cubicBezTo>
                      <a:pt x="99" y="17527"/>
                      <a:pt x="109" y="17533"/>
                      <a:pt x="126" y="17533"/>
                    </a:cubicBezTo>
                    <a:cubicBezTo>
                      <a:pt x="180" y="17533"/>
                      <a:pt x="299" y="17476"/>
                      <a:pt x="417" y="17385"/>
                    </a:cubicBezTo>
                    <a:lnTo>
                      <a:pt x="23908" y="443"/>
                    </a:lnTo>
                    <a:cubicBezTo>
                      <a:pt x="24087" y="312"/>
                      <a:pt x="24218" y="169"/>
                      <a:pt x="24182" y="121"/>
                    </a:cubicBezTo>
                    <a:lnTo>
                      <a:pt x="24135" y="14"/>
                    </a:lnTo>
                    <a:cubicBezTo>
                      <a:pt x="24128" y="5"/>
                      <a:pt x="24115" y="0"/>
                      <a:pt x="2409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5193383" y="3189013"/>
                <a:ext cx="1679568" cy="1260999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18594" extrusionOk="0">
                    <a:moveTo>
                      <a:pt x="24342" y="0"/>
                    </a:moveTo>
                    <a:cubicBezTo>
                      <a:pt x="24257" y="0"/>
                      <a:pt x="24152" y="40"/>
                      <a:pt x="24051" y="109"/>
                    </a:cubicBezTo>
                    <a:lnTo>
                      <a:pt x="238" y="17790"/>
                    </a:lnTo>
                    <a:cubicBezTo>
                      <a:pt x="72" y="17909"/>
                      <a:pt x="0" y="18100"/>
                      <a:pt x="60" y="18219"/>
                    </a:cubicBezTo>
                    <a:lnTo>
                      <a:pt x="214" y="18505"/>
                    </a:lnTo>
                    <a:cubicBezTo>
                      <a:pt x="256" y="18564"/>
                      <a:pt x="322" y="18594"/>
                      <a:pt x="396" y="18594"/>
                    </a:cubicBezTo>
                    <a:cubicBezTo>
                      <a:pt x="470" y="18594"/>
                      <a:pt x="554" y="18564"/>
                      <a:pt x="631" y="18505"/>
                    </a:cubicBezTo>
                    <a:lnTo>
                      <a:pt x="24479" y="883"/>
                    </a:lnTo>
                    <a:cubicBezTo>
                      <a:pt x="24658" y="752"/>
                      <a:pt x="24765" y="538"/>
                      <a:pt x="24682" y="407"/>
                    </a:cubicBezTo>
                    <a:lnTo>
                      <a:pt x="24503" y="98"/>
                    </a:lnTo>
                    <a:cubicBezTo>
                      <a:pt x="24475" y="31"/>
                      <a:pt x="24416" y="0"/>
                      <a:pt x="24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5206268" y="3208680"/>
                <a:ext cx="1648915" cy="1221190"/>
              </a:xfrm>
              <a:custGeom>
                <a:avLst/>
                <a:gdLst/>
                <a:ahLst/>
                <a:cxnLst/>
                <a:rect l="l" t="t" r="r" b="b"/>
                <a:pathLst>
                  <a:path w="24314" h="18007" extrusionOk="0">
                    <a:moveTo>
                      <a:pt x="24169" y="1"/>
                    </a:moveTo>
                    <a:cubicBezTo>
                      <a:pt x="24096" y="1"/>
                      <a:pt x="23961" y="68"/>
                      <a:pt x="23825" y="177"/>
                    </a:cubicBezTo>
                    <a:lnTo>
                      <a:pt x="263" y="17572"/>
                    </a:lnTo>
                    <a:cubicBezTo>
                      <a:pt x="108" y="17679"/>
                      <a:pt x="1" y="17822"/>
                      <a:pt x="24" y="17869"/>
                    </a:cubicBezTo>
                    <a:lnTo>
                      <a:pt x="108" y="17988"/>
                    </a:lnTo>
                    <a:cubicBezTo>
                      <a:pt x="114" y="18001"/>
                      <a:pt x="129" y="18007"/>
                      <a:pt x="150" y="18007"/>
                    </a:cubicBezTo>
                    <a:cubicBezTo>
                      <a:pt x="212" y="18007"/>
                      <a:pt x="326" y="17958"/>
                      <a:pt x="441" y="17869"/>
                    </a:cubicBezTo>
                    <a:lnTo>
                      <a:pt x="24004" y="498"/>
                    </a:lnTo>
                    <a:cubicBezTo>
                      <a:pt x="24194" y="367"/>
                      <a:pt x="24313" y="224"/>
                      <a:pt x="24289" y="165"/>
                    </a:cubicBezTo>
                    <a:lnTo>
                      <a:pt x="24218" y="22"/>
                    </a:lnTo>
                    <a:cubicBezTo>
                      <a:pt x="24209" y="8"/>
                      <a:pt x="24193" y="1"/>
                      <a:pt x="24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5240177" y="4025124"/>
                <a:ext cx="1033607" cy="772238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1387" extrusionOk="0">
                    <a:moveTo>
                      <a:pt x="14887" y="0"/>
                    </a:moveTo>
                    <a:cubicBezTo>
                      <a:pt x="14806" y="0"/>
                      <a:pt x="14706" y="33"/>
                      <a:pt x="14610" y="103"/>
                    </a:cubicBezTo>
                    <a:lnTo>
                      <a:pt x="239" y="10640"/>
                    </a:lnTo>
                    <a:cubicBezTo>
                      <a:pt x="84" y="10759"/>
                      <a:pt x="1" y="10938"/>
                      <a:pt x="60" y="11045"/>
                    </a:cubicBezTo>
                    <a:lnTo>
                      <a:pt x="215" y="11307"/>
                    </a:lnTo>
                    <a:cubicBezTo>
                      <a:pt x="244" y="11359"/>
                      <a:pt x="301" y="11386"/>
                      <a:pt x="371" y="11386"/>
                    </a:cubicBezTo>
                    <a:cubicBezTo>
                      <a:pt x="446" y="11386"/>
                      <a:pt x="534" y="11356"/>
                      <a:pt x="620" y="11295"/>
                    </a:cubicBezTo>
                    <a:lnTo>
                      <a:pt x="14991" y="770"/>
                    </a:lnTo>
                    <a:cubicBezTo>
                      <a:pt x="15157" y="651"/>
                      <a:pt x="15241" y="461"/>
                      <a:pt x="15181" y="342"/>
                    </a:cubicBezTo>
                    <a:lnTo>
                      <a:pt x="15038" y="68"/>
                    </a:lnTo>
                    <a:cubicBezTo>
                      <a:pt x="15011" y="24"/>
                      <a:pt x="14956" y="0"/>
                      <a:pt x="14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44"/>
              <p:cNvGrpSpPr/>
              <p:nvPr/>
            </p:nvGrpSpPr>
            <p:grpSpPr>
              <a:xfrm>
                <a:off x="5250688" y="3298537"/>
                <a:ext cx="1511568" cy="1485193"/>
                <a:chOff x="5250688" y="1317337"/>
                <a:chExt cx="1511568" cy="1485193"/>
              </a:xfrm>
            </p:grpSpPr>
            <p:sp>
              <p:nvSpPr>
                <p:cNvPr id="1281" name="Google Shape;1281;p44"/>
                <p:cNvSpPr/>
                <p:nvPr/>
              </p:nvSpPr>
              <p:spPr>
                <a:xfrm>
                  <a:off x="5250688" y="2054910"/>
                  <a:ext cx="1009396" cy="74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4" h="11024" extrusionOk="0">
                      <a:moveTo>
                        <a:pt x="14646" y="0"/>
                      </a:moveTo>
                      <a:cubicBezTo>
                        <a:pt x="14566" y="0"/>
                        <a:pt x="14446" y="45"/>
                        <a:pt x="14336" y="132"/>
                      </a:cubicBezTo>
                      <a:lnTo>
                        <a:pt x="251" y="10466"/>
                      </a:lnTo>
                      <a:cubicBezTo>
                        <a:pt x="84" y="10562"/>
                        <a:pt x="0" y="10728"/>
                        <a:pt x="48" y="10800"/>
                      </a:cubicBezTo>
                      <a:lnTo>
                        <a:pt x="143" y="10978"/>
                      </a:lnTo>
                      <a:cubicBezTo>
                        <a:pt x="161" y="11009"/>
                        <a:pt x="195" y="11024"/>
                        <a:pt x="239" y="11024"/>
                      </a:cubicBezTo>
                      <a:cubicBezTo>
                        <a:pt x="315" y="11024"/>
                        <a:pt x="419" y="10982"/>
                        <a:pt x="524" y="10907"/>
                      </a:cubicBezTo>
                      <a:lnTo>
                        <a:pt x="14609" y="608"/>
                      </a:lnTo>
                      <a:cubicBezTo>
                        <a:pt x="14776" y="489"/>
                        <a:pt x="14883" y="310"/>
                        <a:pt x="14836" y="239"/>
                      </a:cubicBezTo>
                      <a:lnTo>
                        <a:pt x="14729" y="37"/>
                      </a:lnTo>
                      <a:cubicBezTo>
                        <a:pt x="14716" y="12"/>
                        <a:pt x="14686" y="0"/>
                        <a:pt x="146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44"/>
                <p:cNvSpPr/>
                <p:nvPr/>
              </p:nvSpPr>
              <p:spPr>
                <a:xfrm>
                  <a:off x="5278968" y="2392840"/>
                  <a:ext cx="37978" cy="31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654" extrusionOk="0">
                      <a:moveTo>
                        <a:pt x="348" y="0"/>
                      </a:moveTo>
                      <a:cubicBezTo>
                        <a:pt x="332" y="0"/>
                        <a:pt x="315" y="2"/>
                        <a:pt x="298" y="7"/>
                      </a:cubicBezTo>
                      <a:cubicBezTo>
                        <a:pt x="143" y="30"/>
                        <a:pt x="24" y="197"/>
                        <a:pt x="24" y="376"/>
                      </a:cubicBezTo>
                      <a:lnTo>
                        <a:pt x="0" y="4388"/>
                      </a:lnTo>
                      <a:cubicBezTo>
                        <a:pt x="0" y="4541"/>
                        <a:pt x="100" y="4653"/>
                        <a:pt x="226" y="4653"/>
                      </a:cubicBezTo>
                      <a:cubicBezTo>
                        <a:pt x="238" y="4653"/>
                        <a:pt x="250" y="4652"/>
                        <a:pt x="262" y="4650"/>
                      </a:cubicBezTo>
                      <a:cubicBezTo>
                        <a:pt x="417" y="4614"/>
                        <a:pt x="536" y="4448"/>
                        <a:pt x="536" y="4269"/>
                      </a:cubicBezTo>
                      <a:lnTo>
                        <a:pt x="560" y="257"/>
                      </a:lnTo>
                      <a:cubicBezTo>
                        <a:pt x="560" y="110"/>
                        <a:pt x="468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44"/>
                <p:cNvSpPr/>
                <p:nvPr/>
              </p:nvSpPr>
              <p:spPr>
                <a:xfrm>
                  <a:off x="5402462" y="2298575"/>
                  <a:ext cx="39673" cy="317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686" extrusionOk="0">
                      <a:moveTo>
                        <a:pt x="359" y="1"/>
                      </a:moveTo>
                      <a:cubicBezTo>
                        <a:pt x="347" y="1"/>
                        <a:pt x="335" y="2"/>
                        <a:pt x="322" y="4"/>
                      </a:cubicBezTo>
                      <a:cubicBezTo>
                        <a:pt x="156" y="39"/>
                        <a:pt x="37" y="194"/>
                        <a:pt x="37" y="373"/>
                      </a:cubicBezTo>
                      <a:lnTo>
                        <a:pt x="1" y="4409"/>
                      </a:lnTo>
                      <a:cubicBezTo>
                        <a:pt x="1" y="4572"/>
                        <a:pt x="100" y="4686"/>
                        <a:pt x="236" y="4686"/>
                      </a:cubicBezTo>
                      <a:cubicBezTo>
                        <a:pt x="248" y="4686"/>
                        <a:pt x="261" y="4685"/>
                        <a:pt x="275" y="4683"/>
                      </a:cubicBezTo>
                      <a:cubicBezTo>
                        <a:pt x="441" y="4647"/>
                        <a:pt x="560" y="4480"/>
                        <a:pt x="560" y="4314"/>
                      </a:cubicBezTo>
                      <a:lnTo>
                        <a:pt x="584" y="254"/>
                      </a:lnTo>
                      <a:cubicBezTo>
                        <a:pt x="584" y="112"/>
                        <a:pt x="485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44"/>
                <p:cNvSpPr/>
                <p:nvPr/>
              </p:nvSpPr>
              <p:spPr>
                <a:xfrm>
                  <a:off x="5529280" y="2204853"/>
                  <a:ext cx="38792" cy="31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699" extrusionOk="0">
                      <a:moveTo>
                        <a:pt x="352" y="1"/>
                      </a:moveTo>
                      <a:cubicBezTo>
                        <a:pt x="338" y="1"/>
                        <a:pt x="324" y="2"/>
                        <a:pt x="310" y="4"/>
                      </a:cubicBezTo>
                      <a:cubicBezTo>
                        <a:pt x="143" y="40"/>
                        <a:pt x="24" y="195"/>
                        <a:pt x="24" y="374"/>
                      </a:cubicBezTo>
                      <a:lnTo>
                        <a:pt x="0" y="4422"/>
                      </a:lnTo>
                      <a:cubicBezTo>
                        <a:pt x="0" y="4585"/>
                        <a:pt x="100" y="4699"/>
                        <a:pt x="226" y="4699"/>
                      </a:cubicBezTo>
                      <a:cubicBezTo>
                        <a:pt x="238" y="4699"/>
                        <a:pt x="250" y="4698"/>
                        <a:pt x="262" y="4696"/>
                      </a:cubicBezTo>
                      <a:cubicBezTo>
                        <a:pt x="429" y="4660"/>
                        <a:pt x="548" y="4505"/>
                        <a:pt x="548" y="4326"/>
                      </a:cubicBezTo>
                      <a:lnTo>
                        <a:pt x="572" y="255"/>
                      </a:lnTo>
                      <a:cubicBezTo>
                        <a:pt x="572" y="94"/>
                        <a:pt x="476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44"/>
                <p:cNvSpPr/>
                <p:nvPr/>
              </p:nvSpPr>
              <p:spPr>
                <a:xfrm>
                  <a:off x="5656029" y="2108011"/>
                  <a:ext cx="40419" cy="32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46" extrusionOk="0">
                      <a:moveTo>
                        <a:pt x="356" y="0"/>
                      </a:moveTo>
                      <a:cubicBezTo>
                        <a:pt x="341" y="0"/>
                        <a:pt x="326" y="1"/>
                        <a:pt x="310" y="4"/>
                      </a:cubicBezTo>
                      <a:cubicBezTo>
                        <a:pt x="167" y="51"/>
                        <a:pt x="36" y="218"/>
                        <a:pt x="36" y="397"/>
                      </a:cubicBezTo>
                      <a:lnTo>
                        <a:pt x="0" y="4469"/>
                      </a:lnTo>
                      <a:cubicBezTo>
                        <a:pt x="0" y="4632"/>
                        <a:pt x="120" y="4745"/>
                        <a:pt x="250" y="4745"/>
                      </a:cubicBezTo>
                      <a:cubicBezTo>
                        <a:pt x="262" y="4745"/>
                        <a:pt x="274" y="4744"/>
                        <a:pt x="286" y="4742"/>
                      </a:cubicBezTo>
                      <a:cubicBezTo>
                        <a:pt x="441" y="4707"/>
                        <a:pt x="572" y="4540"/>
                        <a:pt x="572" y="4361"/>
                      </a:cubicBezTo>
                      <a:lnTo>
                        <a:pt x="596" y="254"/>
                      </a:lnTo>
                      <a:cubicBezTo>
                        <a:pt x="596" y="93"/>
                        <a:pt x="490" y="0"/>
                        <a:pt x="3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44"/>
                <p:cNvSpPr/>
                <p:nvPr/>
              </p:nvSpPr>
              <p:spPr>
                <a:xfrm>
                  <a:off x="5784406" y="2014085"/>
                  <a:ext cx="40419" cy="32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62" extrusionOk="0">
                      <a:moveTo>
                        <a:pt x="369" y="1"/>
                      </a:moveTo>
                      <a:cubicBezTo>
                        <a:pt x="350" y="1"/>
                        <a:pt x="330" y="3"/>
                        <a:pt x="310" y="8"/>
                      </a:cubicBezTo>
                      <a:cubicBezTo>
                        <a:pt x="167" y="43"/>
                        <a:pt x="24" y="210"/>
                        <a:pt x="24" y="389"/>
                      </a:cubicBezTo>
                      <a:lnTo>
                        <a:pt x="1" y="4484"/>
                      </a:lnTo>
                      <a:cubicBezTo>
                        <a:pt x="1" y="4648"/>
                        <a:pt x="110" y="4761"/>
                        <a:pt x="247" y="4761"/>
                      </a:cubicBezTo>
                      <a:cubicBezTo>
                        <a:pt x="260" y="4761"/>
                        <a:pt x="273" y="4760"/>
                        <a:pt x="286" y="4758"/>
                      </a:cubicBezTo>
                      <a:cubicBezTo>
                        <a:pt x="429" y="4711"/>
                        <a:pt x="572" y="4544"/>
                        <a:pt x="572" y="4365"/>
                      </a:cubicBezTo>
                      <a:lnTo>
                        <a:pt x="596" y="258"/>
                      </a:lnTo>
                      <a:cubicBezTo>
                        <a:pt x="596" y="102"/>
                        <a:pt x="49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44"/>
                <p:cNvSpPr/>
                <p:nvPr/>
              </p:nvSpPr>
              <p:spPr>
                <a:xfrm>
                  <a:off x="5914411" y="1917243"/>
                  <a:ext cx="40419" cy="32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73" extrusionOk="0">
                      <a:moveTo>
                        <a:pt x="380" y="0"/>
                      </a:moveTo>
                      <a:cubicBezTo>
                        <a:pt x="361" y="0"/>
                        <a:pt x="342" y="2"/>
                        <a:pt x="322" y="7"/>
                      </a:cubicBezTo>
                      <a:cubicBezTo>
                        <a:pt x="167" y="31"/>
                        <a:pt x="36" y="209"/>
                        <a:pt x="36" y="388"/>
                      </a:cubicBezTo>
                      <a:lnTo>
                        <a:pt x="0" y="4496"/>
                      </a:lnTo>
                      <a:cubicBezTo>
                        <a:pt x="0" y="4659"/>
                        <a:pt x="100" y="4772"/>
                        <a:pt x="245" y="4772"/>
                      </a:cubicBezTo>
                      <a:cubicBezTo>
                        <a:pt x="258" y="4772"/>
                        <a:pt x="272" y="4771"/>
                        <a:pt x="286" y="4769"/>
                      </a:cubicBezTo>
                      <a:cubicBezTo>
                        <a:pt x="441" y="4734"/>
                        <a:pt x="572" y="4555"/>
                        <a:pt x="572" y="4376"/>
                      </a:cubicBezTo>
                      <a:lnTo>
                        <a:pt x="596" y="257"/>
                      </a:lnTo>
                      <a:cubicBezTo>
                        <a:pt x="596" y="101"/>
                        <a:pt x="505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44"/>
                <p:cNvSpPr/>
                <p:nvPr/>
              </p:nvSpPr>
              <p:spPr>
                <a:xfrm>
                  <a:off x="6046043" y="1820333"/>
                  <a:ext cx="40419" cy="32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88" extrusionOk="0">
                      <a:moveTo>
                        <a:pt x="372" y="0"/>
                      </a:moveTo>
                      <a:cubicBezTo>
                        <a:pt x="352" y="0"/>
                        <a:pt x="331" y="3"/>
                        <a:pt x="310" y="7"/>
                      </a:cubicBezTo>
                      <a:cubicBezTo>
                        <a:pt x="167" y="31"/>
                        <a:pt x="24" y="210"/>
                        <a:pt x="24" y="388"/>
                      </a:cubicBezTo>
                      <a:lnTo>
                        <a:pt x="0" y="4520"/>
                      </a:lnTo>
                      <a:cubicBezTo>
                        <a:pt x="0" y="4668"/>
                        <a:pt x="94" y="4787"/>
                        <a:pt x="232" y="4787"/>
                      </a:cubicBezTo>
                      <a:cubicBezTo>
                        <a:pt x="249" y="4787"/>
                        <a:pt x="267" y="4786"/>
                        <a:pt x="286" y="4782"/>
                      </a:cubicBezTo>
                      <a:cubicBezTo>
                        <a:pt x="429" y="4746"/>
                        <a:pt x="560" y="4567"/>
                        <a:pt x="560" y="4389"/>
                      </a:cubicBezTo>
                      <a:lnTo>
                        <a:pt x="595" y="257"/>
                      </a:lnTo>
                      <a:cubicBezTo>
                        <a:pt x="595" y="102"/>
                        <a:pt x="505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44"/>
                <p:cNvSpPr/>
                <p:nvPr/>
              </p:nvSpPr>
              <p:spPr>
                <a:xfrm>
                  <a:off x="6178422" y="1721253"/>
                  <a:ext cx="41233" cy="32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4821" extrusionOk="0">
                      <a:moveTo>
                        <a:pt x="367" y="0"/>
                      </a:moveTo>
                      <a:cubicBezTo>
                        <a:pt x="353" y="0"/>
                        <a:pt x="338" y="1"/>
                        <a:pt x="322" y="4"/>
                      </a:cubicBezTo>
                      <a:cubicBezTo>
                        <a:pt x="156" y="39"/>
                        <a:pt x="25" y="218"/>
                        <a:pt x="25" y="397"/>
                      </a:cubicBezTo>
                      <a:lnTo>
                        <a:pt x="1" y="4552"/>
                      </a:lnTo>
                      <a:cubicBezTo>
                        <a:pt x="1" y="4709"/>
                        <a:pt x="93" y="4820"/>
                        <a:pt x="221" y="4820"/>
                      </a:cubicBezTo>
                      <a:cubicBezTo>
                        <a:pt x="238" y="4820"/>
                        <a:pt x="256" y="4818"/>
                        <a:pt x="275" y="4814"/>
                      </a:cubicBezTo>
                      <a:cubicBezTo>
                        <a:pt x="441" y="4790"/>
                        <a:pt x="572" y="4611"/>
                        <a:pt x="572" y="4433"/>
                      </a:cubicBezTo>
                      <a:lnTo>
                        <a:pt x="608" y="266"/>
                      </a:lnTo>
                      <a:cubicBezTo>
                        <a:pt x="608" y="104"/>
                        <a:pt x="510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4"/>
                <p:cNvSpPr/>
                <p:nvPr/>
              </p:nvSpPr>
              <p:spPr>
                <a:xfrm>
                  <a:off x="6311750" y="1620138"/>
                  <a:ext cx="42657" cy="32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856" extrusionOk="0">
                      <a:moveTo>
                        <a:pt x="391" y="0"/>
                      </a:moveTo>
                      <a:cubicBezTo>
                        <a:pt x="372" y="0"/>
                        <a:pt x="353" y="2"/>
                        <a:pt x="333" y="6"/>
                      </a:cubicBezTo>
                      <a:cubicBezTo>
                        <a:pt x="178" y="54"/>
                        <a:pt x="35" y="233"/>
                        <a:pt x="35" y="411"/>
                      </a:cubicBezTo>
                      <a:lnTo>
                        <a:pt x="11" y="4578"/>
                      </a:lnTo>
                      <a:cubicBezTo>
                        <a:pt x="0" y="4751"/>
                        <a:pt x="107" y="4855"/>
                        <a:pt x="252" y="4855"/>
                      </a:cubicBezTo>
                      <a:cubicBezTo>
                        <a:pt x="266" y="4855"/>
                        <a:pt x="282" y="4854"/>
                        <a:pt x="297" y="4852"/>
                      </a:cubicBezTo>
                      <a:cubicBezTo>
                        <a:pt x="452" y="4816"/>
                        <a:pt x="595" y="4638"/>
                        <a:pt x="595" y="4459"/>
                      </a:cubicBezTo>
                      <a:lnTo>
                        <a:pt x="618" y="268"/>
                      </a:lnTo>
                      <a:cubicBezTo>
                        <a:pt x="629" y="111"/>
                        <a:pt x="529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44"/>
                <p:cNvSpPr/>
                <p:nvPr/>
              </p:nvSpPr>
              <p:spPr>
                <a:xfrm>
                  <a:off x="6445688" y="1520516"/>
                  <a:ext cx="42047" cy="33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76" extrusionOk="0">
                      <a:moveTo>
                        <a:pt x="395" y="0"/>
                      </a:moveTo>
                      <a:cubicBezTo>
                        <a:pt x="371" y="0"/>
                        <a:pt x="347" y="4"/>
                        <a:pt x="322" y="11"/>
                      </a:cubicBezTo>
                      <a:cubicBezTo>
                        <a:pt x="167" y="47"/>
                        <a:pt x="25" y="225"/>
                        <a:pt x="25" y="404"/>
                      </a:cubicBezTo>
                      <a:lnTo>
                        <a:pt x="1" y="4607"/>
                      </a:lnTo>
                      <a:cubicBezTo>
                        <a:pt x="1" y="4773"/>
                        <a:pt x="100" y="4875"/>
                        <a:pt x="236" y="4875"/>
                      </a:cubicBezTo>
                      <a:cubicBezTo>
                        <a:pt x="256" y="4875"/>
                        <a:pt x="277" y="4873"/>
                        <a:pt x="298" y="4869"/>
                      </a:cubicBezTo>
                      <a:cubicBezTo>
                        <a:pt x="465" y="4833"/>
                        <a:pt x="596" y="4642"/>
                        <a:pt x="596" y="4476"/>
                      </a:cubicBezTo>
                      <a:lnTo>
                        <a:pt x="620" y="261"/>
                      </a:lnTo>
                      <a:cubicBezTo>
                        <a:pt x="620" y="109"/>
                        <a:pt x="52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44"/>
                <p:cNvSpPr/>
                <p:nvPr/>
              </p:nvSpPr>
              <p:spPr>
                <a:xfrm>
                  <a:off x="6582949" y="1419604"/>
                  <a:ext cx="42047" cy="33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99" extrusionOk="0">
                      <a:moveTo>
                        <a:pt x="395" y="0"/>
                      </a:moveTo>
                      <a:cubicBezTo>
                        <a:pt x="371" y="0"/>
                        <a:pt x="347" y="3"/>
                        <a:pt x="322" y="11"/>
                      </a:cubicBezTo>
                      <a:cubicBezTo>
                        <a:pt x="167" y="46"/>
                        <a:pt x="25" y="225"/>
                        <a:pt x="25" y="404"/>
                      </a:cubicBezTo>
                      <a:lnTo>
                        <a:pt x="1" y="4618"/>
                      </a:lnTo>
                      <a:cubicBezTo>
                        <a:pt x="1" y="4786"/>
                        <a:pt x="102" y="4898"/>
                        <a:pt x="241" y="4898"/>
                      </a:cubicBezTo>
                      <a:cubicBezTo>
                        <a:pt x="259" y="4898"/>
                        <a:pt x="279" y="4896"/>
                        <a:pt x="298" y="4892"/>
                      </a:cubicBezTo>
                      <a:cubicBezTo>
                        <a:pt x="465" y="4845"/>
                        <a:pt x="596" y="4666"/>
                        <a:pt x="596" y="4487"/>
                      </a:cubicBezTo>
                      <a:lnTo>
                        <a:pt x="620" y="261"/>
                      </a:lnTo>
                      <a:cubicBezTo>
                        <a:pt x="620" y="109"/>
                        <a:pt x="52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44"/>
                <p:cNvSpPr/>
                <p:nvPr/>
              </p:nvSpPr>
              <p:spPr>
                <a:xfrm>
                  <a:off x="6720210" y="1317337"/>
                  <a:ext cx="42047" cy="333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919" extrusionOk="0">
                      <a:moveTo>
                        <a:pt x="381" y="0"/>
                      </a:moveTo>
                      <a:cubicBezTo>
                        <a:pt x="362" y="0"/>
                        <a:pt x="342" y="2"/>
                        <a:pt x="322" y="7"/>
                      </a:cubicBezTo>
                      <a:cubicBezTo>
                        <a:pt x="156" y="54"/>
                        <a:pt x="25" y="233"/>
                        <a:pt x="25" y="411"/>
                      </a:cubicBezTo>
                      <a:lnTo>
                        <a:pt x="1" y="4638"/>
                      </a:lnTo>
                      <a:cubicBezTo>
                        <a:pt x="1" y="4806"/>
                        <a:pt x="102" y="4918"/>
                        <a:pt x="241" y="4918"/>
                      </a:cubicBezTo>
                      <a:cubicBezTo>
                        <a:pt x="259" y="4918"/>
                        <a:pt x="279" y="4916"/>
                        <a:pt x="299" y="4912"/>
                      </a:cubicBezTo>
                      <a:cubicBezTo>
                        <a:pt x="465" y="4864"/>
                        <a:pt x="596" y="4686"/>
                        <a:pt x="596" y="4507"/>
                      </a:cubicBezTo>
                      <a:lnTo>
                        <a:pt x="620" y="268"/>
                      </a:lnTo>
                      <a:cubicBezTo>
                        <a:pt x="620" y="111"/>
                        <a:pt x="519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44"/>
            <p:cNvGrpSpPr/>
            <p:nvPr/>
          </p:nvGrpSpPr>
          <p:grpSpPr>
            <a:xfrm>
              <a:off x="6501782" y="2778194"/>
              <a:ext cx="840283" cy="1837313"/>
              <a:chOff x="7607770" y="2778194"/>
              <a:chExt cx="840283" cy="1837313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7684337" y="3119780"/>
                <a:ext cx="177862" cy="501024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186" extrusionOk="0">
                    <a:moveTo>
                      <a:pt x="1458" y="1"/>
                    </a:moveTo>
                    <a:cubicBezTo>
                      <a:pt x="807" y="1"/>
                      <a:pt x="261" y="370"/>
                      <a:pt x="238" y="837"/>
                    </a:cubicBezTo>
                    <a:lnTo>
                      <a:pt x="24" y="7266"/>
                    </a:lnTo>
                    <a:cubicBezTo>
                      <a:pt x="0" y="7742"/>
                      <a:pt x="560" y="8159"/>
                      <a:pt x="1274" y="8183"/>
                    </a:cubicBezTo>
                    <a:lnTo>
                      <a:pt x="1357" y="8183"/>
                    </a:lnTo>
                    <a:cubicBezTo>
                      <a:pt x="1389" y="8184"/>
                      <a:pt x="1421" y="8185"/>
                      <a:pt x="1453" y="8185"/>
                    </a:cubicBezTo>
                    <a:cubicBezTo>
                      <a:pt x="2123" y="8185"/>
                      <a:pt x="2656" y="7827"/>
                      <a:pt x="2667" y="7349"/>
                    </a:cubicBezTo>
                    <a:lnTo>
                      <a:pt x="2893" y="920"/>
                    </a:lnTo>
                    <a:cubicBezTo>
                      <a:pt x="2905" y="444"/>
                      <a:pt x="2346" y="27"/>
                      <a:pt x="1643" y="3"/>
                    </a:cubicBezTo>
                    <a:lnTo>
                      <a:pt x="1548" y="3"/>
                    </a:lnTo>
                    <a:cubicBezTo>
                      <a:pt x="1518" y="2"/>
                      <a:pt x="1488" y="1"/>
                      <a:pt x="14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680665" y="3254002"/>
                <a:ext cx="18080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20" extrusionOk="0">
                    <a:moveTo>
                      <a:pt x="155" y="1"/>
                    </a:moveTo>
                    <a:cubicBezTo>
                      <a:pt x="155" y="1"/>
                      <a:pt x="1" y="608"/>
                      <a:pt x="131" y="632"/>
                    </a:cubicBezTo>
                    <a:cubicBezTo>
                      <a:pt x="739" y="786"/>
                      <a:pt x="1553" y="819"/>
                      <a:pt x="2151" y="819"/>
                    </a:cubicBezTo>
                    <a:cubicBezTo>
                      <a:pt x="2618" y="819"/>
                      <a:pt x="2953" y="799"/>
                      <a:pt x="2953" y="799"/>
                    </a:cubicBezTo>
                    <a:lnTo>
                      <a:pt x="2953" y="25"/>
                    </a:lnTo>
                    <a:cubicBezTo>
                      <a:pt x="2953" y="25"/>
                      <a:pt x="1978" y="103"/>
                      <a:pt x="1166" y="103"/>
                    </a:cubicBezTo>
                    <a:cubicBezTo>
                      <a:pt x="710" y="103"/>
                      <a:pt x="305" y="78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7676319" y="3469750"/>
                <a:ext cx="182207" cy="63408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36" extrusionOk="0">
                    <a:moveTo>
                      <a:pt x="2977" y="0"/>
                    </a:moveTo>
                    <a:cubicBezTo>
                      <a:pt x="2831" y="186"/>
                      <a:pt x="2323" y="251"/>
                      <a:pt x="1778" y="251"/>
                    </a:cubicBezTo>
                    <a:cubicBezTo>
                      <a:pt x="1028" y="251"/>
                      <a:pt x="208" y="127"/>
                      <a:pt x="167" y="24"/>
                    </a:cubicBezTo>
                    <a:lnTo>
                      <a:pt x="167" y="24"/>
                    </a:lnTo>
                    <a:cubicBezTo>
                      <a:pt x="167" y="24"/>
                      <a:pt x="0" y="655"/>
                      <a:pt x="191" y="726"/>
                    </a:cubicBezTo>
                    <a:cubicBezTo>
                      <a:pt x="697" y="958"/>
                      <a:pt x="1172" y="1036"/>
                      <a:pt x="1582" y="1036"/>
                    </a:cubicBezTo>
                    <a:cubicBezTo>
                      <a:pt x="2415" y="1036"/>
                      <a:pt x="2977" y="715"/>
                      <a:pt x="2977" y="715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7607770" y="4393027"/>
                <a:ext cx="230620" cy="201426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291" extrusionOk="0">
                    <a:moveTo>
                      <a:pt x="858" y="0"/>
                    </a:moveTo>
                    <a:cubicBezTo>
                      <a:pt x="203" y="798"/>
                      <a:pt x="1" y="1405"/>
                      <a:pt x="477" y="1667"/>
                    </a:cubicBezTo>
                    <a:cubicBezTo>
                      <a:pt x="644" y="1762"/>
                      <a:pt x="918" y="1929"/>
                      <a:pt x="1120" y="2167"/>
                    </a:cubicBezTo>
                    <a:cubicBezTo>
                      <a:pt x="1775" y="2941"/>
                      <a:pt x="2049" y="3036"/>
                      <a:pt x="2239" y="3155"/>
                    </a:cubicBezTo>
                    <a:cubicBezTo>
                      <a:pt x="2404" y="3251"/>
                      <a:pt x="2569" y="3291"/>
                      <a:pt x="2722" y="3291"/>
                    </a:cubicBezTo>
                    <a:cubicBezTo>
                      <a:pt x="3336" y="3291"/>
                      <a:pt x="3768" y="2653"/>
                      <a:pt x="3263" y="2358"/>
                    </a:cubicBezTo>
                    <a:cubicBezTo>
                      <a:pt x="2644" y="1989"/>
                      <a:pt x="2608" y="584"/>
                      <a:pt x="2608" y="58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7646390" y="3952168"/>
                <a:ext cx="427088" cy="563331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204" extrusionOk="0">
                    <a:moveTo>
                      <a:pt x="4132" y="0"/>
                    </a:moveTo>
                    <a:cubicBezTo>
                      <a:pt x="1418" y="3751"/>
                      <a:pt x="584" y="5941"/>
                      <a:pt x="1" y="7203"/>
                    </a:cubicBezTo>
                    <a:lnTo>
                      <a:pt x="2454" y="9204"/>
                    </a:lnTo>
                    <a:cubicBezTo>
                      <a:pt x="2454" y="9204"/>
                      <a:pt x="6835" y="2322"/>
                      <a:pt x="6907" y="1512"/>
                    </a:cubicBezTo>
                    <a:cubicBezTo>
                      <a:pt x="6978" y="691"/>
                      <a:pt x="4132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7664629" y="4285918"/>
                <a:ext cx="194632" cy="197509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27" extrusionOk="0">
                    <a:moveTo>
                      <a:pt x="524" y="0"/>
                    </a:moveTo>
                    <a:cubicBezTo>
                      <a:pt x="501" y="0"/>
                      <a:pt x="24" y="1036"/>
                      <a:pt x="1" y="1084"/>
                    </a:cubicBezTo>
                    <a:lnTo>
                      <a:pt x="2489" y="3227"/>
                    </a:lnTo>
                    <a:lnTo>
                      <a:pt x="3180" y="210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7672647" y="4304096"/>
                <a:ext cx="172047" cy="15674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561" extrusionOk="0">
                    <a:moveTo>
                      <a:pt x="239" y="1"/>
                    </a:moveTo>
                    <a:lnTo>
                      <a:pt x="1" y="489"/>
                    </a:lnTo>
                    <a:lnTo>
                      <a:pt x="2572" y="2561"/>
                    </a:lnTo>
                    <a:lnTo>
                      <a:pt x="2810" y="2168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7970838" y="2833524"/>
                <a:ext cx="218563" cy="26159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74" extrusionOk="0">
                    <a:moveTo>
                      <a:pt x="1692" y="0"/>
                    </a:moveTo>
                    <a:cubicBezTo>
                      <a:pt x="597" y="0"/>
                      <a:pt x="0" y="1033"/>
                      <a:pt x="129" y="2192"/>
                    </a:cubicBezTo>
                    <a:cubicBezTo>
                      <a:pt x="260" y="3311"/>
                      <a:pt x="1284" y="4192"/>
                      <a:pt x="1903" y="4263"/>
                    </a:cubicBezTo>
                    <a:cubicBezTo>
                      <a:pt x="1903" y="4263"/>
                      <a:pt x="1930" y="4274"/>
                      <a:pt x="1984" y="4274"/>
                    </a:cubicBezTo>
                    <a:cubicBezTo>
                      <a:pt x="2044" y="4274"/>
                      <a:pt x="2140" y="4261"/>
                      <a:pt x="2272" y="4204"/>
                    </a:cubicBezTo>
                    <a:cubicBezTo>
                      <a:pt x="2820" y="3978"/>
                      <a:pt x="2999" y="3382"/>
                      <a:pt x="3106" y="3144"/>
                    </a:cubicBezTo>
                    <a:cubicBezTo>
                      <a:pt x="3225" y="2906"/>
                      <a:pt x="3522" y="1358"/>
                      <a:pt x="3570" y="1037"/>
                    </a:cubicBezTo>
                    <a:cubicBezTo>
                      <a:pt x="3570" y="1037"/>
                      <a:pt x="3463" y="989"/>
                      <a:pt x="3344" y="930"/>
                    </a:cubicBezTo>
                    <a:cubicBezTo>
                      <a:pt x="3094" y="406"/>
                      <a:pt x="2534" y="37"/>
                      <a:pt x="1748" y="1"/>
                    </a:cubicBezTo>
                    <a:cubicBezTo>
                      <a:pt x="1730" y="0"/>
                      <a:pt x="1711" y="0"/>
                      <a:pt x="1692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8034124" y="3086423"/>
                <a:ext cx="180004" cy="737398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2048" extrusionOk="0">
                    <a:moveTo>
                      <a:pt x="0" y="0"/>
                    </a:moveTo>
                    <a:cubicBezTo>
                      <a:pt x="0" y="1"/>
                      <a:pt x="476" y="429"/>
                      <a:pt x="643" y="798"/>
                    </a:cubicBezTo>
                    <a:cubicBezTo>
                      <a:pt x="1417" y="2703"/>
                      <a:pt x="1048" y="4882"/>
                      <a:pt x="1191" y="6549"/>
                    </a:cubicBezTo>
                    <a:cubicBezTo>
                      <a:pt x="1334" y="8049"/>
                      <a:pt x="2084" y="12038"/>
                      <a:pt x="2084" y="12038"/>
                    </a:cubicBezTo>
                    <a:cubicBezTo>
                      <a:pt x="2084" y="12038"/>
                      <a:pt x="2189" y="12048"/>
                      <a:pt x="2325" y="12048"/>
                    </a:cubicBezTo>
                    <a:cubicBezTo>
                      <a:pt x="2579" y="12048"/>
                      <a:pt x="2941" y="12013"/>
                      <a:pt x="2941" y="11811"/>
                    </a:cubicBezTo>
                    <a:cubicBezTo>
                      <a:pt x="2893" y="9823"/>
                      <a:pt x="2608" y="7204"/>
                      <a:pt x="2596" y="7061"/>
                    </a:cubicBezTo>
                    <a:cubicBezTo>
                      <a:pt x="2465" y="5180"/>
                      <a:pt x="2488" y="4144"/>
                      <a:pt x="2441" y="3810"/>
                    </a:cubicBezTo>
                    <a:cubicBezTo>
                      <a:pt x="2381" y="3370"/>
                      <a:pt x="2000" y="2048"/>
                      <a:pt x="1691" y="1441"/>
                    </a:cubicBezTo>
                    <a:cubicBezTo>
                      <a:pt x="1298" y="846"/>
                      <a:pt x="583" y="31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939378" y="3032501"/>
                <a:ext cx="189491" cy="123573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019" extrusionOk="0">
                    <a:moveTo>
                      <a:pt x="143" y="0"/>
                    </a:moveTo>
                    <a:lnTo>
                      <a:pt x="0" y="1132"/>
                    </a:lnTo>
                    <a:cubicBezTo>
                      <a:pt x="0" y="1132"/>
                      <a:pt x="1438" y="2018"/>
                      <a:pt x="2351" y="2018"/>
                    </a:cubicBezTo>
                    <a:cubicBezTo>
                      <a:pt x="2553" y="2018"/>
                      <a:pt x="2729" y="1975"/>
                      <a:pt x="2858" y="1870"/>
                    </a:cubicBezTo>
                    <a:cubicBezTo>
                      <a:pt x="3096" y="1679"/>
                      <a:pt x="3013" y="965"/>
                      <a:pt x="3013" y="965"/>
                    </a:cubicBezTo>
                    <a:cubicBezTo>
                      <a:pt x="3013" y="965"/>
                      <a:pt x="1810" y="798"/>
                      <a:pt x="441" y="286"/>
                    </a:cubicBezTo>
                    <a:cubicBezTo>
                      <a:pt x="143" y="167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7937175" y="2925943"/>
                <a:ext cx="211402" cy="16292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2662" extrusionOk="0">
                    <a:moveTo>
                      <a:pt x="1974" y="0"/>
                    </a:moveTo>
                    <a:cubicBezTo>
                      <a:pt x="1218" y="0"/>
                      <a:pt x="429" y="27"/>
                      <a:pt x="298" y="134"/>
                    </a:cubicBezTo>
                    <a:cubicBezTo>
                      <a:pt x="24" y="336"/>
                      <a:pt x="1" y="2265"/>
                      <a:pt x="1" y="2408"/>
                    </a:cubicBezTo>
                    <a:cubicBezTo>
                      <a:pt x="8" y="2591"/>
                      <a:pt x="520" y="2661"/>
                      <a:pt x="1011" y="2661"/>
                    </a:cubicBezTo>
                    <a:cubicBezTo>
                      <a:pt x="1322" y="2661"/>
                      <a:pt x="1625" y="2633"/>
                      <a:pt x="1786" y="2587"/>
                    </a:cubicBezTo>
                    <a:cubicBezTo>
                      <a:pt x="2346" y="2408"/>
                      <a:pt x="2036" y="2396"/>
                      <a:pt x="2691" y="2063"/>
                    </a:cubicBezTo>
                    <a:cubicBezTo>
                      <a:pt x="3346" y="1741"/>
                      <a:pt x="3334" y="206"/>
                      <a:pt x="3453" y="27"/>
                    </a:cubicBezTo>
                    <a:cubicBezTo>
                      <a:pt x="3453" y="27"/>
                      <a:pt x="2730" y="0"/>
                      <a:pt x="1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7848244" y="2896810"/>
                <a:ext cx="395078" cy="7363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203" extrusionOk="0">
                    <a:moveTo>
                      <a:pt x="5972" y="0"/>
                    </a:moveTo>
                    <a:cubicBezTo>
                      <a:pt x="5433" y="0"/>
                      <a:pt x="406" y="562"/>
                      <a:pt x="406" y="562"/>
                    </a:cubicBezTo>
                    <a:cubicBezTo>
                      <a:pt x="168" y="610"/>
                      <a:pt x="1" y="682"/>
                      <a:pt x="60" y="896"/>
                    </a:cubicBezTo>
                    <a:cubicBezTo>
                      <a:pt x="104" y="1052"/>
                      <a:pt x="1278" y="1203"/>
                      <a:pt x="2135" y="1203"/>
                    </a:cubicBezTo>
                    <a:cubicBezTo>
                      <a:pt x="2452" y="1203"/>
                      <a:pt x="2725" y="1182"/>
                      <a:pt x="2882" y="1134"/>
                    </a:cubicBezTo>
                    <a:cubicBezTo>
                      <a:pt x="3440" y="960"/>
                      <a:pt x="4610" y="729"/>
                      <a:pt x="5164" y="729"/>
                    </a:cubicBezTo>
                    <a:cubicBezTo>
                      <a:pt x="5178" y="729"/>
                      <a:pt x="5191" y="729"/>
                      <a:pt x="5204" y="729"/>
                    </a:cubicBezTo>
                    <a:cubicBezTo>
                      <a:pt x="5752" y="729"/>
                      <a:pt x="6299" y="717"/>
                      <a:pt x="6371" y="479"/>
                    </a:cubicBezTo>
                    <a:cubicBezTo>
                      <a:pt x="6454" y="241"/>
                      <a:pt x="6180" y="27"/>
                      <a:pt x="6014" y="3"/>
                    </a:cubicBezTo>
                    <a:cubicBezTo>
                      <a:pt x="6007" y="1"/>
                      <a:pt x="5993" y="0"/>
                      <a:pt x="59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7853752" y="2882304"/>
                <a:ext cx="382960" cy="7454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18" extrusionOk="0">
                    <a:moveTo>
                      <a:pt x="5204" y="0"/>
                    </a:moveTo>
                    <a:cubicBezTo>
                      <a:pt x="4376" y="0"/>
                      <a:pt x="1745" y="371"/>
                      <a:pt x="1745" y="371"/>
                    </a:cubicBezTo>
                    <a:cubicBezTo>
                      <a:pt x="1745" y="371"/>
                      <a:pt x="292" y="728"/>
                      <a:pt x="125" y="859"/>
                    </a:cubicBezTo>
                    <a:cubicBezTo>
                      <a:pt x="0" y="965"/>
                      <a:pt x="1278" y="1218"/>
                      <a:pt x="2102" y="1218"/>
                    </a:cubicBezTo>
                    <a:cubicBezTo>
                      <a:pt x="2299" y="1218"/>
                      <a:pt x="2470" y="1203"/>
                      <a:pt x="2590" y="1169"/>
                    </a:cubicBezTo>
                    <a:cubicBezTo>
                      <a:pt x="3340" y="966"/>
                      <a:pt x="4007" y="859"/>
                      <a:pt x="4614" y="799"/>
                    </a:cubicBezTo>
                    <a:cubicBezTo>
                      <a:pt x="5221" y="740"/>
                      <a:pt x="6138" y="811"/>
                      <a:pt x="6197" y="538"/>
                    </a:cubicBezTo>
                    <a:cubicBezTo>
                      <a:pt x="6257" y="252"/>
                      <a:pt x="5852" y="121"/>
                      <a:pt x="5400" y="14"/>
                    </a:cubicBezTo>
                    <a:cubicBezTo>
                      <a:pt x="5358" y="5"/>
                      <a:pt x="5291" y="0"/>
                      <a:pt x="5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7937175" y="2778194"/>
                <a:ext cx="277320" cy="150136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453" extrusionOk="0">
                    <a:moveTo>
                      <a:pt x="2417" y="0"/>
                    </a:moveTo>
                    <a:cubicBezTo>
                      <a:pt x="1929" y="0"/>
                      <a:pt x="715" y="95"/>
                      <a:pt x="358" y="1012"/>
                    </a:cubicBezTo>
                    <a:cubicBezTo>
                      <a:pt x="1" y="1941"/>
                      <a:pt x="72" y="2453"/>
                      <a:pt x="72" y="2453"/>
                    </a:cubicBezTo>
                    <a:cubicBezTo>
                      <a:pt x="72" y="2453"/>
                      <a:pt x="2872" y="2148"/>
                      <a:pt x="4061" y="2148"/>
                    </a:cubicBezTo>
                    <a:cubicBezTo>
                      <a:pt x="4160" y="2148"/>
                      <a:pt x="4248" y="2151"/>
                      <a:pt x="4322" y="2155"/>
                    </a:cubicBezTo>
                    <a:cubicBezTo>
                      <a:pt x="4325" y="2155"/>
                      <a:pt x="4327" y="2156"/>
                      <a:pt x="4329" y="2156"/>
                    </a:cubicBezTo>
                    <a:cubicBezTo>
                      <a:pt x="4530" y="2156"/>
                      <a:pt x="4201" y="998"/>
                      <a:pt x="4001" y="762"/>
                    </a:cubicBezTo>
                    <a:cubicBezTo>
                      <a:pt x="3763" y="476"/>
                      <a:pt x="3191" y="0"/>
                      <a:pt x="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7932095" y="2778868"/>
                <a:ext cx="148728" cy="15533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538" extrusionOk="0">
                    <a:moveTo>
                      <a:pt x="2366" y="0"/>
                    </a:moveTo>
                    <a:cubicBezTo>
                      <a:pt x="1819" y="0"/>
                      <a:pt x="762" y="154"/>
                      <a:pt x="453" y="1001"/>
                    </a:cubicBezTo>
                    <a:cubicBezTo>
                      <a:pt x="95" y="1930"/>
                      <a:pt x="0" y="2537"/>
                      <a:pt x="0" y="2537"/>
                    </a:cubicBezTo>
                    <a:cubicBezTo>
                      <a:pt x="1393" y="2406"/>
                      <a:pt x="1631" y="2358"/>
                      <a:pt x="2250" y="2299"/>
                    </a:cubicBezTo>
                    <a:cubicBezTo>
                      <a:pt x="2060" y="1525"/>
                      <a:pt x="1953" y="442"/>
                      <a:pt x="2429" y="1"/>
                    </a:cubicBezTo>
                    <a:cubicBezTo>
                      <a:pt x="2409" y="1"/>
                      <a:pt x="2388" y="0"/>
                      <a:pt x="2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8052301" y="4473206"/>
                <a:ext cx="275545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2325" extrusionOk="0">
                    <a:moveTo>
                      <a:pt x="1394" y="0"/>
                    </a:moveTo>
                    <a:lnTo>
                      <a:pt x="1" y="619"/>
                    </a:lnTo>
                    <a:cubicBezTo>
                      <a:pt x="1" y="1676"/>
                      <a:pt x="350" y="2273"/>
                      <a:pt x="774" y="2273"/>
                    </a:cubicBezTo>
                    <a:cubicBezTo>
                      <a:pt x="833" y="2273"/>
                      <a:pt x="893" y="2262"/>
                      <a:pt x="953" y="2238"/>
                    </a:cubicBezTo>
                    <a:cubicBezTo>
                      <a:pt x="1068" y="2200"/>
                      <a:pt x="1184" y="2162"/>
                      <a:pt x="1337" y="2162"/>
                    </a:cubicBezTo>
                    <a:cubicBezTo>
                      <a:pt x="1422" y="2162"/>
                      <a:pt x="1518" y="2173"/>
                      <a:pt x="1632" y="2203"/>
                    </a:cubicBezTo>
                    <a:cubicBezTo>
                      <a:pt x="1929" y="2293"/>
                      <a:pt x="2221" y="2325"/>
                      <a:pt x="2485" y="2325"/>
                    </a:cubicBezTo>
                    <a:cubicBezTo>
                      <a:pt x="3026" y="2325"/>
                      <a:pt x="3456" y="2191"/>
                      <a:pt x="3608" y="2143"/>
                    </a:cubicBezTo>
                    <a:cubicBezTo>
                      <a:pt x="4501" y="1845"/>
                      <a:pt x="4489" y="762"/>
                      <a:pt x="3811" y="762"/>
                    </a:cubicBezTo>
                    <a:cubicBezTo>
                      <a:pt x="3803" y="762"/>
                      <a:pt x="3795" y="762"/>
                      <a:pt x="3787" y="762"/>
                    </a:cubicBezTo>
                    <a:cubicBezTo>
                      <a:pt x="2754" y="76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7824252" y="3587386"/>
                <a:ext cx="408849" cy="998131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6308" extrusionOk="0">
                    <a:moveTo>
                      <a:pt x="2105" y="1"/>
                    </a:moveTo>
                    <a:cubicBezTo>
                      <a:pt x="1100" y="1"/>
                      <a:pt x="202" y="31"/>
                      <a:pt x="202" y="31"/>
                    </a:cubicBezTo>
                    <a:cubicBezTo>
                      <a:pt x="83" y="1245"/>
                      <a:pt x="0" y="2424"/>
                      <a:pt x="191" y="3222"/>
                    </a:cubicBezTo>
                    <a:cubicBezTo>
                      <a:pt x="810" y="5936"/>
                      <a:pt x="1738" y="8806"/>
                      <a:pt x="1846" y="9258"/>
                    </a:cubicBezTo>
                    <a:cubicBezTo>
                      <a:pt x="1310" y="11127"/>
                      <a:pt x="2822" y="14937"/>
                      <a:pt x="3000" y="16176"/>
                    </a:cubicBezTo>
                    <a:cubicBezTo>
                      <a:pt x="3283" y="16268"/>
                      <a:pt x="3564" y="16307"/>
                      <a:pt x="3836" y="16307"/>
                    </a:cubicBezTo>
                    <a:cubicBezTo>
                      <a:pt x="5387" y="16307"/>
                      <a:pt x="6679" y="15033"/>
                      <a:pt x="6679" y="15033"/>
                    </a:cubicBezTo>
                    <a:cubicBezTo>
                      <a:pt x="6679" y="15033"/>
                      <a:pt x="5275" y="9889"/>
                      <a:pt x="5370" y="8960"/>
                    </a:cubicBezTo>
                    <a:cubicBezTo>
                      <a:pt x="5441" y="8020"/>
                      <a:pt x="5179" y="3424"/>
                      <a:pt x="4846" y="269"/>
                    </a:cubicBezTo>
                    <a:cubicBezTo>
                      <a:pt x="4833" y="49"/>
                      <a:pt x="3381" y="1"/>
                      <a:pt x="21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7978733" y="4395904"/>
                <a:ext cx="244881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158" extrusionOk="0">
                    <a:moveTo>
                      <a:pt x="3691" y="1"/>
                    </a:moveTo>
                    <a:cubicBezTo>
                      <a:pt x="3691" y="1"/>
                      <a:pt x="2477" y="894"/>
                      <a:pt x="1179" y="1013"/>
                    </a:cubicBezTo>
                    <a:cubicBezTo>
                      <a:pt x="896" y="1075"/>
                      <a:pt x="650" y="1089"/>
                      <a:pt x="457" y="1089"/>
                    </a:cubicBezTo>
                    <a:cubicBezTo>
                      <a:pt x="298" y="1089"/>
                      <a:pt x="175" y="1080"/>
                      <a:pt x="97" y="1080"/>
                    </a:cubicBezTo>
                    <a:cubicBezTo>
                      <a:pt x="34" y="1080"/>
                      <a:pt x="0" y="1086"/>
                      <a:pt x="0" y="1108"/>
                    </a:cubicBezTo>
                    <a:cubicBezTo>
                      <a:pt x="167" y="1906"/>
                      <a:pt x="238" y="2037"/>
                      <a:pt x="238" y="2037"/>
                    </a:cubicBezTo>
                    <a:cubicBezTo>
                      <a:pt x="386" y="2103"/>
                      <a:pt x="653" y="2157"/>
                      <a:pt x="1024" y="2157"/>
                    </a:cubicBezTo>
                    <a:cubicBezTo>
                      <a:pt x="1190" y="2157"/>
                      <a:pt x="1377" y="2146"/>
                      <a:pt x="1584" y="2120"/>
                    </a:cubicBezTo>
                    <a:cubicBezTo>
                      <a:pt x="3132" y="1823"/>
                      <a:pt x="3870" y="1203"/>
                      <a:pt x="4001" y="1120"/>
                    </a:cubicBezTo>
                    <a:cubicBezTo>
                      <a:pt x="3786" y="168"/>
                      <a:pt x="3691" y="1"/>
                      <a:pt x="3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7983079" y="4419957"/>
                <a:ext cx="239067" cy="89482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1462" extrusionOk="0">
                    <a:moveTo>
                      <a:pt x="3727" y="1"/>
                    </a:moveTo>
                    <a:cubicBezTo>
                      <a:pt x="2382" y="901"/>
                      <a:pt x="1345" y="1039"/>
                      <a:pt x="688" y="1039"/>
                    </a:cubicBezTo>
                    <a:cubicBezTo>
                      <a:pt x="397" y="1039"/>
                      <a:pt x="180" y="1012"/>
                      <a:pt x="45" y="1012"/>
                    </a:cubicBezTo>
                    <a:cubicBezTo>
                      <a:pt x="29" y="1012"/>
                      <a:pt x="14" y="1012"/>
                      <a:pt x="1" y="1013"/>
                    </a:cubicBezTo>
                    <a:cubicBezTo>
                      <a:pt x="1" y="1013"/>
                      <a:pt x="36" y="1251"/>
                      <a:pt x="84" y="1382"/>
                    </a:cubicBezTo>
                    <a:cubicBezTo>
                      <a:pt x="317" y="1437"/>
                      <a:pt x="554" y="1461"/>
                      <a:pt x="791" y="1461"/>
                    </a:cubicBezTo>
                    <a:cubicBezTo>
                      <a:pt x="2331" y="1461"/>
                      <a:pt x="3834" y="441"/>
                      <a:pt x="3834" y="441"/>
                    </a:cubicBezTo>
                    <a:cubicBezTo>
                      <a:pt x="3834" y="441"/>
                      <a:pt x="3906" y="346"/>
                      <a:pt x="3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7773574" y="3079874"/>
                <a:ext cx="402668" cy="748415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12228" extrusionOk="0">
                    <a:moveTo>
                      <a:pt x="2793" y="0"/>
                    </a:moveTo>
                    <a:cubicBezTo>
                      <a:pt x="1483" y="1179"/>
                      <a:pt x="1316" y="2858"/>
                      <a:pt x="1316" y="2858"/>
                    </a:cubicBezTo>
                    <a:cubicBezTo>
                      <a:pt x="1316" y="2858"/>
                      <a:pt x="1102" y="5322"/>
                      <a:pt x="1150" y="6573"/>
                    </a:cubicBezTo>
                    <a:cubicBezTo>
                      <a:pt x="1209" y="8001"/>
                      <a:pt x="626" y="6692"/>
                      <a:pt x="66" y="10883"/>
                    </a:cubicBezTo>
                    <a:cubicBezTo>
                      <a:pt x="1" y="11426"/>
                      <a:pt x="5212" y="12227"/>
                      <a:pt x="6367" y="12227"/>
                    </a:cubicBezTo>
                    <a:cubicBezTo>
                      <a:pt x="6477" y="12227"/>
                      <a:pt x="6551" y="12220"/>
                      <a:pt x="6579" y="12204"/>
                    </a:cubicBezTo>
                    <a:cubicBezTo>
                      <a:pt x="6579" y="12204"/>
                      <a:pt x="6281" y="5180"/>
                      <a:pt x="6186" y="4263"/>
                    </a:cubicBezTo>
                    <a:cubicBezTo>
                      <a:pt x="6079" y="3346"/>
                      <a:pt x="5114" y="572"/>
                      <a:pt x="4900" y="572"/>
                    </a:cubicBezTo>
                    <a:cubicBezTo>
                      <a:pt x="4893" y="572"/>
                      <a:pt x="4885" y="572"/>
                      <a:pt x="4878" y="572"/>
                    </a:cubicBezTo>
                    <a:cubicBezTo>
                      <a:pt x="4146" y="572"/>
                      <a:pt x="2793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7846836" y="3275913"/>
                <a:ext cx="341830" cy="105579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1725" extrusionOk="0">
                    <a:moveTo>
                      <a:pt x="5584" y="0"/>
                    </a:moveTo>
                    <a:cubicBezTo>
                      <a:pt x="5364" y="147"/>
                      <a:pt x="3164" y="751"/>
                      <a:pt x="1407" y="751"/>
                    </a:cubicBezTo>
                    <a:cubicBezTo>
                      <a:pt x="881" y="751"/>
                      <a:pt x="394" y="697"/>
                      <a:pt x="12" y="560"/>
                    </a:cubicBezTo>
                    <a:cubicBezTo>
                      <a:pt x="0" y="1191"/>
                      <a:pt x="0" y="1548"/>
                      <a:pt x="0" y="1548"/>
                    </a:cubicBezTo>
                    <a:cubicBezTo>
                      <a:pt x="0" y="1548"/>
                      <a:pt x="715" y="1724"/>
                      <a:pt x="1839" y="1724"/>
                    </a:cubicBezTo>
                    <a:cubicBezTo>
                      <a:pt x="2822" y="1724"/>
                      <a:pt x="4119" y="1589"/>
                      <a:pt x="5525" y="1084"/>
                    </a:cubicBezTo>
                    <a:cubicBezTo>
                      <a:pt x="5537" y="262"/>
                      <a:pt x="5584" y="0"/>
                      <a:pt x="5584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7846836" y="3295560"/>
                <a:ext cx="343238" cy="69162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130" extrusionOk="0">
                    <a:moveTo>
                      <a:pt x="5608" y="1"/>
                    </a:moveTo>
                    <a:lnTo>
                      <a:pt x="5608" y="1"/>
                    </a:lnTo>
                    <a:cubicBezTo>
                      <a:pt x="5389" y="146"/>
                      <a:pt x="3201" y="751"/>
                      <a:pt x="1443" y="751"/>
                    </a:cubicBezTo>
                    <a:cubicBezTo>
                      <a:pt x="902" y="751"/>
                      <a:pt x="402" y="694"/>
                      <a:pt x="12" y="548"/>
                    </a:cubicBezTo>
                    <a:cubicBezTo>
                      <a:pt x="12" y="786"/>
                      <a:pt x="0" y="965"/>
                      <a:pt x="0" y="965"/>
                    </a:cubicBezTo>
                    <a:cubicBezTo>
                      <a:pt x="0" y="965"/>
                      <a:pt x="699" y="1130"/>
                      <a:pt x="1799" y="1130"/>
                    </a:cubicBezTo>
                    <a:cubicBezTo>
                      <a:pt x="2789" y="1130"/>
                      <a:pt x="4103" y="996"/>
                      <a:pt x="5525" y="489"/>
                    </a:cubicBezTo>
                    <a:cubicBezTo>
                      <a:pt x="5560" y="155"/>
                      <a:pt x="5608" y="1"/>
                      <a:pt x="5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7816907" y="3100010"/>
                <a:ext cx="251308" cy="438779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7169" extrusionOk="0">
                    <a:moveTo>
                      <a:pt x="2452" y="0"/>
                    </a:moveTo>
                    <a:cubicBezTo>
                      <a:pt x="1921" y="0"/>
                      <a:pt x="1301" y="360"/>
                      <a:pt x="715" y="1243"/>
                    </a:cubicBezTo>
                    <a:cubicBezTo>
                      <a:pt x="503" y="1582"/>
                      <a:pt x="508" y="2752"/>
                      <a:pt x="613" y="2752"/>
                    </a:cubicBezTo>
                    <a:cubicBezTo>
                      <a:pt x="626" y="2752"/>
                      <a:pt x="640" y="2735"/>
                      <a:pt x="656" y="2696"/>
                    </a:cubicBezTo>
                    <a:cubicBezTo>
                      <a:pt x="1160" y="1309"/>
                      <a:pt x="1725" y="780"/>
                      <a:pt x="2186" y="780"/>
                    </a:cubicBezTo>
                    <a:cubicBezTo>
                      <a:pt x="2597" y="780"/>
                      <a:pt x="2926" y="1197"/>
                      <a:pt x="3061" y="1803"/>
                    </a:cubicBezTo>
                    <a:cubicBezTo>
                      <a:pt x="3466" y="3648"/>
                      <a:pt x="894" y="6541"/>
                      <a:pt x="596" y="6541"/>
                    </a:cubicBezTo>
                    <a:cubicBezTo>
                      <a:pt x="299" y="6541"/>
                      <a:pt x="1" y="7065"/>
                      <a:pt x="537" y="7160"/>
                    </a:cubicBezTo>
                    <a:cubicBezTo>
                      <a:pt x="569" y="7166"/>
                      <a:pt x="602" y="7169"/>
                      <a:pt x="635" y="7169"/>
                    </a:cubicBezTo>
                    <a:cubicBezTo>
                      <a:pt x="1772" y="7169"/>
                      <a:pt x="3345" y="3874"/>
                      <a:pt x="3704" y="2636"/>
                    </a:cubicBezTo>
                    <a:cubicBezTo>
                      <a:pt x="4105" y="1223"/>
                      <a:pt x="343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8295714" y="3006550"/>
                <a:ext cx="152339" cy="16739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735" extrusionOk="0">
                    <a:moveTo>
                      <a:pt x="1058" y="0"/>
                    </a:moveTo>
                    <a:cubicBezTo>
                      <a:pt x="1028" y="0"/>
                      <a:pt x="994" y="3"/>
                      <a:pt x="953" y="8"/>
                    </a:cubicBezTo>
                    <a:cubicBezTo>
                      <a:pt x="881" y="20"/>
                      <a:pt x="786" y="79"/>
                      <a:pt x="715" y="139"/>
                    </a:cubicBezTo>
                    <a:cubicBezTo>
                      <a:pt x="572" y="246"/>
                      <a:pt x="512" y="424"/>
                      <a:pt x="477" y="567"/>
                    </a:cubicBezTo>
                    <a:cubicBezTo>
                      <a:pt x="429" y="805"/>
                      <a:pt x="250" y="1377"/>
                      <a:pt x="0" y="1663"/>
                    </a:cubicBezTo>
                    <a:lnTo>
                      <a:pt x="1310" y="2734"/>
                    </a:lnTo>
                    <a:cubicBezTo>
                      <a:pt x="1310" y="2734"/>
                      <a:pt x="1417" y="2437"/>
                      <a:pt x="1703" y="2079"/>
                    </a:cubicBezTo>
                    <a:cubicBezTo>
                      <a:pt x="1953" y="1746"/>
                      <a:pt x="2334" y="1103"/>
                      <a:pt x="2322" y="770"/>
                    </a:cubicBezTo>
                    <a:cubicBezTo>
                      <a:pt x="2394" y="591"/>
                      <a:pt x="2489" y="472"/>
                      <a:pt x="2489" y="472"/>
                    </a:cubicBezTo>
                    <a:cubicBezTo>
                      <a:pt x="2489" y="472"/>
                      <a:pt x="2481" y="348"/>
                      <a:pt x="2347" y="348"/>
                    </a:cubicBezTo>
                    <a:cubicBezTo>
                      <a:pt x="2320" y="348"/>
                      <a:pt x="2288" y="353"/>
                      <a:pt x="2251" y="365"/>
                    </a:cubicBezTo>
                    <a:cubicBezTo>
                      <a:pt x="2215" y="365"/>
                      <a:pt x="2203" y="377"/>
                      <a:pt x="2191" y="377"/>
                    </a:cubicBezTo>
                    <a:cubicBezTo>
                      <a:pt x="2191" y="317"/>
                      <a:pt x="2179" y="246"/>
                      <a:pt x="2072" y="198"/>
                    </a:cubicBezTo>
                    <a:cubicBezTo>
                      <a:pt x="2017" y="176"/>
                      <a:pt x="1969" y="168"/>
                      <a:pt x="1930" y="168"/>
                    </a:cubicBezTo>
                    <a:cubicBezTo>
                      <a:pt x="1841" y="168"/>
                      <a:pt x="1791" y="209"/>
                      <a:pt x="1774" y="234"/>
                    </a:cubicBezTo>
                    <a:lnTo>
                      <a:pt x="1763" y="234"/>
                    </a:lnTo>
                    <a:cubicBezTo>
                      <a:pt x="1739" y="174"/>
                      <a:pt x="1715" y="20"/>
                      <a:pt x="1501" y="8"/>
                    </a:cubicBezTo>
                    <a:cubicBezTo>
                      <a:pt x="1491" y="7"/>
                      <a:pt x="1482" y="7"/>
                      <a:pt x="1472" y="7"/>
                    </a:cubicBezTo>
                    <a:cubicBezTo>
                      <a:pt x="1341" y="7"/>
                      <a:pt x="1227" y="79"/>
                      <a:pt x="1227" y="79"/>
                    </a:cubicBezTo>
                    <a:cubicBezTo>
                      <a:pt x="1227" y="79"/>
                      <a:pt x="1235" y="0"/>
                      <a:pt x="1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7866483" y="3087892"/>
                <a:ext cx="532055" cy="2463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025" extrusionOk="0">
                    <a:moveTo>
                      <a:pt x="7144" y="0"/>
                    </a:moveTo>
                    <a:cubicBezTo>
                      <a:pt x="6406" y="417"/>
                      <a:pt x="5775" y="1084"/>
                      <a:pt x="5394" y="1119"/>
                    </a:cubicBezTo>
                    <a:cubicBezTo>
                      <a:pt x="5263" y="1148"/>
                      <a:pt x="5135" y="1160"/>
                      <a:pt x="5005" y="1160"/>
                    </a:cubicBezTo>
                    <a:cubicBezTo>
                      <a:pt x="4376" y="1160"/>
                      <a:pt x="3685" y="879"/>
                      <a:pt x="2275" y="810"/>
                    </a:cubicBezTo>
                    <a:cubicBezTo>
                      <a:pt x="2123" y="793"/>
                      <a:pt x="1988" y="784"/>
                      <a:pt x="1867" y="784"/>
                    </a:cubicBezTo>
                    <a:cubicBezTo>
                      <a:pt x="1309" y="784"/>
                      <a:pt x="1059" y="970"/>
                      <a:pt x="834" y="1381"/>
                    </a:cubicBezTo>
                    <a:cubicBezTo>
                      <a:pt x="715" y="1774"/>
                      <a:pt x="1" y="3513"/>
                      <a:pt x="2549" y="3929"/>
                    </a:cubicBezTo>
                    <a:cubicBezTo>
                      <a:pt x="2549" y="3929"/>
                      <a:pt x="3511" y="4025"/>
                      <a:pt x="4531" y="4025"/>
                    </a:cubicBezTo>
                    <a:cubicBezTo>
                      <a:pt x="4905" y="4025"/>
                      <a:pt x="5287" y="4012"/>
                      <a:pt x="5632" y="3977"/>
                    </a:cubicBezTo>
                    <a:cubicBezTo>
                      <a:pt x="6775" y="3727"/>
                      <a:pt x="7609" y="2953"/>
                      <a:pt x="8692" y="1489"/>
                    </a:cubicBezTo>
                    <a:cubicBezTo>
                      <a:pt x="8490" y="357"/>
                      <a:pt x="7680" y="36"/>
                      <a:pt x="7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8239589" y="3099153"/>
                <a:ext cx="147994" cy="13159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150" extrusionOk="0">
                    <a:moveTo>
                      <a:pt x="808" y="0"/>
                    </a:moveTo>
                    <a:cubicBezTo>
                      <a:pt x="772" y="0"/>
                      <a:pt x="745" y="3"/>
                      <a:pt x="727" y="7"/>
                    </a:cubicBezTo>
                    <a:cubicBezTo>
                      <a:pt x="394" y="209"/>
                      <a:pt x="1" y="519"/>
                      <a:pt x="1" y="519"/>
                    </a:cubicBezTo>
                    <a:cubicBezTo>
                      <a:pt x="227" y="543"/>
                      <a:pt x="691" y="483"/>
                      <a:pt x="1108" y="959"/>
                    </a:cubicBezTo>
                    <a:cubicBezTo>
                      <a:pt x="1858" y="1674"/>
                      <a:pt x="1763" y="1936"/>
                      <a:pt x="1918" y="2150"/>
                    </a:cubicBezTo>
                    <a:cubicBezTo>
                      <a:pt x="2215" y="1769"/>
                      <a:pt x="2418" y="1519"/>
                      <a:pt x="2418" y="1519"/>
                    </a:cubicBezTo>
                    <a:cubicBezTo>
                      <a:pt x="2418" y="1519"/>
                      <a:pt x="2156" y="757"/>
                      <a:pt x="1703" y="376"/>
                    </a:cubicBezTo>
                    <a:cubicBezTo>
                      <a:pt x="1375" y="68"/>
                      <a:pt x="989" y="0"/>
                      <a:pt x="8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8252687" y="3109007"/>
                <a:ext cx="129816" cy="105762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728" extrusionOk="0">
                    <a:moveTo>
                      <a:pt x="287" y="1"/>
                    </a:moveTo>
                    <a:cubicBezTo>
                      <a:pt x="287" y="1"/>
                      <a:pt x="227" y="60"/>
                      <a:pt x="1" y="203"/>
                    </a:cubicBezTo>
                    <a:cubicBezTo>
                      <a:pt x="1370" y="263"/>
                      <a:pt x="1906" y="1727"/>
                      <a:pt x="1906" y="1727"/>
                    </a:cubicBezTo>
                    <a:cubicBezTo>
                      <a:pt x="1906" y="1727"/>
                      <a:pt x="1906" y="1727"/>
                      <a:pt x="1907" y="1727"/>
                    </a:cubicBezTo>
                    <a:cubicBezTo>
                      <a:pt x="1911" y="1727"/>
                      <a:pt x="1946" y="1717"/>
                      <a:pt x="2120" y="1489"/>
                    </a:cubicBezTo>
                    <a:cubicBezTo>
                      <a:pt x="1715" y="715"/>
                      <a:pt x="1215" y="72"/>
                      <a:pt x="2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8055974" y="3147628"/>
                <a:ext cx="96949" cy="188022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072" extrusionOk="0">
                    <a:moveTo>
                      <a:pt x="715" y="1"/>
                    </a:moveTo>
                    <a:cubicBezTo>
                      <a:pt x="715" y="1"/>
                      <a:pt x="286" y="155"/>
                      <a:pt x="143" y="1001"/>
                    </a:cubicBezTo>
                    <a:cubicBezTo>
                      <a:pt x="0" y="1703"/>
                      <a:pt x="238" y="2941"/>
                      <a:pt x="346" y="2977"/>
                    </a:cubicBezTo>
                    <a:cubicBezTo>
                      <a:pt x="638" y="3052"/>
                      <a:pt x="894" y="3071"/>
                      <a:pt x="1082" y="3071"/>
                    </a:cubicBezTo>
                    <a:cubicBezTo>
                      <a:pt x="1284" y="3071"/>
                      <a:pt x="1405" y="3049"/>
                      <a:pt x="1405" y="3049"/>
                    </a:cubicBezTo>
                    <a:cubicBezTo>
                      <a:pt x="1346" y="2489"/>
                      <a:pt x="1096" y="1810"/>
                      <a:pt x="1131" y="1227"/>
                    </a:cubicBezTo>
                    <a:cubicBezTo>
                      <a:pt x="1179" y="548"/>
                      <a:pt x="1393" y="429"/>
                      <a:pt x="1584" y="167"/>
                    </a:cubicBezTo>
                    <a:cubicBezTo>
                      <a:pt x="1131" y="24"/>
                      <a:pt x="715" y="1"/>
                      <a:pt x="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8077089" y="3149709"/>
                <a:ext cx="57655" cy="18526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027" extrusionOk="0">
                    <a:moveTo>
                      <a:pt x="641" y="1"/>
                    </a:moveTo>
                    <a:cubicBezTo>
                      <a:pt x="626" y="1"/>
                      <a:pt x="611" y="1"/>
                      <a:pt x="596" y="2"/>
                    </a:cubicBezTo>
                    <a:cubicBezTo>
                      <a:pt x="417" y="217"/>
                      <a:pt x="227" y="586"/>
                      <a:pt x="155" y="1002"/>
                    </a:cubicBezTo>
                    <a:cubicBezTo>
                      <a:pt x="1" y="1860"/>
                      <a:pt x="346" y="3015"/>
                      <a:pt x="346" y="3015"/>
                    </a:cubicBezTo>
                    <a:cubicBezTo>
                      <a:pt x="346" y="3015"/>
                      <a:pt x="524" y="3015"/>
                      <a:pt x="822" y="3027"/>
                    </a:cubicBezTo>
                    <a:cubicBezTo>
                      <a:pt x="810" y="2872"/>
                      <a:pt x="429" y="2431"/>
                      <a:pt x="524" y="1002"/>
                    </a:cubicBezTo>
                    <a:cubicBezTo>
                      <a:pt x="655" y="181"/>
                      <a:pt x="882" y="157"/>
                      <a:pt x="941" y="50"/>
                    </a:cubicBezTo>
                    <a:cubicBezTo>
                      <a:pt x="941" y="50"/>
                      <a:pt x="794" y="1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7858465" y="3482236"/>
                <a:ext cx="351684" cy="7650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250" extrusionOk="0">
                    <a:moveTo>
                      <a:pt x="865" y="1"/>
                    </a:moveTo>
                    <a:cubicBezTo>
                      <a:pt x="528" y="1"/>
                      <a:pt x="1" y="511"/>
                      <a:pt x="1" y="511"/>
                    </a:cubicBezTo>
                    <a:cubicBezTo>
                      <a:pt x="1" y="511"/>
                      <a:pt x="632" y="927"/>
                      <a:pt x="5537" y="1249"/>
                    </a:cubicBezTo>
                    <a:cubicBezTo>
                      <a:pt x="5539" y="1249"/>
                      <a:pt x="5542" y="1249"/>
                      <a:pt x="5544" y="1249"/>
                    </a:cubicBezTo>
                    <a:cubicBezTo>
                      <a:pt x="5745" y="1249"/>
                      <a:pt x="5478" y="225"/>
                      <a:pt x="5478" y="225"/>
                    </a:cubicBezTo>
                    <a:cubicBezTo>
                      <a:pt x="4632" y="201"/>
                      <a:pt x="1310" y="272"/>
                      <a:pt x="1013" y="46"/>
                    </a:cubicBezTo>
                    <a:cubicBezTo>
                      <a:pt x="971" y="14"/>
                      <a:pt x="921" y="1"/>
                      <a:pt x="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2462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AF7B-E844-CD77-4C6F-DB094C6C142B}"/>
              </a:ext>
            </a:extLst>
          </p:cNvPr>
          <p:cNvSpPr txBox="1"/>
          <p:nvPr/>
        </p:nvSpPr>
        <p:spPr>
          <a:xfrm>
            <a:off x="122714" y="935627"/>
            <a:ext cx="59499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1.People become panic.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2.Give wrong addresses.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3.conversation cannot be heard properly.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we are different.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1.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write the user his phone number   	address. </a:t>
            </a:r>
          </a:p>
          <a:p>
            <a:pPr marL="285750" lvl="4" indent="-285750">
              <a:buFont typeface="Courier New" pitchFamily="49" charset="0"/>
              <a:buChar char="o"/>
            </a:pP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our team from the station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4" indent="-285750">
              <a:buFont typeface="Courier New" pitchFamily="49" charset="0"/>
              <a:buChar char="o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0"/>
          <p:cNvSpPr txBox="1">
            <a:spLocks noGrp="1"/>
          </p:cNvSpPr>
          <p:nvPr>
            <p:ph type="title"/>
          </p:nvPr>
        </p:nvSpPr>
        <p:spPr>
          <a:xfrm>
            <a:off x="950047" y="728402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Service Solution</a:t>
            </a:r>
            <a:endParaRPr i="1" dirty="0"/>
          </a:p>
        </p:txBody>
      </p:sp>
      <p:sp>
        <p:nvSpPr>
          <p:cNvPr id="3504" name="Google Shape;3504;p70"/>
          <p:cNvSpPr txBox="1">
            <a:spLocks noGrp="1"/>
          </p:cNvSpPr>
          <p:nvPr>
            <p:ph type="body" idx="1"/>
          </p:nvPr>
        </p:nvSpPr>
        <p:spPr>
          <a:xfrm>
            <a:off x="879866" y="1759434"/>
            <a:ext cx="6337897" cy="3472134"/>
          </a:xfrm>
          <a:prstGeom prst="rect">
            <a:avLst/>
          </a:prstGeom>
        </p:spPr>
        <p:txBody>
          <a:bodyPr spcFirstLastPara="1" wrap="square" lIns="91425" tIns="91425" rIns="365750" bIns="91425" anchor="t" anchorCtr="0"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Build an online solution for Fire Station.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See nearest fire station.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How fare service from them.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39700" indent="0">
              <a:buNone/>
            </a:pPr>
            <a:endParaRPr lang="en-US" sz="16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b="1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70"/>
          <p:cNvSpPr txBox="1">
            <a:spLocks noGrp="1"/>
          </p:cNvSpPr>
          <p:nvPr>
            <p:ph type="title"/>
          </p:nvPr>
        </p:nvSpPr>
        <p:spPr>
          <a:xfrm>
            <a:off x="950047" y="728402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 Output</a:t>
            </a:r>
            <a:endParaRPr dirty="0"/>
          </a:p>
        </p:txBody>
      </p:sp>
      <p:sp>
        <p:nvSpPr>
          <p:cNvPr id="3504" name="Google Shape;3504;p70"/>
          <p:cNvSpPr txBox="1">
            <a:spLocks noGrp="1"/>
          </p:cNvSpPr>
          <p:nvPr>
            <p:ph type="body" idx="1"/>
          </p:nvPr>
        </p:nvSpPr>
        <p:spPr>
          <a:xfrm>
            <a:off x="834896" y="1609533"/>
            <a:ext cx="6337897" cy="1433470"/>
          </a:xfrm>
          <a:prstGeom prst="rect">
            <a:avLst/>
          </a:prstGeom>
        </p:spPr>
        <p:txBody>
          <a:bodyPr spcFirstLastPara="1" wrap="square" lIns="91425" tIns="91425" rIns="365750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From this project we can use an online platform for Fire Services where general people can see the nearest fire station and their basic information and can call.</a:t>
            </a:r>
            <a:endParaRPr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1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56"/>
          <p:cNvSpPr txBox="1">
            <a:spLocks noGrp="1"/>
          </p:cNvSpPr>
          <p:nvPr>
            <p:ph type="title"/>
          </p:nvPr>
        </p:nvSpPr>
        <p:spPr>
          <a:xfrm>
            <a:off x="637847" y="781886"/>
            <a:ext cx="4233956" cy="642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/>
              <a:t>Impact on Society:</a:t>
            </a:r>
            <a:endParaRPr sz="2400" i="1" dirty="0"/>
          </a:p>
        </p:txBody>
      </p:sp>
      <p:sp>
        <p:nvSpPr>
          <p:cNvPr id="1802" name="Google Shape;1802;p56"/>
          <p:cNvSpPr txBox="1">
            <a:spLocks noGrp="1"/>
          </p:cNvSpPr>
          <p:nvPr>
            <p:ph type="subTitle" idx="1"/>
          </p:nvPr>
        </p:nvSpPr>
        <p:spPr>
          <a:xfrm>
            <a:off x="560303" y="1790031"/>
            <a:ext cx="5444700" cy="291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Last two decades we lost Tk6,900 corer and 24074 people.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0" lvl="0" indent="0"/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https://www.thefinancialexpress.com.bd/national/fire-incidents-increase-four-fold-to-285000-in-two-decades-1636801072</a:t>
            </a:r>
            <a:endParaRPr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03" name="Google Shape;1803;p56"/>
          <p:cNvGrpSpPr/>
          <p:nvPr/>
        </p:nvGrpSpPr>
        <p:grpSpPr>
          <a:xfrm>
            <a:off x="6775928" y="-121075"/>
            <a:ext cx="1156258" cy="5330388"/>
            <a:chOff x="6775928" y="-121075"/>
            <a:chExt cx="1156258" cy="5330388"/>
          </a:xfrm>
        </p:grpSpPr>
        <p:sp>
          <p:nvSpPr>
            <p:cNvPr id="1804" name="Google Shape;1804;p56"/>
            <p:cNvSpPr/>
            <p:nvPr/>
          </p:nvSpPr>
          <p:spPr>
            <a:xfrm>
              <a:off x="6833557" y="2744043"/>
              <a:ext cx="248015" cy="404836"/>
            </a:xfrm>
            <a:custGeom>
              <a:avLst/>
              <a:gdLst/>
              <a:ahLst/>
              <a:cxnLst/>
              <a:rect l="l" t="t" r="r" b="b"/>
              <a:pathLst>
                <a:path w="3430" h="5599" extrusionOk="0">
                  <a:moveTo>
                    <a:pt x="3340" y="0"/>
                  </a:moveTo>
                  <a:cubicBezTo>
                    <a:pt x="2013" y="0"/>
                    <a:pt x="1257" y="2359"/>
                    <a:pt x="429" y="4061"/>
                  </a:cubicBezTo>
                  <a:cubicBezTo>
                    <a:pt x="1" y="4954"/>
                    <a:pt x="787" y="4858"/>
                    <a:pt x="1513" y="5418"/>
                  </a:cubicBezTo>
                  <a:cubicBezTo>
                    <a:pt x="1677" y="5544"/>
                    <a:pt x="1834" y="5599"/>
                    <a:pt x="1983" y="5599"/>
                  </a:cubicBezTo>
                  <a:cubicBezTo>
                    <a:pt x="2691" y="5599"/>
                    <a:pt x="3210" y="4377"/>
                    <a:pt x="3299" y="3846"/>
                  </a:cubicBezTo>
                  <a:cubicBezTo>
                    <a:pt x="3430" y="3227"/>
                    <a:pt x="3370" y="1"/>
                    <a:pt x="3370" y="1"/>
                  </a:cubicBezTo>
                  <a:cubicBezTo>
                    <a:pt x="3360" y="0"/>
                    <a:pt x="3350" y="0"/>
                    <a:pt x="3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6906731" y="2862844"/>
              <a:ext cx="216199" cy="149021"/>
            </a:xfrm>
            <a:custGeom>
              <a:avLst/>
              <a:gdLst/>
              <a:ahLst/>
              <a:cxnLst/>
              <a:rect l="l" t="t" r="r" b="b"/>
              <a:pathLst>
                <a:path w="2990" h="2061" extrusionOk="0">
                  <a:moveTo>
                    <a:pt x="564" y="0"/>
                  </a:moveTo>
                  <a:cubicBezTo>
                    <a:pt x="555" y="0"/>
                    <a:pt x="546" y="1"/>
                    <a:pt x="537" y="1"/>
                  </a:cubicBezTo>
                  <a:cubicBezTo>
                    <a:pt x="370" y="417"/>
                    <a:pt x="1" y="1132"/>
                    <a:pt x="1" y="1132"/>
                  </a:cubicBezTo>
                  <a:cubicBezTo>
                    <a:pt x="1" y="1132"/>
                    <a:pt x="3" y="1132"/>
                    <a:pt x="8" y="1132"/>
                  </a:cubicBezTo>
                  <a:cubicBezTo>
                    <a:pt x="99" y="1132"/>
                    <a:pt x="1089" y="1153"/>
                    <a:pt x="2370" y="2060"/>
                  </a:cubicBezTo>
                  <a:cubicBezTo>
                    <a:pt x="2727" y="1417"/>
                    <a:pt x="2989" y="1001"/>
                    <a:pt x="2989" y="953"/>
                  </a:cubicBezTo>
                  <a:cubicBezTo>
                    <a:pt x="2895" y="635"/>
                    <a:pt x="1550" y="0"/>
                    <a:pt x="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6923072" y="2886633"/>
              <a:ext cx="189518" cy="105421"/>
            </a:xfrm>
            <a:custGeom>
              <a:avLst/>
              <a:gdLst/>
              <a:ahLst/>
              <a:cxnLst/>
              <a:rect l="l" t="t" r="r" b="b"/>
              <a:pathLst>
                <a:path w="2621" h="1458" extrusionOk="0">
                  <a:moveTo>
                    <a:pt x="269" y="1"/>
                  </a:moveTo>
                  <a:cubicBezTo>
                    <a:pt x="234" y="1"/>
                    <a:pt x="200" y="2"/>
                    <a:pt x="168" y="5"/>
                  </a:cubicBezTo>
                  <a:cubicBezTo>
                    <a:pt x="96" y="124"/>
                    <a:pt x="1" y="374"/>
                    <a:pt x="1" y="374"/>
                  </a:cubicBezTo>
                  <a:cubicBezTo>
                    <a:pt x="1" y="374"/>
                    <a:pt x="1394" y="588"/>
                    <a:pt x="2347" y="1458"/>
                  </a:cubicBezTo>
                  <a:cubicBezTo>
                    <a:pt x="2466" y="1255"/>
                    <a:pt x="2620" y="958"/>
                    <a:pt x="2608" y="922"/>
                  </a:cubicBezTo>
                  <a:cubicBezTo>
                    <a:pt x="2551" y="785"/>
                    <a:pt x="1102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7613525" y="2765591"/>
              <a:ext cx="261825" cy="425298"/>
            </a:xfrm>
            <a:custGeom>
              <a:avLst/>
              <a:gdLst/>
              <a:ahLst/>
              <a:cxnLst/>
              <a:rect l="l" t="t" r="r" b="b"/>
              <a:pathLst>
                <a:path w="3621" h="5882" extrusionOk="0">
                  <a:moveTo>
                    <a:pt x="989" y="0"/>
                  </a:moveTo>
                  <a:cubicBezTo>
                    <a:pt x="989" y="0"/>
                    <a:pt x="1" y="3715"/>
                    <a:pt x="144" y="4358"/>
                  </a:cubicBezTo>
                  <a:cubicBezTo>
                    <a:pt x="238" y="4865"/>
                    <a:pt x="1633" y="5882"/>
                    <a:pt x="2634" y="5882"/>
                  </a:cubicBezTo>
                  <a:cubicBezTo>
                    <a:pt x="2903" y="5882"/>
                    <a:pt x="3144" y="5808"/>
                    <a:pt x="3323" y="5632"/>
                  </a:cubicBezTo>
                  <a:cubicBezTo>
                    <a:pt x="3620" y="5334"/>
                    <a:pt x="3442" y="3417"/>
                    <a:pt x="2775" y="2334"/>
                  </a:cubicBezTo>
                  <a:cubicBezTo>
                    <a:pt x="2025" y="1096"/>
                    <a:pt x="1834" y="96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7603185" y="2864579"/>
              <a:ext cx="217067" cy="153287"/>
            </a:xfrm>
            <a:custGeom>
              <a:avLst/>
              <a:gdLst/>
              <a:ahLst/>
              <a:cxnLst/>
              <a:rect l="l" t="t" r="r" b="b"/>
              <a:pathLst>
                <a:path w="3002" h="2120" extrusionOk="0">
                  <a:moveTo>
                    <a:pt x="2406" y="0"/>
                  </a:moveTo>
                  <a:cubicBezTo>
                    <a:pt x="1430" y="24"/>
                    <a:pt x="84" y="727"/>
                    <a:pt x="1" y="1072"/>
                  </a:cubicBezTo>
                  <a:cubicBezTo>
                    <a:pt x="1" y="1108"/>
                    <a:pt x="299" y="1501"/>
                    <a:pt x="680" y="2120"/>
                  </a:cubicBezTo>
                  <a:cubicBezTo>
                    <a:pt x="1977" y="1108"/>
                    <a:pt x="3001" y="1096"/>
                    <a:pt x="3001" y="1096"/>
                  </a:cubicBezTo>
                  <a:cubicBezTo>
                    <a:pt x="3001" y="1096"/>
                    <a:pt x="2608" y="405"/>
                    <a:pt x="2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7615260" y="2886850"/>
              <a:ext cx="186915" cy="113808"/>
            </a:xfrm>
            <a:custGeom>
              <a:avLst/>
              <a:gdLst/>
              <a:ahLst/>
              <a:cxnLst/>
              <a:rect l="l" t="t" r="r" b="b"/>
              <a:pathLst>
                <a:path w="2585" h="1574" extrusionOk="0">
                  <a:moveTo>
                    <a:pt x="2342" y="0"/>
                  </a:moveTo>
                  <a:cubicBezTo>
                    <a:pt x="1498" y="0"/>
                    <a:pt x="71" y="887"/>
                    <a:pt x="13" y="1038"/>
                  </a:cubicBezTo>
                  <a:cubicBezTo>
                    <a:pt x="1" y="1074"/>
                    <a:pt x="155" y="1371"/>
                    <a:pt x="298" y="1574"/>
                  </a:cubicBezTo>
                  <a:cubicBezTo>
                    <a:pt x="1203" y="657"/>
                    <a:pt x="2584" y="371"/>
                    <a:pt x="2584" y="371"/>
                  </a:cubicBezTo>
                  <a:cubicBezTo>
                    <a:pt x="2584" y="371"/>
                    <a:pt x="2477" y="121"/>
                    <a:pt x="2406" y="2"/>
                  </a:cubicBezTo>
                  <a:cubicBezTo>
                    <a:pt x="2385" y="1"/>
                    <a:pt x="2364" y="0"/>
                    <a:pt x="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7012659" y="3605293"/>
              <a:ext cx="157630" cy="263046"/>
            </a:xfrm>
            <a:custGeom>
              <a:avLst/>
              <a:gdLst/>
              <a:ahLst/>
              <a:cxnLst/>
              <a:rect l="l" t="t" r="r" b="b"/>
              <a:pathLst>
                <a:path w="2180" h="3638" extrusionOk="0">
                  <a:moveTo>
                    <a:pt x="1052" y="0"/>
                  </a:moveTo>
                  <a:cubicBezTo>
                    <a:pt x="975" y="0"/>
                    <a:pt x="786" y="58"/>
                    <a:pt x="334" y="293"/>
                  </a:cubicBezTo>
                  <a:cubicBezTo>
                    <a:pt x="0" y="472"/>
                    <a:pt x="143" y="1841"/>
                    <a:pt x="143" y="1841"/>
                  </a:cubicBezTo>
                  <a:cubicBezTo>
                    <a:pt x="143" y="1841"/>
                    <a:pt x="432" y="1589"/>
                    <a:pt x="474" y="1589"/>
                  </a:cubicBezTo>
                  <a:cubicBezTo>
                    <a:pt x="479" y="1589"/>
                    <a:pt x="481" y="1594"/>
                    <a:pt x="476" y="1603"/>
                  </a:cubicBezTo>
                  <a:cubicBezTo>
                    <a:pt x="441" y="1675"/>
                    <a:pt x="846" y="3365"/>
                    <a:pt x="1012" y="3592"/>
                  </a:cubicBezTo>
                  <a:cubicBezTo>
                    <a:pt x="1037" y="3624"/>
                    <a:pt x="1071" y="3638"/>
                    <a:pt x="1113" y="3638"/>
                  </a:cubicBezTo>
                  <a:cubicBezTo>
                    <a:pt x="1330" y="3638"/>
                    <a:pt x="1741" y="3253"/>
                    <a:pt x="1941" y="3163"/>
                  </a:cubicBezTo>
                  <a:cubicBezTo>
                    <a:pt x="2179" y="3068"/>
                    <a:pt x="1679" y="1663"/>
                    <a:pt x="1512" y="1091"/>
                  </a:cubicBezTo>
                  <a:lnTo>
                    <a:pt x="1096" y="55"/>
                  </a:lnTo>
                  <a:cubicBezTo>
                    <a:pt x="1096" y="55"/>
                    <a:pt x="1128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7361320" y="4577535"/>
              <a:ext cx="189518" cy="327614"/>
            </a:xfrm>
            <a:custGeom>
              <a:avLst/>
              <a:gdLst/>
              <a:ahLst/>
              <a:cxnLst/>
              <a:rect l="l" t="t" r="r" b="b"/>
              <a:pathLst>
                <a:path w="2621" h="4531" extrusionOk="0">
                  <a:moveTo>
                    <a:pt x="1506" y="1"/>
                  </a:moveTo>
                  <a:cubicBezTo>
                    <a:pt x="1491" y="1"/>
                    <a:pt x="1477" y="2"/>
                    <a:pt x="1465" y="4"/>
                  </a:cubicBezTo>
                  <a:cubicBezTo>
                    <a:pt x="1203" y="40"/>
                    <a:pt x="24" y="421"/>
                    <a:pt x="12" y="718"/>
                  </a:cubicBezTo>
                  <a:cubicBezTo>
                    <a:pt x="12" y="992"/>
                    <a:pt x="12" y="1504"/>
                    <a:pt x="72" y="2599"/>
                  </a:cubicBezTo>
                  <a:cubicBezTo>
                    <a:pt x="96" y="3171"/>
                    <a:pt x="0" y="3850"/>
                    <a:pt x="381" y="4171"/>
                  </a:cubicBezTo>
                  <a:cubicBezTo>
                    <a:pt x="703" y="4428"/>
                    <a:pt x="998" y="4530"/>
                    <a:pt x="1261" y="4530"/>
                  </a:cubicBezTo>
                  <a:cubicBezTo>
                    <a:pt x="2055" y="4530"/>
                    <a:pt x="2548" y="3592"/>
                    <a:pt x="2584" y="3171"/>
                  </a:cubicBezTo>
                  <a:cubicBezTo>
                    <a:pt x="2584" y="3171"/>
                    <a:pt x="2239" y="1254"/>
                    <a:pt x="2382" y="956"/>
                  </a:cubicBezTo>
                  <a:cubicBezTo>
                    <a:pt x="2620" y="468"/>
                    <a:pt x="1817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7052211" y="3468054"/>
              <a:ext cx="544186" cy="1236054"/>
            </a:xfrm>
            <a:custGeom>
              <a:avLst/>
              <a:gdLst/>
              <a:ahLst/>
              <a:cxnLst/>
              <a:rect l="l" t="t" r="r" b="b"/>
              <a:pathLst>
                <a:path w="7526" h="17095" extrusionOk="0">
                  <a:moveTo>
                    <a:pt x="441" y="1"/>
                  </a:moveTo>
                  <a:cubicBezTo>
                    <a:pt x="430" y="846"/>
                    <a:pt x="1" y="1620"/>
                    <a:pt x="322" y="3156"/>
                  </a:cubicBezTo>
                  <a:cubicBezTo>
                    <a:pt x="549" y="4192"/>
                    <a:pt x="1418" y="6442"/>
                    <a:pt x="1799" y="7514"/>
                  </a:cubicBezTo>
                  <a:cubicBezTo>
                    <a:pt x="2192" y="8585"/>
                    <a:pt x="3513" y="15562"/>
                    <a:pt x="4001" y="17086"/>
                  </a:cubicBezTo>
                  <a:cubicBezTo>
                    <a:pt x="4004" y="17092"/>
                    <a:pt x="4009" y="17094"/>
                    <a:pt x="4017" y="17094"/>
                  </a:cubicBezTo>
                  <a:cubicBezTo>
                    <a:pt x="4132" y="17094"/>
                    <a:pt x="4803" y="16571"/>
                    <a:pt x="5192" y="16527"/>
                  </a:cubicBezTo>
                  <a:cubicBezTo>
                    <a:pt x="5247" y="16522"/>
                    <a:pt x="5302" y="16521"/>
                    <a:pt x="5358" y="16521"/>
                  </a:cubicBezTo>
                  <a:cubicBezTo>
                    <a:pt x="5989" y="16521"/>
                    <a:pt x="6702" y="16760"/>
                    <a:pt x="6950" y="16760"/>
                  </a:cubicBezTo>
                  <a:cubicBezTo>
                    <a:pt x="6998" y="16760"/>
                    <a:pt x="7028" y="16751"/>
                    <a:pt x="7038" y="16729"/>
                  </a:cubicBezTo>
                  <a:cubicBezTo>
                    <a:pt x="7526" y="15574"/>
                    <a:pt x="6907" y="9680"/>
                    <a:pt x="5287" y="5990"/>
                  </a:cubicBezTo>
                  <a:cubicBezTo>
                    <a:pt x="5085" y="5549"/>
                    <a:pt x="5144" y="1453"/>
                    <a:pt x="2942" y="1310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7369925" y="3930241"/>
              <a:ext cx="233336" cy="757756"/>
            </a:xfrm>
            <a:custGeom>
              <a:avLst/>
              <a:gdLst/>
              <a:ahLst/>
              <a:cxnLst/>
              <a:rect l="l" t="t" r="r" b="b"/>
              <a:pathLst>
                <a:path w="3227" h="10480" extrusionOk="0">
                  <a:moveTo>
                    <a:pt x="2" y="8372"/>
                  </a:moveTo>
                  <a:cubicBezTo>
                    <a:pt x="1" y="8372"/>
                    <a:pt x="0" y="8372"/>
                    <a:pt x="0" y="8372"/>
                  </a:cubicBezTo>
                  <a:cubicBezTo>
                    <a:pt x="0" y="8372"/>
                    <a:pt x="1" y="8372"/>
                    <a:pt x="2" y="8372"/>
                  </a:cubicBezTo>
                  <a:close/>
                  <a:moveTo>
                    <a:pt x="843" y="1"/>
                  </a:moveTo>
                  <a:cubicBezTo>
                    <a:pt x="799" y="1"/>
                    <a:pt x="774" y="2"/>
                    <a:pt x="774" y="2"/>
                  </a:cubicBezTo>
                  <a:cubicBezTo>
                    <a:pt x="739" y="1110"/>
                    <a:pt x="715" y="943"/>
                    <a:pt x="774" y="2086"/>
                  </a:cubicBezTo>
                  <a:cubicBezTo>
                    <a:pt x="834" y="3241"/>
                    <a:pt x="1727" y="3074"/>
                    <a:pt x="1572" y="3515"/>
                  </a:cubicBezTo>
                  <a:cubicBezTo>
                    <a:pt x="1429" y="3967"/>
                    <a:pt x="1941" y="5753"/>
                    <a:pt x="1762" y="7622"/>
                  </a:cubicBezTo>
                  <a:cubicBezTo>
                    <a:pt x="1704" y="8266"/>
                    <a:pt x="56" y="8369"/>
                    <a:pt x="2" y="8372"/>
                  </a:cubicBezTo>
                  <a:lnTo>
                    <a:pt x="2" y="8372"/>
                  </a:lnTo>
                  <a:cubicBezTo>
                    <a:pt x="18" y="8371"/>
                    <a:pt x="181" y="8362"/>
                    <a:pt x="388" y="8362"/>
                  </a:cubicBezTo>
                  <a:cubicBezTo>
                    <a:pt x="752" y="8362"/>
                    <a:pt x="1252" y="8390"/>
                    <a:pt x="1334" y="8539"/>
                  </a:cubicBezTo>
                  <a:cubicBezTo>
                    <a:pt x="1465" y="8777"/>
                    <a:pt x="560" y="9158"/>
                    <a:pt x="560" y="9158"/>
                  </a:cubicBezTo>
                  <a:cubicBezTo>
                    <a:pt x="560" y="9158"/>
                    <a:pt x="943" y="9048"/>
                    <a:pt x="1304" y="9048"/>
                  </a:cubicBezTo>
                  <a:cubicBezTo>
                    <a:pt x="1547" y="9048"/>
                    <a:pt x="1781" y="9098"/>
                    <a:pt x="1882" y="9265"/>
                  </a:cubicBezTo>
                  <a:cubicBezTo>
                    <a:pt x="2143" y="9670"/>
                    <a:pt x="191" y="9754"/>
                    <a:pt x="250" y="10004"/>
                  </a:cubicBezTo>
                  <a:cubicBezTo>
                    <a:pt x="322" y="10266"/>
                    <a:pt x="1989" y="10206"/>
                    <a:pt x="2691" y="10480"/>
                  </a:cubicBezTo>
                  <a:cubicBezTo>
                    <a:pt x="3227" y="8337"/>
                    <a:pt x="2679" y="3896"/>
                    <a:pt x="2215" y="943"/>
                  </a:cubicBezTo>
                  <a:cubicBezTo>
                    <a:pt x="2072" y="62"/>
                    <a:pt x="1109" y="1"/>
                    <a:pt x="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7227843" y="3963936"/>
              <a:ext cx="293641" cy="338604"/>
            </a:xfrm>
            <a:custGeom>
              <a:avLst/>
              <a:gdLst/>
              <a:ahLst/>
              <a:cxnLst/>
              <a:rect l="l" t="t" r="r" b="b"/>
              <a:pathLst>
                <a:path w="4061" h="4683" extrusionOk="0">
                  <a:moveTo>
                    <a:pt x="3120" y="1"/>
                  </a:moveTo>
                  <a:cubicBezTo>
                    <a:pt x="2867" y="116"/>
                    <a:pt x="871" y="586"/>
                    <a:pt x="80" y="586"/>
                  </a:cubicBezTo>
                  <a:cubicBezTo>
                    <a:pt x="52" y="586"/>
                    <a:pt x="26" y="585"/>
                    <a:pt x="1" y="584"/>
                  </a:cubicBezTo>
                  <a:lnTo>
                    <a:pt x="1" y="584"/>
                  </a:lnTo>
                  <a:cubicBezTo>
                    <a:pt x="1" y="584"/>
                    <a:pt x="537" y="4049"/>
                    <a:pt x="668" y="4537"/>
                  </a:cubicBezTo>
                  <a:cubicBezTo>
                    <a:pt x="697" y="4641"/>
                    <a:pt x="851" y="4683"/>
                    <a:pt x="1076" y="4683"/>
                  </a:cubicBezTo>
                  <a:cubicBezTo>
                    <a:pt x="1851" y="4683"/>
                    <a:pt x="3466" y="4194"/>
                    <a:pt x="3716" y="4120"/>
                  </a:cubicBezTo>
                  <a:cubicBezTo>
                    <a:pt x="4061" y="4037"/>
                    <a:pt x="3406" y="1144"/>
                    <a:pt x="3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259730" y="4494020"/>
              <a:ext cx="327191" cy="144104"/>
            </a:xfrm>
            <a:custGeom>
              <a:avLst/>
              <a:gdLst/>
              <a:ahLst/>
              <a:cxnLst/>
              <a:rect l="l" t="t" r="r" b="b"/>
              <a:pathLst>
                <a:path w="4525" h="1993" extrusionOk="0">
                  <a:moveTo>
                    <a:pt x="3066" y="1"/>
                  </a:moveTo>
                  <a:cubicBezTo>
                    <a:pt x="2214" y="1"/>
                    <a:pt x="1083" y="194"/>
                    <a:pt x="0" y="980"/>
                  </a:cubicBezTo>
                  <a:cubicBezTo>
                    <a:pt x="107" y="1480"/>
                    <a:pt x="250" y="1992"/>
                    <a:pt x="250" y="1992"/>
                  </a:cubicBezTo>
                  <a:cubicBezTo>
                    <a:pt x="557" y="1747"/>
                    <a:pt x="1821" y="1036"/>
                    <a:pt x="3113" y="1036"/>
                  </a:cubicBezTo>
                  <a:cubicBezTo>
                    <a:pt x="3574" y="1036"/>
                    <a:pt x="4039" y="1126"/>
                    <a:pt x="4465" y="1361"/>
                  </a:cubicBezTo>
                  <a:cubicBezTo>
                    <a:pt x="4525" y="647"/>
                    <a:pt x="4453" y="183"/>
                    <a:pt x="4453" y="183"/>
                  </a:cubicBezTo>
                  <a:cubicBezTo>
                    <a:pt x="4453" y="183"/>
                    <a:pt x="3891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7263128" y="4519255"/>
              <a:ext cx="322058" cy="95587"/>
            </a:xfrm>
            <a:custGeom>
              <a:avLst/>
              <a:gdLst/>
              <a:ahLst/>
              <a:cxnLst/>
              <a:rect l="l" t="t" r="r" b="b"/>
              <a:pathLst>
                <a:path w="4454" h="1322" extrusionOk="0">
                  <a:moveTo>
                    <a:pt x="3144" y="0"/>
                  </a:moveTo>
                  <a:cubicBezTo>
                    <a:pt x="2352" y="0"/>
                    <a:pt x="1255" y="185"/>
                    <a:pt x="49" y="929"/>
                  </a:cubicBezTo>
                  <a:cubicBezTo>
                    <a:pt x="1" y="1000"/>
                    <a:pt x="132" y="1322"/>
                    <a:pt x="132" y="1322"/>
                  </a:cubicBezTo>
                  <a:cubicBezTo>
                    <a:pt x="266" y="1232"/>
                    <a:pt x="1590" y="386"/>
                    <a:pt x="3019" y="386"/>
                  </a:cubicBezTo>
                  <a:cubicBezTo>
                    <a:pt x="3487" y="386"/>
                    <a:pt x="3966" y="477"/>
                    <a:pt x="4418" y="715"/>
                  </a:cubicBezTo>
                  <a:cubicBezTo>
                    <a:pt x="4454" y="226"/>
                    <a:pt x="4406" y="179"/>
                    <a:pt x="4406" y="179"/>
                  </a:cubicBezTo>
                  <a:cubicBezTo>
                    <a:pt x="4406" y="179"/>
                    <a:pt x="3923" y="0"/>
                    <a:pt x="3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7112514" y="3419825"/>
              <a:ext cx="629364" cy="462390"/>
            </a:xfrm>
            <a:custGeom>
              <a:avLst/>
              <a:gdLst/>
              <a:ahLst/>
              <a:cxnLst/>
              <a:rect l="l" t="t" r="r" b="b"/>
              <a:pathLst>
                <a:path w="8704" h="6395" extrusionOk="0">
                  <a:moveTo>
                    <a:pt x="0" y="1"/>
                  </a:moveTo>
                  <a:lnTo>
                    <a:pt x="72" y="3894"/>
                  </a:lnTo>
                  <a:lnTo>
                    <a:pt x="6680" y="6395"/>
                  </a:lnTo>
                  <a:cubicBezTo>
                    <a:pt x="6680" y="6395"/>
                    <a:pt x="7335" y="5716"/>
                    <a:pt x="7763" y="4406"/>
                  </a:cubicBezTo>
                  <a:cubicBezTo>
                    <a:pt x="8335" y="2692"/>
                    <a:pt x="8704" y="1751"/>
                    <a:pt x="8299" y="7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7276071" y="2546066"/>
              <a:ext cx="199786" cy="411488"/>
            </a:xfrm>
            <a:custGeom>
              <a:avLst/>
              <a:gdLst/>
              <a:ahLst/>
              <a:cxnLst/>
              <a:rect l="l" t="t" r="r" b="b"/>
              <a:pathLst>
                <a:path w="2763" h="5691" extrusionOk="0">
                  <a:moveTo>
                    <a:pt x="596" y="0"/>
                  </a:moveTo>
                  <a:lnTo>
                    <a:pt x="1" y="2334"/>
                  </a:lnTo>
                  <a:cubicBezTo>
                    <a:pt x="1" y="2334"/>
                    <a:pt x="643" y="5394"/>
                    <a:pt x="1346" y="5668"/>
                  </a:cubicBezTo>
                  <a:cubicBezTo>
                    <a:pt x="1391" y="5683"/>
                    <a:pt x="1436" y="5691"/>
                    <a:pt x="1480" y="5691"/>
                  </a:cubicBezTo>
                  <a:cubicBezTo>
                    <a:pt x="2146" y="5691"/>
                    <a:pt x="2762" y="4041"/>
                    <a:pt x="2751" y="3572"/>
                  </a:cubicBezTo>
                  <a:cubicBezTo>
                    <a:pt x="2739" y="3072"/>
                    <a:pt x="2572" y="357"/>
                    <a:pt x="2572" y="357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7361320" y="2574483"/>
              <a:ext cx="138613" cy="417995"/>
            </a:xfrm>
            <a:custGeom>
              <a:avLst/>
              <a:gdLst/>
              <a:ahLst/>
              <a:cxnLst/>
              <a:rect l="l" t="t" r="r" b="b"/>
              <a:pathLst>
                <a:path w="1917" h="5781" extrusionOk="0">
                  <a:moveTo>
                    <a:pt x="1167" y="0"/>
                  </a:moveTo>
                  <a:lnTo>
                    <a:pt x="0" y="5763"/>
                  </a:lnTo>
                  <a:cubicBezTo>
                    <a:pt x="35" y="5775"/>
                    <a:pt x="72" y="5781"/>
                    <a:pt x="109" y="5781"/>
                  </a:cubicBezTo>
                  <a:cubicBezTo>
                    <a:pt x="812" y="5781"/>
                    <a:pt x="1917" y="3761"/>
                    <a:pt x="1905" y="3298"/>
                  </a:cubicBezTo>
                  <a:cubicBezTo>
                    <a:pt x="1881" y="2798"/>
                    <a:pt x="1405" y="167"/>
                    <a:pt x="1405" y="167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6992847" y="2658793"/>
              <a:ext cx="485617" cy="941266"/>
            </a:xfrm>
            <a:custGeom>
              <a:avLst/>
              <a:gdLst/>
              <a:ahLst/>
              <a:cxnLst/>
              <a:rect l="l" t="t" r="r" b="b"/>
              <a:pathLst>
                <a:path w="6716" h="13018" extrusionOk="0">
                  <a:moveTo>
                    <a:pt x="3846" y="1"/>
                  </a:moveTo>
                  <a:cubicBezTo>
                    <a:pt x="3846" y="1"/>
                    <a:pt x="3668" y="239"/>
                    <a:pt x="2382" y="680"/>
                  </a:cubicBezTo>
                  <a:cubicBezTo>
                    <a:pt x="1536" y="977"/>
                    <a:pt x="1001" y="1084"/>
                    <a:pt x="941" y="1513"/>
                  </a:cubicBezTo>
                  <a:cubicBezTo>
                    <a:pt x="893" y="1965"/>
                    <a:pt x="1096" y="5406"/>
                    <a:pt x="1191" y="5894"/>
                  </a:cubicBezTo>
                  <a:cubicBezTo>
                    <a:pt x="1298" y="6383"/>
                    <a:pt x="1465" y="7573"/>
                    <a:pt x="1084" y="8990"/>
                  </a:cubicBezTo>
                  <a:cubicBezTo>
                    <a:pt x="1048" y="9133"/>
                    <a:pt x="0" y="12860"/>
                    <a:pt x="286" y="12991"/>
                  </a:cubicBezTo>
                  <a:cubicBezTo>
                    <a:pt x="325" y="13009"/>
                    <a:pt x="379" y="13017"/>
                    <a:pt x="447" y="13017"/>
                  </a:cubicBezTo>
                  <a:cubicBezTo>
                    <a:pt x="1409" y="13017"/>
                    <a:pt x="5134" y="11336"/>
                    <a:pt x="6193" y="11336"/>
                  </a:cubicBezTo>
                  <a:cubicBezTo>
                    <a:pt x="6197" y="11336"/>
                    <a:pt x="6200" y="11336"/>
                    <a:pt x="6204" y="11336"/>
                  </a:cubicBezTo>
                  <a:cubicBezTo>
                    <a:pt x="6204" y="9538"/>
                    <a:pt x="5763" y="5490"/>
                    <a:pt x="6156" y="4585"/>
                  </a:cubicBezTo>
                  <a:cubicBezTo>
                    <a:pt x="6716" y="3394"/>
                    <a:pt x="6120" y="1608"/>
                    <a:pt x="5775" y="1430"/>
                  </a:cubicBezTo>
                  <a:cubicBezTo>
                    <a:pt x="5668" y="1370"/>
                    <a:pt x="3846" y="1"/>
                    <a:pt x="3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7338038" y="2696682"/>
              <a:ext cx="438979" cy="884001"/>
            </a:xfrm>
            <a:custGeom>
              <a:avLst/>
              <a:gdLst/>
              <a:ahLst/>
              <a:cxnLst/>
              <a:rect l="l" t="t" r="r" b="b"/>
              <a:pathLst>
                <a:path w="6071" h="12226" extrusionOk="0">
                  <a:moveTo>
                    <a:pt x="2084" y="1"/>
                  </a:moveTo>
                  <a:cubicBezTo>
                    <a:pt x="1822" y="453"/>
                    <a:pt x="1584" y="382"/>
                    <a:pt x="1513" y="489"/>
                  </a:cubicBezTo>
                  <a:cubicBezTo>
                    <a:pt x="1357" y="709"/>
                    <a:pt x="1188" y="781"/>
                    <a:pt x="1023" y="781"/>
                  </a:cubicBezTo>
                  <a:cubicBezTo>
                    <a:pt x="707" y="781"/>
                    <a:pt x="401" y="519"/>
                    <a:pt x="208" y="519"/>
                  </a:cubicBezTo>
                  <a:cubicBezTo>
                    <a:pt x="85" y="519"/>
                    <a:pt x="8" y="623"/>
                    <a:pt x="1" y="965"/>
                  </a:cubicBezTo>
                  <a:cubicBezTo>
                    <a:pt x="1" y="2203"/>
                    <a:pt x="977" y="3704"/>
                    <a:pt x="775" y="11443"/>
                  </a:cubicBezTo>
                  <a:cubicBezTo>
                    <a:pt x="1079" y="11344"/>
                    <a:pt x="1416" y="11304"/>
                    <a:pt x="1768" y="11304"/>
                  </a:cubicBezTo>
                  <a:cubicBezTo>
                    <a:pt x="3445" y="11304"/>
                    <a:pt x="5467" y="12226"/>
                    <a:pt x="5954" y="12226"/>
                  </a:cubicBezTo>
                  <a:cubicBezTo>
                    <a:pt x="6032" y="12226"/>
                    <a:pt x="6071" y="12201"/>
                    <a:pt x="6061" y="12145"/>
                  </a:cubicBezTo>
                  <a:cubicBezTo>
                    <a:pt x="5716" y="10335"/>
                    <a:pt x="4942" y="7085"/>
                    <a:pt x="5049" y="6585"/>
                  </a:cubicBezTo>
                  <a:cubicBezTo>
                    <a:pt x="5156" y="6097"/>
                    <a:pt x="5025" y="1644"/>
                    <a:pt x="4978" y="1203"/>
                  </a:cubicBezTo>
                  <a:cubicBezTo>
                    <a:pt x="4930" y="775"/>
                    <a:pt x="4085" y="775"/>
                    <a:pt x="3251" y="441"/>
                  </a:cubicBezTo>
                  <a:cubicBezTo>
                    <a:pt x="2132" y="13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7224445" y="2624881"/>
              <a:ext cx="234204" cy="160806"/>
            </a:xfrm>
            <a:custGeom>
              <a:avLst/>
              <a:gdLst/>
              <a:ahLst/>
              <a:cxnLst/>
              <a:rect l="l" t="t" r="r" b="b"/>
              <a:pathLst>
                <a:path w="3239" h="2224" extrusionOk="0">
                  <a:moveTo>
                    <a:pt x="896" y="0"/>
                  </a:moveTo>
                  <a:cubicBezTo>
                    <a:pt x="759" y="0"/>
                    <a:pt x="0" y="1268"/>
                    <a:pt x="0" y="1268"/>
                  </a:cubicBezTo>
                  <a:cubicBezTo>
                    <a:pt x="0" y="1268"/>
                    <a:pt x="1631" y="2223"/>
                    <a:pt x="2409" y="2223"/>
                  </a:cubicBezTo>
                  <a:cubicBezTo>
                    <a:pt x="2464" y="2223"/>
                    <a:pt x="2514" y="2218"/>
                    <a:pt x="2560" y="2208"/>
                  </a:cubicBezTo>
                  <a:cubicBezTo>
                    <a:pt x="3239" y="2065"/>
                    <a:pt x="2703" y="1232"/>
                    <a:pt x="2703" y="1232"/>
                  </a:cubicBezTo>
                  <a:cubicBezTo>
                    <a:pt x="2703" y="1232"/>
                    <a:pt x="893" y="589"/>
                    <a:pt x="917" y="53"/>
                  </a:cubicBezTo>
                  <a:cubicBezTo>
                    <a:pt x="919" y="17"/>
                    <a:pt x="91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7338038" y="2646790"/>
              <a:ext cx="185180" cy="134704"/>
            </a:xfrm>
            <a:custGeom>
              <a:avLst/>
              <a:gdLst/>
              <a:ahLst/>
              <a:cxnLst/>
              <a:rect l="l" t="t" r="r" b="b"/>
              <a:pathLst>
                <a:path w="2561" h="1863" extrusionOk="0">
                  <a:moveTo>
                    <a:pt x="2061" y="0"/>
                  </a:moveTo>
                  <a:cubicBezTo>
                    <a:pt x="1990" y="294"/>
                    <a:pt x="867" y="562"/>
                    <a:pt x="424" y="562"/>
                  </a:cubicBezTo>
                  <a:cubicBezTo>
                    <a:pt x="346" y="562"/>
                    <a:pt x="289" y="554"/>
                    <a:pt x="263" y="536"/>
                  </a:cubicBezTo>
                  <a:lnTo>
                    <a:pt x="263" y="536"/>
                  </a:lnTo>
                  <a:cubicBezTo>
                    <a:pt x="263" y="536"/>
                    <a:pt x="1" y="1488"/>
                    <a:pt x="668" y="1798"/>
                  </a:cubicBezTo>
                  <a:cubicBezTo>
                    <a:pt x="759" y="1843"/>
                    <a:pt x="856" y="1863"/>
                    <a:pt x="955" y="1863"/>
                  </a:cubicBezTo>
                  <a:cubicBezTo>
                    <a:pt x="1594" y="1863"/>
                    <a:pt x="2339" y="1053"/>
                    <a:pt x="2442" y="929"/>
                  </a:cubicBezTo>
                  <a:cubicBezTo>
                    <a:pt x="2561" y="774"/>
                    <a:pt x="2442" y="191"/>
                    <a:pt x="2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7220106" y="2413455"/>
              <a:ext cx="472746" cy="149744"/>
            </a:xfrm>
            <a:custGeom>
              <a:avLst/>
              <a:gdLst/>
              <a:ahLst/>
              <a:cxnLst/>
              <a:rect l="l" t="t" r="r" b="b"/>
              <a:pathLst>
                <a:path w="6538" h="2071" extrusionOk="0">
                  <a:moveTo>
                    <a:pt x="1501" y="1"/>
                  </a:moveTo>
                  <a:cubicBezTo>
                    <a:pt x="429" y="13"/>
                    <a:pt x="1" y="1"/>
                    <a:pt x="322" y="334"/>
                  </a:cubicBezTo>
                  <a:cubicBezTo>
                    <a:pt x="622" y="655"/>
                    <a:pt x="5273" y="2071"/>
                    <a:pt x="6268" y="2071"/>
                  </a:cubicBezTo>
                  <a:cubicBezTo>
                    <a:pt x="6381" y="2071"/>
                    <a:pt x="6447" y="2053"/>
                    <a:pt x="6454" y="2013"/>
                  </a:cubicBezTo>
                  <a:cubicBezTo>
                    <a:pt x="6537" y="1608"/>
                    <a:pt x="5442" y="1036"/>
                    <a:pt x="3989" y="703"/>
                  </a:cubicBezTo>
                  <a:cubicBezTo>
                    <a:pt x="2525" y="370"/>
                    <a:pt x="1501" y="1"/>
                    <a:pt x="1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7326903" y="2318299"/>
              <a:ext cx="289302" cy="357621"/>
            </a:xfrm>
            <a:custGeom>
              <a:avLst/>
              <a:gdLst/>
              <a:ahLst/>
              <a:cxnLst/>
              <a:rect l="l" t="t" r="r" b="b"/>
              <a:pathLst>
                <a:path w="4001" h="4946" extrusionOk="0">
                  <a:moveTo>
                    <a:pt x="1836" y="0"/>
                  </a:moveTo>
                  <a:cubicBezTo>
                    <a:pt x="781" y="0"/>
                    <a:pt x="632" y="927"/>
                    <a:pt x="333" y="1912"/>
                  </a:cubicBezTo>
                  <a:cubicBezTo>
                    <a:pt x="0" y="3091"/>
                    <a:pt x="381" y="4519"/>
                    <a:pt x="1238" y="4829"/>
                  </a:cubicBezTo>
                  <a:cubicBezTo>
                    <a:pt x="1457" y="4909"/>
                    <a:pt x="1648" y="4945"/>
                    <a:pt x="1817" y="4945"/>
                  </a:cubicBezTo>
                  <a:cubicBezTo>
                    <a:pt x="2524" y="4945"/>
                    <a:pt x="2854" y="4315"/>
                    <a:pt x="3239" y="3662"/>
                  </a:cubicBezTo>
                  <a:cubicBezTo>
                    <a:pt x="3405" y="3626"/>
                    <a:pt x="3512" y="3364"/>
                    <a:pt x="3655" y="3091"/>
                  </a:cubicBezTo>
                  <a:cubicBezTo>
                    <a:pt x="3834" y="2757"/>
                    <a:pt x="3929" y="2472"/>
                    <a:pt x="3750" y="2400"/>
                  </a:cubicBezTo>
                  <a:cubicBezTo>
                    <a:pt x="4001" y="1436"/>
                    <a:pt x="3953" y="495"/>
                    <a:pt x="2572" y="114"/>
                  </a:cubicBezTo>
                  <a:cubicBezTo>
                    <a:pt x="2286" y="36"/>
                    <a:pt x="2044" y="0"/>
                    <a:pt x="1836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7319961" y="2317070"/>
              <a:ext cx="203256" cy="356464"/>
            </a:xfrm>
            <a:custGeom>
              <a:avLst/>
              <a:gdLst/>
              <a:ahLst/>
              <a:cxnLst/>
              <a:rect l="l" t="t" r="r" b="b"/>
              <a:pathLst>
                <a:path w="2811" h="4930" extrusionOk="0">
                  <a:moveTo>
                    <a:pt x="1953" y="1"/>
                  </a:moveTo>
                  <a:cubicBezTo>
                    <a:pt x="1065" y="1"/>
                    <a:pt x="817" y="646"/>
                    <a:pt x="584" y="1441"/>
                  </a:cubicBezTo>
                  <a:cubicBezTo>
                    <a:pt x="548" y="1417"/>
                    <a:pt x="537" y="1417"/>
                    <a:pt x="513" y="1405"/>
                  </a:cubicBezTo>
                  <a:cubicBezTo>
                    <a:pt x="490" y="1400"/>
                    <a:pt x="469" y="1398"/>
                    <a:pt x="450" y="1398"/>
                  </a:cubicBezTo>
                  <a:cubicBezTo>
                    <a:pt x="217" y="1398"/>
                    <a:pt x="160" y="1710"/>
                    <a:pt x="72" y="2072"/>
                  </a:cubicBezTo>
                  <a:cubicBezTo>
                    <a:pt x="1" y="2417"/>
                    <a:pt x="60" y="2822"/>
                    <a:pt x="263" y="2941"/>
                  </a:cubicBezTo>
                  <a:cubicBezTo>
                    <a:pt x="108" y="4096"/>
                    <a:pt x="679" y="4655"/>
                    <a:pt x="1334" y="4846"/>
                  </a:cubicBezTo>
                  <a:cubicBezTo>
                    <a:pt x="1334" y="4846"/>
                    <a:pt x="1310" y="4917"/>
                    <a:pt x="1537" y="4929"/>
                  </a:cubicBezTo>
                  <a:cubicBezTo>
                    <a:pt x="1203" y="4751"/>
                    <a:pt x="1120" y="3667"/>
                    <a:pt x="1406" y="2881"/>
                  </a:cubicBezTo>
                  <a:cubicBezTo>
                    <a:pt x="1739" y="1917"/>
                    <a:pt x="2132" y="1143"/>
                    <a:pt x="2811" y="905"/>
                  </a:cubicBezTo>
                  <a:lnTo>
                    <a:pt x="2668" y="107"/>
                  </a:lnTo>
                  <a:cubicBezTo>
                    <a:pt x="2391" y="34"/>
                    <a:pt x="2156" y="1"/>
                    <a:pt x="1953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7320829" y="2295160"/>
              <a:ext cx="193784" cy="173460"/>
            </a:xfrm>
            <a:custGeom>
              <a:avLst/>
              <a:gdLst/>
              <a:ahLst/>
              <a:cxnLst/>
              <a:rect l="l" t="t" r="r" b="b"/>
              <a:pathLst>
                <a:path w="2680" h="2399" extrusionOk="0">
                  <a:moveTo>
                    <a:pt x="1712" y="0"/>
                  </a:moveTo>
                  <a:cubicBezTo>
                    <a:pt x="1488" y="0"/>
                    <a:pt x="1235" y="58"/>
                    <a:pt x="1037" y="160"/>
                  </a:cubicBezTo>
                  <a:cubicBezTo>
                    <a:pt x="703" y="327"/>
                    <a:pt x="334" y="767"/>
                    <a:pt x="167" y="1279"/>
                  </a:cubicBezTo>
                  <a:cubicBezTo>
                    <a:pt x="1" y="1779"/>
                    <a:pt x="48" y="2339"/>
                    <a:pt x="48" y="2339"/>
                  </a:cubicBezTo>
                  <a:lnTo>
                    <a:pt x="203" y="2006"/>
                  </a:lnTo>
                  <a:cubicBezTo>
                    <a:pt x="203" y="2006"/>
                    <a:pt x="261" y="1982"/>
                    <a:pt x="338" y="1982"/>
                  </a:cubicBezTo>
                  <a:cubicBezTo>
                    <a:pt x="396" y="1982"/>
                    <a:pt x="463" y="1995"/>
                    <a:pt x="525" y="2041"/>
                  </a:cubicBezTo>
                  <a:cubicBezTo>
                    <a:pt x="596" y="2077"/>
                    <a:pt x="632" y="2291"/>
                    <a:pt x="691" y="2339"/>
                  </a:cubicBezTo>
                  <a:cubicBezTo>
                    <a:pt x="751" y="2363"/>
                    <a:pt x="810" y="2399"/>
                    <a:pt x="822" y="2399"/>
                  </a:cubicBezTo>
                  <a:cubicBezTo>
                    <a:pt x="977" y="2399"/>
                    <a:pt x="1239" y="1887"/>
                    <a:pt x="1548" y="1660"/>
                  </a:cubicBezTo>
                  <a:cubicBezTo>
                    <a:pt x="1707" y="1552"/>
                    <a:pt x="1894" y="1516"/>
                    <a:pt x="2070" y="1516"/>
                  </a:cubicBezTo>
                  <a:cubicBezTo>
                    <a:pt x="2394" y="1516"/>
                    <a:pt x="2680" y="1637"/>
                    <a:pt x="2680" y="1637"/>
                  </a:cubicBezTo>
                  <a:lnTo>
                    <a:pt x="2168" y="136"/>
                  </a:lnTo>
                  <a:cubicBezTo>
                    <a:pt x="2074" y="43"/>
                    <a:pt x="1904" y="0"/>
                    <a:pt x="1712" y="0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7457705" y="2294437"/>
              <a:ext cx="173972" cy="218940"/>
            </a:xfrm>
            <a:custGeom>
              <a:avLst/>
              <a:gdLst/>
              <a:ahLst/>
              <a:cxnLst/>
              <a:rect l="l" t="t" r="r" b="b"/>
              <a:pathLst>
                <a:path w="2406" h="3028" extrusionOk="0">
                  <a:moveTo>
                    <a:pt x="474" y="1"/>
                  </a:moveTo>
                  <a:cubicBezTo>
                    <a:pt x="342" y="1"/>
                    <a:pt x="226" y="32"/>
                    <a:pt x="144" y="111"/>
                  </a:cubicBezTo>
                  <a:cubicBezTo>
                    <a:pt x="1" y="277"/>
                    <a:pt x="60" y="766"/>
                    <a:pt x="60" y="766"/>
                  </a:cubicBezTo>
                  <a:cubicBezTo>
                    <a:pt x="167" y="1004"/>
                    <a:pt x="13" y="1670"/>
                    <a:pt x="477" y="1778"/>
                  </a:cubicBezTo>
                  <a:cubicBezTo>
                    <a:pt x="941" y="1885"/>
                    <a:pt x="1608" y="2087"/>
                    <a:pt x="1715" y="2301"/>
                  </a:cubicBezTo>
                  <a:cubicBezTo>
                    <a:pt x="1858" y="2623"/>
                    <a:pt x="1763" y="3028"/>
                    <a:pt x="1763" y="3028"/>
                  </a:cubicBezTo>
                  <a:lnTo>
                    <a:pt x="2025" y="2968"/>
                  </a:lnTo>
                  <a:cubicBezTo>
                    <a:pt x="2025" y="2968"/>
                    <a:pt x="2406" y="2266"/>
                    <a:pt x="2263" y="1599"/>
                  </a:cubicBezTo>
                  <a:cubicBezTo>
                    <a:pt x="2156" y="1087"/>
                    <a:pt x="2049" y="670"/>
                    <a:pt x="1549" y="361"/>
                  </a:cubicBezTo>
                  <a:cubicBezTo>
                    <a:pt x="1371" y="263"/>
                    <a:pt x="857" y="1"/>
                    <a:pt x="474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7319094" y="2420830"/>
              <a:ext cx="121477" cy="281122"/>
            </a:xfrm>
            <a:custGeom>
              <a:avLst/>
              <a:gdLst/>
              <a:ahLst/>
              <a:cxnLst/>
              <a:rect l="l" t="t" r="r" b="b"/>
              <a:pathLst>
                <a:path w="1680" h="3888" extrusionOk="0">
                  <a:moveTo>
                    <a:pt x="270" y="0"/>
                  </a:moveTo>
                  <a:cubicBezTo>
                    <a:pt x="226" y="0"/>
                    <a:pt x="183" y="18"/>
                    <a:pt x="144" y="65"/>
                  </a:cubicBezTo>
                  <a:cubicBezTo>
                    <a:pt x="1" y="256"/>
                    <a:pt x="13" y="1101"/>
                    <a:pt x="60" y="1970"/>
                  </a:cubicBezTo>
                  <a:cubicBezTo>
                    <a:pt x="168" y="3637"/>
                    <a:pt x="1561" y="3887"/>
                    <a:pt x="1561" y="3887"/>
                  </a:cubicBezTo>
                  <a:lnTo>
                    <a:pt x="1680" y="3721"/>
                  </a:lnTo>
                  <a:cubicBezTo>
                    <a:pt x="525" y="3399"/>
                    <a:pt x="477" y="2066"/>
                    <a:pt x="465" y="1756"/>
                  </a:cubicBezTo>
                  <a:cubicBezTo>
                    <a:pt x="441" y="1292"/>
                    <a:pt x="429" y="756"/>
                    <a:pt x="560" y="196"/>
                  </a:cubicBezTo>
                  <a:cubicBezTo>
                    <a:pt x="560" y="196"/>
                    <a:pt x="413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7432759" y="2513311"/>
              <a:ext cx="185180" cy="193127"/>
            </a:xfrm>
            <a:custGeom>
              <a:avLst/>
              <a:gdLst/>
              <a:ahLst/>
              <a:cxnLst/>
              <a:rect l="l" t="t" r="r" b="b"/>
              <a:pathLst>
                <a:path w="2561" h="2671" extrusionOk="0">
                  <a:moveTo>
                    <a:pt x="2346" y="1"/>
                  </a:moveTo>
                  <a:cubicBezTo>
                    <a:pt x="2346" y="1"/>
                    <a:pt x="1548" y="1596"/>
                    <a:pt x="1108" y="2072"/>
                  </a:cubicBezTo>
                  <a:cubicBezTo>
                    <a:pt x="929" y="2263"/>
                    <a:pt x="84" y="2394"/>
                    <a:pt x="84" y="2394"/>
                  </a:cubicBezTo>
                  <a:cubicBezTo>
                    <a:pt x="84" y="2394"/>
                    <a:pt x="48" y="2442"/>
                    <a:pt x="0" y="2608"/>
                  </a:cubicBezTo>
                  <a:cubicBezTo>
                    <a:pt x="27" y="2652"/>
                    <a:pt x="86" y="2671"/>
                    <a:pt x="166" y="2671"/>
                  </a:cubicBezTo>
                  <a:cubicBezTo>
                    <a:pt x="410" y="2671"/>
                    <a:pt x="850" y="2496"/>
                    <a:pt x="1155" y="2334"/>
                  </a:cubicBezTo>
                  <a:cubicBezTo>
                    <a:pt x="1536" y="2132"/>
                    <a:pt x="2441" y="489"/>
                    <a:pt x="2560" y="132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7309621" y="2259730"/>
              <a:ext cx="358211" cy="250103"/>
            </a:xfrm>
            <a:custGeom>
              <a:avLst/>
              <a:gdLst/>
              <a:ahLst/>
              <a:cxnLst/>
              <a:rect l="l" t="t" r="r" b="b"/>
              <a:pathLst>
                <a:path w="4954" h="3459" extrusionOk="0">
                  <a:moveTo>
                    <a:pt x="2436" y="0"/>
                  </a:moveTo>
                  <a:cubicBezTo>
                    <a:pt x="1462" y="0"/>
                    <a:pt x="505" y="674"/>
                    <a:pt x="84" y="2067"/>
                  </a:cubicBezTo>
                  <a:cubicBezTo>
                    <a:pt x="1" y="2329"/>
                    <a:pt x="1334" y="2317"/>
                    <a:pt x="2620" y="2781"/>
                  </a:cubicBezTo>
                  <a:cubicBezTo>
                    <a:pt x="3729" y="3182"/>
                    <a:pt x="4174" y="3458"/>
                    <a:pt x="4306" y="3458"/>
                  </a:cubicBezTo>
                  <a:cubicBezTo>
                    <a:pt x="4327" y="3458"/>
                    <a:pt x="4340" y="3451"/>
                    <a:pt x="4347" y="3436"/>
                  </a:cubicBezTo>
                  <a:cubicBezTo>
                    <a:pt x="4954" y="2067"/>
                    <a:pt x="4299" y="543"/>
                    <a:pt x="3227" y="150"/>
                  </a:cubicBezTo>
                  <a:cubicBezTo>
                    <a:pt x="2969" y="51"/>
                    <a:pt x="2702" y="0"/>
                    <a:pt x="2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7536085" y="2268841"/>
              <a:ext cx="143820" cy="249886"/>
            </a:xfrm>
            <a:custGeom>
              <a:avLst/>
              <a:gdLst/>
              <a:ahLst/>
              <a:cxnLst/>
              <a:rect l="l" t="t" r="r" b="b"/>
              <a:pathLst>
                <a:path w="1989" h="3456" extrusionOk="0">
                  <a:moveTo>
                    <a:pt x="0" y="0"/>
                  </a:moveTo>
                  <a:cubicBezTo>
                    <a:pt x="298" y="262"/>
                    <a:pt x="500" y="822"/>
                    <a:pt x="512" y="929"/>
                  </a:cubicBezTo>
                  <a:cubicBezTo>
                    <a:pt x="631" y="1584"/>
                    <a:pt x="417" y="2263"/>
                    <a:pt x="167" y="2858"/>
                  </a:cubicBezTo>
                  <a:cubicBezTo>
                    <a:pt x="1141" y="3236"/>
                    <a:pt x="1285" y="3456"/>
                    <a:pt x="1334" y="3456"/>
                  </a:cubicBezTo>
                  <a:cubicBezTo>
                    <a:pt x="1344" y="3456"/>
                    <a:pt x="1350" y="3447"/>
                    <a:pt x="1358" y="3429"/>
                  </a:cubicBezTo>
                  <a:cubicBezTo>
                    <a:pt x="1989" y="2060"/>
                    <a:pt x="1715" y="584"/>
                    <a:pt x="84" y="24"/>
                  </a:cubicBezTo>
                  <a:cubicBezTo>
                    <a:pt x="48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7236447" y="2405573"/>
              <a:ext cx="476145" cy="158637"/>
            </a:xfrm>
            <a:custGeom>
              <a:avLst/>
              <a:gdLst/>
              <a:ahLst/>
              <a:cxnLst/>
              <a:rect l="l" t="t" r="r" b="b"/>
              <a:pathLst>
                <a:path w="6585" h="2194" extrusionOk="0">
                  <a:moveTo>
                    <a:pt x="1114" y="1"/>
                  </a:moveTo>
                  <a:cubicBezTo>
                    <a:pt x="1084" y="1"/>
                    <a:pt x="1054" y="1"/>
                    <a:pt x="1025" y="2"/>
                  </a:cubicBezTo>
                  <a:cubicBezTo>
                    <a:pt x="632" y="14"/>
                    <a:pt x="1" y="193"/>
                    <a:pt x="1" y="193"/>
                  </a:cubicBezTo>
                  <a:cubicBezTo>
                    <a:pt x="37" y="187"/>
                    <a:pt x="80" y="184"/>
                    <a:pt x="129" y="184"/>
                  </a:cubicBezTo>
                  <a:cubicBezTo>
                    <a:pt x="673" y="184"/>
                    <a:pt x="1934" y="526"/>
                    <a:pt x="2513" y="657"/>
                  </a:cubicBezTo>
                  <a:cubicBezTo>
                    <a:pt x="3132" y="812"/>
                    <a:pt x="5633" y="1669"/>
                    <a:pt x="6025" y="2193"/>
                  </a:cubicBezTo>
                  <a:cubicBezTo>
                    <a:pt x="6585" y="2193"/>
                    <a:pt x="6109" y="1705"/>
                    <a:pt x="5633" y="1384"/>
                  </a:cubicBezTo>
                  <a:cubicBezTo>
                    <a:pt x="4844" y="862"/>
                    <a:pt x="2281" y="1"/>
                    <a:pt x="1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7306223" y="2391112"/>
              <a:ext cx="222996" cy="39623"/>
            </a:xfrm>
            <a:custGeom>
              <a:avLst/>
              <a:gdLst/>
              <a:ahLst/>
              <a:cxnLst/>
              <a:rect l="l" t="t" r="r" b="b"/>
              <a:pathLst>
                <a:path w="3084" h="548" extrusionOk="0">
                  <a:moveTo>
                    <a:pt x="143" y="0"/>
                  </a:moveTo>
                  <a:cubicBezTo>
                    <a:pt x="143" y="0"/>
                    <a:pt x="0" y="202"/>
                    <a:pt x="107" y="250"/>
                  </a:cubicBezTo>
                  <a:cubicBezTo>
                    <a:pt x="226" y="298"/>
                    <a:pt x="2941" y="548"/>
                    <a:pt x="2941" y="548"/>
                  </a:cubicBezTo>
                  <a:cubicBezTo>
                    <a:pt x="2941" y="548"/>
                    <a:pt x="2965" y="429"/>
                    <a:pt x="3084" y="95"/>
                  </a:cubicBezTo>
                  <a:cubicBezTo>
                    <a:pt x="2929" y="0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7572238" y="2419456"/>
              <a:ext cx="80117" cy="82211"/>
            </a:xfrm>
            <a:custGeom>
              <a:avLst/>
              <a:gdLst/>
              <a:ahLst/>
              <a:cxnLst/>
              <a:rect l="l" t="t" r="r" b="b"/>
              <a:pathLst>
                <a:path w="1108" h="1137" extrusionOk="0">
                  <a:moveTo>
                    <a:pt x="334" y="1"/>
                  </a:moveTo>
                  <a:cubicBezTo>
                    <a:pt x="334" y="1"/>
                    <a:pt x="0" y="358"/>
                    <a:pt x="84" y="406"/>
                  </a:cubicBezTo>
                  <a:cubicBezTo>
                    <a:pt x="441" y="644"/>
                    <a:pt x="858" y="1049"/>
                    <a:pt x="977" y="1132"/>
                  </a:cubicBezTo>
                  <a:cubicBezTo>
                    <a:pt x="979" y="1135"/>
                    <a:pt x="982" y="1136"/>
                    <a:pt x="985" y="1136"/>
                  </a:cubicBezTo>
                  <a:cubicBezTo>
                    <a:pt x="1034" y="1136"/>
                    <a:pt x="1108" y="799"/>
                    <a:pt x="1108" y="799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7505933" y="2385400"/>
              <a:ext cx="107666" cy="81126"/>
            </a:xfrm>
            <a:custGeom>
              <a:avLst/>
              <a:gdLst/>
              <a:ahLst/>
              <a:cxnLst/>
              <a:rect l="l" t="t" r="r" b="b"/>
              <a:pathLst>
                <a:path w="1489" h="1122" extrusionOk="0">
                  <a:moveTo>
                    <a:pt x="410" y="0"/>
                  </a:moveTo>
                  <a:cubicBezTo>
                    <a:pt x="275" y="0"/>
                    <a:pt x="157" y="82"/>
                    <a:pt x="120" y="222"/>
                  </a:cubicBezTo>
                  <a:lnTo>
                    <a:pt x="48" y="472"/>
                  </a:lnTo>
                  <a:cubicBezTo>
                    <a:pt x="1" y="651"/>
                    <a:pt x="96" y="829"/>
                    <a:pt x="274" y="877"/>
                  </a:cubicBezTo>
                  <a:lnTo>
                    <a:pt x="1048" y="1115"/>
                  </a:lnTo>
                  <a:cubicBezTo>
                    <a:pt x="1065" y="1119"/>
                    <a:pt x="1082" y="1121"/>
                    <a:pt x="1099" y="1121"/>
                  </a:cubicBezTo>
                  <a:cubicBezTo>
                    <a:pt x="1219" y="1121"/>
                    <a:pt x="1316" y="1011"/>
                    <a:pt x="1358" y="865"/>
                  </a:cubicBezTo>
                  <a:lnTo>
                    <a:pt x="1453" y="674"/>
                  </a:lnTo>
                  <a:cubicBezTo>
                    <a:pt x="1489" y="520"/>
                    <a:pt x="1417" y="341"/>
                    <a:pt x="1274" y="293"/>
                  </a:cubicBezTo>
                  <a:lnTo>
                    <a:pt x="524" y="20"/>
                  </a:lnTo>
                  <a:cubicBezTo>
                    <a:pt x="486" y="7"/>
                    <a:pt x="447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7520684" y="2397981"/>
              <a:ext cx="82575" cy="55458"/>
            </a:xfrm>
            <a:custGeom>
              <a:avLst/>
              <a:gdLst/>
              <a:ahLst/>
              <a:cxnLst/>
              <a:rect l="l" t="t" r="r" b="b"/>
              <a:pathLst>
                <a:path w="1142" h="767" extrusionOk="0">
                  <a:moveTo>
                    <a:pt x="142" y="0"/>
                  </a:moveTo>
                  <a:cubicBezTo>
                    <a:pt x="142" y="0"/>
                    <a:pt x="35" y="155"/>
                    <a:pt x="23" y="357"/>
                  </a:cubicBezTo>
                  <a:cubicBezTo>
                    <a:pt x="1" y="557"/>
                    <a:pt x="678" y="766"/>
                    <a:pt x="879" y="766"/>
                  </a:cubicBezTo>
                  <a:cubicBezTo>
                    <a:pt x="894" y="766"/>
                    <a:pt x="906" y="765"/>
                    <a:pt x="916" y="762"/>
                  </a:cubicBezTo>
                  <a:cubicBezTo>
                    <a:pt x="1082" y="715"/>
                    <a:pt x="1142" y="357"/>
                    <a:pt x="1142" y="357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7530083" y="2408321"/>
              <a:ext cx="61172" cy="37382"/>
            </a:xfrm>
            <a:custGeom>
              <a:avLst/>
              <a:gdLst/>
              <a:ahLst/>
              <a:cxnLst/>
              <a:rect l="l" t="t" r="r" b="b"/>
              <a:pathLst>
                <a:path w="846" h="517" extrusionOk="0">
                  <a:moveTo>
                    <a:pt x="83" y="0"/>
                  </a:moveTo>
                  <a:cubicBezTo>
                    <a:pt x="83" y="0"/>
                    <a:pt x="48" y="60"/>
                    <a:pt x="12" y="214"/>
                  </a:cubicBezTo>
                  <a:cubicBezTo>
                    <a:pt x="1" y="356"/>
                    <a:pt x="486" y="517"/>
                    <a:pt x="643" y="517"/>
                  </a:cubicBezTo>
                  <a:cubicBezTo>
                    <a:pt x="658" y="517"/>
                    <a:pt x="670" y="515"/>
                    <a:pt x="679" y="512"/>
                  </a:cubicBezTo>
                  <a:cubicBezTo>
                    <a:pt x="798" y="465"/>
                    <a:pt x="845" y="274"/>
                    <a:pt x="845" y="274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7084098" y="3019750"/>
              <a:ext cx="571735" cy="144465"/>
            </a:xfrm>
            <a:custGeom>
              <a:avLst/>
              <a:gdLst/>
              <a:ahLst/>
              <a:cxnLst/>
              <a:rect l="l" t="t" r="r" b="b"/>
              <a:pathLst>
                <a:path w="7907" h="1998" extrusionOk="0">
                  <a:moveTo>
                    <a:pt x="4619" y="0"/>
                  </a:moveTo>
                  <a:cubicBezTo>
                    <a:pt x="3309" y="0"/>
                    <a:pt x="1715" y="145"/>
                    <a:pt x="48" y="629"/>
                  </a:cubicBezTo>
                  <a:cubicBezTo>
                    <a:pt x="0" y="1784"/>
                    <a:pt x="24" y="1998"/>
                    <a:pt x="24" y="1998"/>
                  </a:cubicBezTo>
                  <a:cubicBezTo>
                    <a:pt x="290" y="1832"/>
                    <a:pt x="2856" y="1282"/>
                    <a:pt x="5199" y="1282"/>
                  </a:cubicBezTo>
                  <a:cubicBezTo>
                    <a:pt x="6211" y="1282"/>
                    <a:pt x="7181" y="1384"/>
                    <a:pt x="7906" y="1664"/>
                  </a:cubicBezTo>
                  <a:cubicBezTo>
                    <a:pt x="7906" y="795"/>
                    <a:pt x="7882" y="319"/>
                    <a:pt x="7882" y="319"/>
                  </a:cubicBezTo>
                  <a:cubicBezTo>
                    <a:pt x="7882" y="319"/>
                    <a:pt x="6564" y="0"/>
                    <a:pt x="4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7084098" y="3047444"/>
              <a:ext cx="570868" cy="97467"/>
            </a:xfrm>
            <a:custGeom>
              <a:avLst/>
              <a:gdLst/>
              <a:ahLst/>
              <a:cxnLst/>
              <a:rect l="l" t="t" r="r" b="b"/>
              <a:pathLst>
                <a:path w="7895" h="1348" extrusionOk="0">
                  <a:moveTo>
                    <a:pt x="4775" y="0"/>
                  </a:moveTo>
                  <a:cubicBezTo>
                    <a:pt x="3432" y="0"/>
                    <a:pt x="1775" y="146"/>
                    <a:pt x="48" y="650"/>
                  </a:cubicBezTo>
                  <a:cubicBezTo>
                    <a:pt x="38" y="901"/>
                    <a:pt x="30" y="1067"/>
                    <a:pt x="23" y="1174"/>
                  </a:cubicBezTo>
                  <a:lnTo>
                    <a:pt x="23" y="1174"/>
                  </a:lnTo>
                  <a:cubicBezTo>
                    <a:pt x="395" y="994"/>
                    <a:pt x="2911" y="466"/>
                    <a:pt x="5208" y="466"/>
                  </a:cubicBezTo>
                  <a:cubicBezTo>
                    <a:pt x="6211" y="466"/>
                    <a:pt x="7172" y="567"/>
                    <a:pt x="7894" y="841"/>
                  </a:cubicBezTo>
                  <a:cubicBezTo>
                    <a:pt x="7882" y="519"/>
                    <a:pt x="7894" y="281"/>
                    <a:pt x="7894" y="281"/>
                  </a:cubicBezTo>
                  <a:cubicBezTo>
                    <a:pt x="7894" y="281"/>
                    <a:pt x="6637" y="0"/>
                    <a:pt x="4775" y="0"/>
                  </a:cubicBezTo>
                  <a:close/>
                  <a:moveTo>
                    <a:pt x="23" y="1174"/>
                  </a:moveTo>
                  <a:cubicBezTo>
                    <a:pt x="14" y="1178"/>
                    <a:pt x="7" y="1182"/>
                    <a:pt x="0" y="1186"/>
                  </a:cubicBezTo>
                  <a:cubicBezTo>
                    <a:pt x="0" y="1186"/>
                    <a:pt x="0" y="1347"/>
                    <a:pt x="7" y="1347"/>
                  </a:cubicBezTo>
                  <a:cubicBezTo>
                    <a:pt x="10" y="1347"/>
                    <a:pt x="15" y="1304"/>
                    <a:pt x="23" y="1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7462911" y="2896611"/>
              <a:ext cx="192916" cy="107301"/>
            </a:xfrm>
            <a:custGeom>
              <a:avLst/>
              <a:gdLst/>
              <a:ahLst/>
              <a:cxnLst/>
              <a:rect l="l" t="t" r="r" b="b"/>
              <a:pathLst>
                <a:path w="2668" h="1484" extrusionOk="0">
                  <a:moveTo>
                    <a:pt x="1558" y="1"/>
                  </a:moveTo>
                  <a:cubicBezTo>
                    <a:pt x="949" y="1"/>
                    <a:pt x="227" y="35"/>
                    <a:pt x="37" y="35"/>
                  </a:cubicBezTo>
                  <a:cubicBezTo>
                    <a:pt x="21" y="35"/>
                    <a:pt x="8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107" y="820"/>
                    <a:pt x="95" y="1224"/>
                  </a:cubicBezTo>
                  <a:cubicBezTo>
                    <a:pt x="78" y="1421"/>
                    <a:pt x="575" y="1483"/>
                    <a:pt x="1113" y="1483"/>
                  </a:cubicBezTo>
                  <a:cubicBezTo>
                    <a:pt x="1652" y="1483"/>
                    <a:pt x="2233" y="1421"/>
                    <a:pt x="2381" y="1367"/>
                  </a:cubicBezTo>
                  <a:cubicBezTo>
                    <a:pt x="2667" y="1260"/>
                    <a:pt x="2429" y="296"/>
                    <a:pt x="2465" y="105"/>
                  </a:cubicBezTo>
                  <a:cubicBezTo>
                    <a:pt x="2475" y="23"/>
                    <a:pt x="2055" y="1"/>
                    <a:pt x="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7484386" y="3059302"/>
              <a:ext cx="144760" cy="48950"/>
            </a:xfrm>
            <a:custGeom>
              <a:avLst/>
              <a:gdLst/>
              <a:ahLst/>
              <a:cxnLst/>
              <a:rect l="l" t="t" r="r" b="b"/>
              <a:pathLst>
                <a:path w="2002" h="677" extrusionOk="0">
                  <a:moveTo>
                    <a:pt x="799" y="0"/>
                  </a:moveTo>
                  <a:cubicBezTo>
                    <a:pt x="563" y="0"/>
                    <a:pt x="296" y="23"/>
                    <a:pt x="1" y="82"/>
                  </a:cubicBezTo>
                  <a:cubicBezTo>
                    <a:pt x="25" y="260"/>
                    <a:pt x="25" y="498"/>
                    <a:pt x="25" y="498"/>
                  </a:cubicBezTo>
                  <a:cubicBezTo>
                    <a:pt x="33" y="490"/>
                    <a:pt x="249" y="478"/>
                    <a:pt x="535" y="478"/>
                  </a:cubicBezTo>
                  <a:cubicBezTo>
                    <a:pt x="1054" y="478"/>
                    <a:pt x="1805" y="516"/>
                    <a:pt x="1989" y="677"/>
                  </a:cubicBezTo>
                  <a:cubicBezTo>
                    <a:pt x="2001" y="344"/>
                    <a:pt x="2001" y="236"/>
                    <a:pt x="2001" y="236"/>
                  </a:cubicBezTo>
                  <a:cubicBezTo>
                    <a:pt x="2001" y="236"/>
                    <a:pt x="1563" y="0"/>
                    <a:pt x="799" y="0"/>
                  </a:cubicBezTo>
                  <a:close/>
                </a:path>
              </a:pathLst>
            </a:custGeom>
            <a:solidFill>
              <a:srgbClr val="88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6775928" y="2809481"/>
              <a:ext cx="505357" cy="401654"/>
            </a:xfrm>
            <a:custGeom>
              <a:avLst/>
              <a:gdLst/>
              <a:ahLst/>
              <a:cxnLst/>
              <a:rect l="l" t="t" r="r" b="b"/>
              <a:pathLst>
                <a:path w="6989" h="5555" extrusionOk="0">
                  <a:moveTo>
                    <a:pt x="6144" y="0"/>
                  </a:moveTo>
                  <a:lnTo>
                    <a:pt x="6144" y="0"/>
                  </a:lnTo>
                  <a:cubicBezTo>
                    <a:pt x="6143" y="1"/>
                    <a:pt x="5572" y="286"/>
                    <a:pt x="4001" y="1013"/>
                  </a:cubicBezTo>
                  <a:cubicBezTo>
                    <a:pt x="2822" y="1632"/>
                    <a:pt x="1548" y="2191"/>
                    <a:pt x="1226" y="2858"/>
                  </a:cubicBezTo>
                  <a:cubicBezTo>
                    <a:pt x="1155" y="3025"/>
                    <a:pt x="0" y="4656"/>
                    <a:pt x="2048" y="5477"/>
                  </a:cubicBezTo>
                  <a:cubicBezTo>
                    <a:pt x="2182" y="5530"/>
                    <a:pt x="2328" y="5554"/>
                    <a:pt x="2483" y="5554"/>
                  </a:cubicBezTo>
                  <a:cubicBezTo>
                    <a:pt x="3974" y="5554"/>
                    <a:pt x="6288" y="3295"/>
                    <a:pt x="6989" y="2346"/>
                  </a:cubicBezTo>
                  <a:cubicBezTo>
                    <a:pt x="6739" y="2191"/>
                    <a:pt x="6084" y="465"/>
                    <a:pt x="6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7056549" y="2838765"/>
              <a:ext cx="201521" cy="241933"/>
            </a:xfrm>
            <a:custGeom>
              <a:avLst/>
              <a:gdLst/>
              <a:ahLst/>
              <a:cxnLst/>
              <a:rect l="l" t="t" r="r" b="b"/>
              <a:pathLst>
                <a:path w="2787" h="3346" extrusionOk="0">
                  <a:moveTo>
                    <a:pt x="1370" y="0"/>
                  </a:moveTo>
                  <a:cubicBezTo>
                    <a:pt x="584" y="322"/>
                    <a:pt x="250" y="477"/>
                    <a:pt x="203" y="512"/>
                  </a:cubicBezTo>
                  <a:cubicBezTo>
                    <a:pt x="0" y="953"/>
                    <a:pt x="941" y="2810"/>
                    <a:pt x="1810" y="3346"/>
                  </a:cubicBezTo>
                  <a:cubicBezTo>
                    <a:pt x="2215" y="3036"/>
                    <a:pt x="2787" y="2441"/>
                    <a:pt x="2787" y="2441"/>
                  </a:cubicBezTo>
                  <a:cubicBezTo>
                    <a:pt x="2787" y="2441"/>
                    <a:pt x="1632" y="977"/>
                    <a:pt x="1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7086701" y="2848238"/>
              <a:ext cx="149821" cy="214384"/>
            </a:xfrm>
            <a:custGeom>
              <a:avLst/>
              <a:gdLst/>
              <a:ahLst/>
              <a:cxnLst/>
              <a:rect l="l" t="t" r="r" b="b"/>
              <a:pathLst>
                <a:path w="2072" h="2965" extrusionOk="0">
                  <a:moveTo>
                    <a:pt x="607" y="0"/>
                  </a:moveTo>
                  <a:cubicBezTo>
                    <a:pt x="357" y="131"/>
                    <a:pt x="107" y="226"/>
                    <a:pt x="84" y="250"/>
                  </a:cubicBezTo>
                  <a:cubicBezTo>
                    <a:pt x="0" y="465"/>
                    <a:pt x="786" y="2429"/>
                    <a:pt x="1667" y="2965"/>
                  </a:cubicBezTo>
                  <a:cubicBezTo>
                    <a:pt x="1786" y="2882"/>
                    <a:pt x="2072" y="2548"/>
                    <a:pt x="2072" y="2548"/>
                  </a:cubicBezTo>
                  <a:cubicBezTo>
                    <a:pt x="2072" y="2548"/>
                    <a:pt x="810" y="1215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7478384" y="2970437"/>
              <a:ext cx="453802" cy="270421"/>
            </a:xfrm>
            <a:custGeom>
              <a:avLst/>
              <a:gdLst/>
              <a:ahLst/>
              <a:cxnLst/>
              <a:rect l="l" t="t" r="r" b="b"/>
              <a:pathLst>
                <a:path w="6276" h="3740" extrusionOk="0">
                  <a:moveTo>
                    <a:pt x="1131" y="1"/>
                  </a:moveTo>
                  <a:cubicBezTo>
                    <a:pt x="461" y="1"/>
                    <a:pt x="1" y="96"/>
                    <a:pt x="1" y="96"/>
                  </a:cubicBezTo>
                  <a:cubicBezTo>
                    <a:pt x="251" y="525"/>
                    <a:pt x="346" y="2942"/>
                    <a:pt x="143" y="3216"/>
                  </a:cubicBezTo>
                  <a:cubicBezTo>
                    <a:pt x="905" y="3216"/>
                    <a:pt x="2316" y="3740"/>
                    <a:pt x="3475" y="3740"/>
                  </a:cubicBezTo>
                  <a:cubicBezTo>
                    <a:pt x="4037" y="3740"/>
                    <a:pt x="4540" y="3617"/>
                    <a:pt x="4882" y="3251"/>
                  </a:cubicBezTo>
                  <a:cubicBezTo>
                    <a:pt x="6275" y="1775"/>
                    <a:pt x="3977" y="406"/>
                    <a:pt x="3953" y="227"/>
                  </a:cubicBezTo>
                  <a:cubicBezTo>
                    <a:pt x="3946" y="168"/>
                    <a:pt x="3877" y="154"/>
                    <a:pt x="3751" y="154"/>
                  </a:cubicBezTo>
                  <a:cubicBezTo>
                    <a:pt x="3619" y="154"/>
                    <a:pt x="3423" y="170"/>
                    <a:pt x="3166" y="170"/>
                  </a:cubicBezTo>
                  <a:cubicBezTo>
                    <a:pt x="2921" y="170"/>
                    <a:pt x="2619" y="155"/>
                    <a:pt x="2263" y="96"/>
                  </a:cubicBezTo>
                  <a:cubicBezTo>
                    <a:pt x="1854" y="25"/>
                    <a:pt x="1466" y="1"/>
                    <a:pt x="1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7535217" y="2965303"/>
              <a:ext cx="127478" cy="262612"/>
            </a:xfrm>
            <a:custGeom>
              <a:avLst/>
              <a:gdLst/>
              <a:ahLst/>
              <a:cxnLst/>
              <a:rect l="l" t="t" r="r" b="b"/>
              <a:pathLst>
                <a:path w="1763" h="3632" extrusionOk="0">
                  <a:moveTo>
                    <a:pt x="0" y="0"/>
                  </a:moveTo>
                  <a:cubicBezTo>
                    <a:pt x="286" y="1358"/>
                    <a:pt x="107" y="3441"/>
                    <a:pt x="107" y="3441"/>
                  </a:cubicBezTo>
                  <a:cubicBezTo>
                    <a:pt x="107" y="3441"/>
                    <a:pt x="834" y="3513"/>
                    <a:pt x="1310" y="3632"/>
                  </a:cubicBezTo>
                  <a:cubicBezTo>
                    <a:pt x="1727" y="2537"/>
                    <a:pt x="1762" y="524"/>
                    <a:pt x="1477" y="167"/>
                  </a:cubicBezTo>
                  <a:cubicBezTo>
                    <a:pt x="1417" y="120"/>
                    <a:pt x="750" y="6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7568767" y="2968774"/>
              <a:ext cx="60377" cy="254875"/>
            </a:xfrm>
            <a:custGeom>
              <a:avLst/>
              <a:gdLst/>
              <a:ahLst/>
              <a:cxnLst/>
              <a:rect l="l" t="t" r="r" b="b"/>
              <a:pathLst>
                <a:path w="835" h="3525" extrusionOk="0">
                  <a:moveTo>
                    <a:pt x="48" y="0"/>
                  </a:moveTo>
                  <a:cubicBezTo>
                    <a:pt x="298" y="1369"/>
                    <a:pt x="1" y="3441"/>
                    <a:pt x="1" y="3441"/>
                  </a:cubicBezTo>
                  <a:cubicBezTo>
                    <a:pt x="1" y="3441"/>
                    <a:pt x="298" y="3512"/>
                    <a:pt x="429" y="3524"/>
                  </a:cubicBezTo>
                  <a:cubicBezTo>
                    <a:pt x="834" y="2643"/>
                    <a:pt x="775" y="262"/>
                    <a:pt x="656" y="83"/>
                  </a:cubicBezTo>
                  <a:cubicBezTo>
                    <a:pt x="644" y="48"/>
                    <a:pt x="286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7595448" y="3590326"/>
              <a:ext cx="167970" cy="266661"/>
            </a:xfrm>
            <a:custGeom>
              <a:avLst/>
              <a:gdLst/>
              <a:ahLst/>
              <a:cxnLst/>
              <a:rect l="l" t="t" r="r" b="b"/>
              <a:pathLst>
                <a:path w="2323" h="3688" extrusionOk="0">
                  <a:moveTo>
                    <a:pt x="1638" y="1"/>
                  </a:moveTo>
                  <a:cubicBezTo>
                    <a:pt x="1451" y="1"/>
                    <a:pt x="1525" y="203"/>
                    <a:pt x="1525" y="203"/>
                  </a:cubicBezTo>
                  <a:lnTo>
                    <a:pt x="1239" y="1215"/>
                  </a:lnTo>
                  <a:cubicBezTo>
                    <a:pt x="989" y="1727"/>
                    <a:pt x="1" y="3394"/>
                    <a:pt x="227" y="3453"/>
                  </a:cubicBezTo>
                  <a:cubicBezTo>
                    <a:pt x="396" y="3498"/>
                    <a:pt x="770" y="3688"/>
                    <a:pt x="1028" y="3688"/>
                  </a:cubicBezTo>
                  <a:cubicBezTo>
                    <a:pt x="1116" y="3688"/>
                    <a:pt x="1191" y="3666"/>
                    <a:pt x="1239" y="3608"/>
                  </a:cubicBezTo>
                  <a:cubicBezTo>
                    <a:pt x="1430" y="3382"/>
                    <a:pt x="1834" y="1608"/>
                    <a:pt x="1799" y="1548"/>
                  </a:cubicBezTo>
                  <a:cubicBezTo>
                    <a:pt x="1796" y="1542"/>
                    <a:pt x="1797" y="1539"/>
                    <a:pt x="1802" y="1539"/>
                  </a:cubicBezTo>
                  <a:cubicBezTo>
                    <a:pt x="1840" y="1539"/>
                    <a:pt x="2084" y="1727"/>
                    <a:pt x="2084" y="1727"/>
                  </a:cubicBezTo>
                  <a:cubicBezTo>
                    <a:pt x="2084" y="1727"/>
                    <a:pt x="2322" y="286"/>
                    <a:pt x="2001" y="119"/>
                  </a:cubicBezTo>
                  <a:cubicBezTo>
                    <a:pt x="1826" y="32"/>
                    <a:pt x="1712" y="1"/>
                    <a:pt x="1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1850" name="Google Shape;1850;p56"/>
            <p:cNvGrpSpPr/>
            <p:nvPr/>
          </p:nvGrpSpPr>
          <p:grpSpPr>
            <a:xfrm>
              <a:off x="7300504" y="-121075"/>
              <a:ext cx="112220" cy="5330388"/>
              <a:chOff x="7192556" y="0"/>
              <a:chExt cx="168981" cy="5081884"/>
            </a:xfrm>
          </p:grpSpPr>
          <p:sp>
            <p:nvSpPr>
              <p:cNvPr id="1851" name="Google Shape;1851;p56"/>
              <p:cNvSpPr/>
              <p:nvPr/>
            </p:nvSpPr>
            <p:spPr>
              <a:xfrm>
                <a:off x="7192556" y="0"/>
                <a:ext cx="168981" cy="5081884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60901" extrusionOk="0">
                    <a:moveTo>
                      <a:pt x="607" y="0"/>
                    </a:moveTo>
                    <a:cubicBezTo>
                      <a:pt x="262" y="0"/>
                      <a:pt x="0" y="286"/>
                      <a:pt x="0" y="643"/>
                    </a:cubicBezTo>
                    <a:lnTo>
                      <a:pt x="0" y="60258"/>
                    </a:lnTo>
                    <a:cubicBezTo>
                      <a:pt x="0" y="60615"/>
                      <a:pt x="262" y="60900"/>
                      <a:pt x="607" y="60900"/>
                    </a:cubicBezTo>
                    <a:lnTo>
                      <a:pt x="1417" y="60900"/>
                    </a:lnTo>
                    <a:cubicBezTo>
                      <a:pt x="1750" y="60900"/>
                      <a:pt x="2024" y="60615"/>
                      <a:pt x="2024" y="60258"/>
                    </a:cubicBezTo>
                    <a:lnTo>
                      <a:pt x="2024" y="643"/>
                    </a:lnTo>
                    <a:cubicBezTo>
                      <a:pt x="2024" y="286"/>
                      <a:pt x="1750" y="0"/>
                      <a:pt x="1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6"/>
              <p:cNvSpPr/>
              <p:nvPr/>
            </p:nvSpPr>
            <p:spPr>
              <a:xfrm>
                <a:off x="7272998" y="0"/>
                <a:ext cx="88538" cy="5081884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0901" extrusionOk="0">
                    <a:moveTo>
                      <a:pt x="0" y="0"/>
                    </a:moveTo>
                    <a:lnTo>
                      <a:pt x="0" y="60900"/>
                    </a:lnTo>
                    <a:lnTo>
                      <a:pt x="453" y="60900"/>
                    </a:lnTo>
                    <a:cubicBezTo>
                      <a:pt x="786" y="60900"/>
                      <a:pt x="1060" y="60615"/>
                      <a:pt x="1060" y="60258"/>
                    </a:cubicBezTo>
                    <a:lnTo>
                      <a:pt x="1060" y="643"/>
                    </a:lnTo>
                    <a:cubicBezTo>
                      <a:pt x="1060" y="286"/>
                      <a:pt x="786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3" name="Google Shape;1853;p56"/>
            <p:cNvSpPr/>
            <p:nvPr/>
          </p:nvSpPr>
          <p:spPr>
            <a:xfrm>
              <a:off x="7249535" y="2967255"/>
              <a:ext cx="285398" cy="153070"/>
            </a:xfrm>
            <a:custGeom>
              <a:avLst/>
              <a:gdLst/>
              <a:ahLst/>
              <a:cxnLst/>
              <a:rect l="l" t="t" r="r" b="b"/>
              <a:pathLst>
                <a:path w="3947" h="2117" extrusionOk="0">
                  <a:moveTo>
                    <a:pt x="1517" y="0"/>
                  </a:moveTo>
                  <a:cubicBezTo>
                    <a:pt x="1300" y="0"/>
                    <a:pt x="1094" y="25"/>
                    <a:pt x="915" y="81"/>
                  </a:cubicBezTo>
                  <a:cubicBezTo>
                    <a:pt x="356" y="259"/>
                    <a:pt x="248" y="485"/>
                    <a:pt x="118" y="664"/>
                  </a:cubicBezTo>
                  <a:cubicBezTo>
                    <a:pt x="0" y="799"/>
                    <a:pt x="81" y="955"/>
                    <a:pt x="205" y="955"/>
                  </a:cubicBezTo>
                  <a:cubicBezTo>
                    <a:pt x="245" y="955"/>
                    <a:pt x="289" y="940"/>
                    <a:pt x="332" y="902"/>
                  </a:cubicBezTo>
                  <a:cubicBezTo>
                    <a:pt x="534" y="736"/>
                    <a:pt x="915" y="581"/>
                    <a:pt x="915" y="581"/>
                  </a:cubicBezTo>
                  <a:lnTo>
                    <a:pt x="915" y="581"/>
                  </a:lnTo>
                  <a:cubicBezTo>
                    <a:pt x="915" y="581"/>
                    <a:pt x="498" y="855"/>
                    <a:pt x="296" y="1081"/>
                  </a:cubicBezTo>
                  <a:cubicBezTo>
                    <a:pt x="221" y="1148"/>
                    <a:pt x="287" y="1328"/>
                    <a:pt x="466" y="1328"/>
                  </a:cubicBezTo>
                  <a:cubicBezTo>
                    <a:pt x="541" y="1328"/>
                    <a:pt x="636" y="1296"/>
                    <a:pt x="749" y="1212"/>
                  </a:cubicBezTo>
                  <a:cubicBezTo>
                    <a:pt x="843" y="1180"/>
                    <a:pt x="955" y="1112"/>
                    <a:pt x="1054" y="1112"/>
                  </a:cubicBezTo>
                  <a:cubicBezTo>
                    <a:pt x="1067" y="1112"/>
                    <a:pt x="1081" y="1114"/>
                    <a:pt x="1094" y="1116"/>
                  </a:cubicBezTo>
                  <a:cubicBezTo>
                    <a:pt x="891" y="1116"/>
                    <a:pt x="237" y="1438"/>
                    <a:pt x="570" y="1593"/>
                  </a:cubicBezTo>
                  <a:cubicBezTo>
                    <a:pt x="594" y="1606"/>
                    <a:pt x="618" y="1612"/>
                    <a:pt x="642" y="1612"/>
                  </a:cubicBezTo>
                  <a:cubicBezTo>
                    <a:pt x="721" y="1612"/>
                    <a:pt x="794" y="1549"/>
                    <a:pt x="868" y="1521"/>
                  </a:cubicBezTo>
                  <a:cubicBezTo>
                    <a:pt x="920" y="1510"/>
                    <a:pt x="969" y="1498"/>
                    <a:pt x="1013" y="1486"/>
                  </a:cubicBezTo>
                  <a:lnTo>
                    <a:pt x="1013" y="1486"/>
                  </a:lnTo>
                  <a:cubicBezTo>
                    <a:pt x="806" y="1568"/>
                    <a:pt x="567" y="1699"/>
                    <a:pt x="713" y="1831"/>
                  </a:cubicBezTo>
                  <a:cubicBezTo>
                    <a:pt x="784" y="1914"/>
                    <a:pt x="1201" y="1974"/>
                    <a:pt x="1368" y="1986"/>
                  </a:cubicBezTo>
                  <a:cubicBezTo>
                    <a:pt x="1487" y="2002"/>
                    <a:pt x="1614" y="2008"/>
                    <a:pt x="1745" y="2008"/>
                  </a:cubicBezTo>
                  <a:cubicBezTo>
                    <a:pt x="2008" y="2008"/>
                    <a:pt x="2288" y="1982"/>
                    <a:pt x="2558" y="1950"/>
                  </a:cubicBezTo>
                  <a:cubicBezTo>
                    <a:pt x="2642" y="1942"/>
                    <a:pt x="2739" y="1933"/>
                    <a:pt x="2804" y="1933"/>
                  </a:cubicBezTo>
                  <a:cubicBezTo>
                    <a:pt x="2832" y="1933"/>
                    <a:pt x="2854" y="1935"/>
                    <a:pt x="2868" y="1938"/>
                  </a:cubicBezTo>
                  <a:cubicBezTo>
                    <a:pt x="3166" y="2009"/>
                    <a:pt x="3654" y="2117"/>
                    <a:pt x="3654" y="2117"/>
                  </a:cubicBezTo>
                  <a:cubicBezTo>
                    <a:pt x="3654" y="2117"/>
                    <a:pt x="3947" y="303"/>
                    <a:pt x="3634" y="303"/>
                  </a:cubicBezTo>
                  <a:cubicBezTo>
                    <a:pt x="3625" y="303"/>
                    <a:pt x="3616" y="304"/>
                    <a:pt x="3606" y="307"/>
                  </a:cubicBezTo>
                  <a:cubicBezTo>
                    <a:pt x="3541" y="326"/>
                    <a:pt x="3462" y="333"/>
                    <a:pt x="3381" y="333"/>
                  </a:cubicBezTo>
                  <a:cubicBezTo>
                    <a:pt x="3166" y="333"/>
                    <a:pt x="2939" y="283"/>
                    <a:pt x="2939" y="283"/>
                  </a:cubicBezTo>
                  <a:cubicBezTo>
                    <a:pt x="2530" y="119"/>
                    <a:pt x="1996" y="0"/>
                    <a:pt x="1517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7168479" y="2730160"/>
              <a:ext cx="289953" cy="218867"/>
            </a:xfrm>
            <a:custGeom>
              <a:avLst/>
              <a:gdLst/>
              <a:ahLst/>
              <a:cxnLst/>
              <a:rect l="l" t="t" r="r" b="b"/>
              <a:pathLst>
                <a:path w="4010" h="3027" extrusionOk="0">
                  <a:moveTo>
                    <a:pt x="3441" y="1002"/>
                  </a:moveTo>
                  <a:cubicBezTo>
                    <a:pt x="3464" y="1007"/>
                    <a:pt x="3486" y="1011"/>
                    <a:pt x="3507" y="1015"/>
                  </a:cubicBezTo>
                  <a:lnTo>
                    <a:pt x="3507" y="1015"/>
                  </a:lnTo>
                  <a:cubicBezTo>
                    <a:pt x="3472" y="1011"/>
                    <a:pt x="3437" y="1009"/>
                    <a:pt x="3401" y="1008"/>
                  </a:cubicBezTo>
                  <a:lnTo>
                    <a:pt x="3401" y="1008"/>
                  </a:lnTo>
                  <a:cubicBezTo>
                    <a:pt x="3415" y="1007"/>
                    <a:pt x="3429" y="1005"/>
                    <a:pt x="3441" y="1002"/>
                  </a:cubicBezTo>
                  <a:close/>
                  <a:moveTo>
                    <a:pt x="3271" y="1012"/>
                  </a:moveTo>
                  <a:cubicBezTo>
                    <a:pt x="3193" y="1019"/>
                    <a:pt x="3126" y="1032"/>
                    <a:pt x="3084" y="1050"/>
                  </a:cubicBezTo>
                  <a:cubicBezTo>
                    <a:pt x="3129" y="1017"/>
                    <a:pt x="3199" y="1013"/>
                    <a:pt x="3271" y="1012"/>
                  </a:cubicBezTo>
                  <a:close/>
                  <a:moveTo>
                    <a:pt x="3068" y="1"/>
                  </a:moveTo>
                  <a:cubicBezTo>
                    <a:pt x="2994" y="1"/>
                    <a:pt x="2913" y="5"/>
                    <a:pt x="2822" y="14"/>
                  </a:cubicBezTo>
                  <a:cubicBezTo>
                    <a:pt x="2227" y="74"/>
                    <a:pt x="1477" y="550"/>
                    <a:pt x="1012" y="1026"/>
                  </a:cubicBezTo>
                  <a:cubicBezTo>
                    <a:pt x="1012" y="1026"/>
                    <a:pt x="643" y="1276"/>
                    <a:pt x="369" y="1300"/>
                  </a:cubicBezTo>
                  <a:cubicBezTo>
                    <a:pt x="0" y="1348"/>
                    <a:pt x="1072" y="3026"/>
                    <a:pt x="1072" y="3026"/>
                  </a:cubicBezTo>
                  <a:cubicBezTo>
                    <a:pt x="1072" y="3026"/>
                    <a:pt x="1381" y="2598"/>
                    <a:pt x="1631" y="2407"/>
                  </a:cubicBezTo>
                  <a:cubicBezTo>
                    <a:pt x="1679" y="2395"/>
                    <a:pt x="2584" y="2240"/>
                    <a:pt x="2727" y="2217"/>
                  </a:cubicBezTo>
                  <a:cubicBezTo>
                    <a:pt x="2941" y="2169"/>
                    <a:pt x="2977" y="2133"/>
                    <a:pt x="3108" y="2074"/>
                  </a:cubicBezTo>
                  <a:cubicBezTo>
                    <a:pt x="3274" y="2002"/>
                    <a:pt x="3644" y="1800"/>
                    <a:pt x="3691" y="1693"/>
                  </a:cubicBezTo>
                  <a:cubicBezTo>
                    <a:pt x="3738" y="1581"/>
                    <a:pt x="3668" y="1545"/>
                    <a:pt x="3558" y="1545"/>
                  </a:cubicBezTo>
                  <a:cubicBezTo>
                    <a:pt x="3364" y="1545"/>
                    <a:pt x="3048" y="1657"/>
                    <a:pt x="3048" y="1657"/>
                  </a:cubicBezTo>
                  <a:cubicBezTo>
                    <a:pt x="3048" y="1657"/>
                    <a:pt x="3215" y="1574"/>
                    <a:pt x="3441" y="1514"/>
                  </a:cubicBezTo>
                  <a:cubicBezTo>
                    <a:pt x="3536" y="1478"/>
                    <a:pt x="3679" y="1383"/>
                    <a:pt x="3763" y="1288"/>
                  </a:cubicBezTo>
                  <a:cubicBezTo>
                    <a:pt x="3897" y="1128"/>
                    <a:pt x="3746" y="1047"/>
                    <a:pt x="3548" y="1019"/>
                  </a:cubicBezTo>
                  <a:lnTo>
                    <a:pt x="3548" y="1019"/>
                  </a:lnTo>
                  <a:cubicBezTo>
                    <a:pt x="3568" y="1021"/>
                    <a:pt x="3586" y="1022"/>
                    <a:pt x="3604" y="1022"/>
                  </a:cubicBezTo>
                  <a:cubicBezTo>
                    <a:pt x="3924" y="1022"/>
                    <a:pt x="3936" y="745"/>
                    <a:pt x="3822" y="693"/>
                  </a:cubicBezTo>
                  <a:cubicBezTo>
                    <a:pt x="3536" y="562"/>
                    <a:pt x="3036" y="490"/>
                    <a:pt x="3036" y="490"/>
                  </a:cubicBezTo>
                  <a:cubicBezTo>
                    <a:pt x="3036" y="490"/>
                    <a:pt x="3113" y="484"/>
                    <a:pt x="3220" y="484"/>
                  </a:cubicBezTo>
                  <a:cubicBezTo>
                    <a:pt x="3363" y="484"/>
                    <a:pt x="3560" y="495"/>
                    <a:pt x="3703" y="550"/>
                  </a:cubicBezTo>
                  <a:cubicBezTo>
                    <a:pt x="3734" y="560"/>
                    <a:pt x="3763" y="565"/>
                    <a:pt x="3788" y="565"/>
                  </a:cubicBezTo>
                  <a:cubicBezTo>
                    <a:pt x="3969" y="565"/>
                    <a:pt x="4010" y="333"/>
                    <a:pt x="3822" y="228"/>
                  </a:cubicBezTo>
                  <a:cubicBezTo>
                    <a:pt x="3651" y="127"/>
                    <a:pt x="3479" y="1"/>
                    <a:pt x="3068" y="1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7339773" y="3561547"/>
              <a:ext cx="366816" cy="276784"/>
            </a:xfrm>
            <a:custGeom>
              <a:avLst/>
              <a:gdLst/>
              <a:ahLst/>
              <a:cxnLst/>
              <a:rect l="l" t="t" r="r" b="b"/>
              <a:pathLst>
                <a:path w="5073" h="3828" extrusionOk="0">
                  <a:moveTo>
                    <a:pt x="2061" y="1"/>
                  </a:moveTo>
                  <a:cubicBezTo>
                    <a:pt x="1654" y="1"/>
                    <a:pt x="1370" y="17"/>
                    <a:pt x="1370" y="17"/>
                  </a:cubicBezTo>
                  <a:lnTo>
                    <a:pt x="1" y="3827"/>
                  </a:lnTo>
                  <a:lnTo>
                    <a:pt x="1" y="3827"/>
                  </a:lnTo>
                  <a:lnTo>
                    <a:pt x="4477" y="2946"/>
                  </a:lnTo>
                  <a:cubicBezTo>
                    <a:pt x="4477" y="2946"/>
                    <a:pt x="5073" y="1672"/>
                    <a:pt x="4882" y="744"/>
                  </a:cubicBezTo>
                  <a:cubicBezTo>
                    <a:pt x="4731" y="96"/>
                    <a:pt x="3041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7186122" y="4524317"/>
              <a:ext cx="211427" cy="325445"/>
            </a:xfrm>
            <a:custGeom>
              <a:avLst/>
              <a:gdLst/>
              <a:ahLst/>
              <a:cxnLst/>
              <a:rect l="l" t="t" r="r" b="b"/>
              <a:pathLst>
                <a:path w="2924" h="4501" extrusionOk="0">
                  <a:moveTo>
                    <a:pt x="1097" y="1"/>
                  </a:moveTo>
                  <a:cubicBezTo>
                    <a:pt x="807" y="1"/>
                    <a:pt x="0" y="570"/>
                    <a:pt x="280" y="1026"/>
                  </a:cubicBezTo>
                  <a:cubicBezTo>
                    <a:pt x="459" y="1311"/>
                    <a:pt x="292" y="3264"/>
                    <a:pt x="292" y="3264"/>
                  </a:cubicBezTo>
                  <a:cubicBezTo>
                    <a:pt x="369" y="3659"/>
                    <a:pt x="899" y="4500"/>
                    <a:pt x="1635" y="4500"/>
                  </a:cubicBezTo>
                  <a:cubicBezTo>
                    <a:pt x="1919" y="4500"/>
                    <a:pt x="2234" y="4375"/>
                    <a:pt x="2566" y="4050"/>
                  </a:cubicBezTo>
                  <a:cubicBezTo>
                    <a:pt x="2923" y="3716"/>
                    <a:pt x="2757" y="3026"/>
                    <a:pt x="2745" y="2478"/>
                  </a:cubicBezTo>
                  <a:cubicBezTo>
                    <a:pt x="2697" y="1371"/>
                    <a:pt x="2673" y="871"/>
                    <a:pt x="2626" y="585"/>
                  </a:cubicBezTo>
                  <a:cubicBezTo>
                    <a:pt x="2578" y="287"/>
                    <a:pt x="1376" y="37"/>
                    <a:pt x="1114" y="2"/>
                  </a:cubicBezTo>
                  <a:cubicBezTo>
                    <a:pt x="1108" y="1"/>
                    <a:pt x="1102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7154669" y="3599942"/>
              <a:ext cx="540426" cy="1056087"/>
            </a:xfrm>
            <a:custGeom>
              <a:avLst/>
              <a:gdLst/>
              <a:ahLst/>
              <a:cxnLst/>
              <a:rect l="l" t="t" r="r" b="b"/>
              <a:pathLst>
                <a:path w="7474" h="14606" extrusionOk="0">
                  <a:moveTo>
                    <a:pt x="7347" y="0"/>
                  </a:moveTo>
                  <a:cubicBezTo>
                    <a:pt x="7279" y="0"/>
                    <a:pt x="7176" y="58"/>
                    <a:pt x="7025" y="189"/>
                  </a:cubicBezTo>
                  <a:cubicBezTo>
                    <a:pt x="6680" y="498"/>
                    <a:pt x="6847" y="1618"/>
                    <a:pt x="5454" y="3701"/>
                  </a:cubicBezTo>
                  <a:cubicBezTo>
                    <a:pt x="4347" y="3594"/>
                    <a:pt x="2858" y="3296"/>
                    <a:pt x="2858" y="3296"/>
                  </a:cubicBezTo>
                  <a:cubicBezTo>
                    <a:pt x="1322" y="8952"/>
                    <a:pt x="1" y="12762"/>
                    <a:pt x="477" y="14072"/>
                  </a:cubicBezTo>
                  <a:cubicBezTo>
                    <a:pt x="537" y="14214"/>
                    <a:pt x="1156" y="14417"/>
                    <a:pt x="1930" y="14548"/>
                  </a:cubicBezTo>
                  <a:cubicBezTo>
                    <a:pt x="2179" y="14589"/>
                    <a:pt x="2404" y="14605"/>
                    <a:pt x="2603" y="14605"/>
                  </a:cubicBezTo>
                  <a:cubicBezTo>
                    <a:pt x="3267" y="14605"/>
                    <a:pt x="3640" y="14421"/>
                    <a:pt x="3668" y="14357"/>
                  </a:cubicBezTo>
                  <a:cubicBezTo>
                    <a:pt x="4263" y="12845"/>
                    <a:pt x="4978" y="8976"/>
                    <a:pt x="5335" y="7892"/>
                  </a:cubicBezTo>
                  <a:cubicBezTo>
                    <a:pt x="5751" y="6678"/>
                    <a:pt x="6168" y="5606"/>
                    <a:pt x="6275" y="4725"/>
                  </a:cubicBezTo>
                  <a:cubicBezTo>
                    <a:pt x="6728" y="3606"/>
                    <a:pt x="7454" y="1141"/>
                    <a:pt x="7466" y="320"/>
                  </a:cubicBezTo>
                  <a:cubicBezTo>
                    <a:pt x="7473" y="122"/>
                    <a:pt x="7447" y="0"/>
                    <a:pt x="7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7167612" y="3775721"/>
              <a:ext cx="392991" cy="880892"/>
            </a:xfrm>
            <a:custGeom>
              <a:avLst/>
              <a:gdLst/>
              <a:ahLst/>
              <a:cxnLst/>
              <a:rect l="l" t="t" r="r" b="b"/>
              <a:pathLst>
                <a:path w="5435" h="12183" extrusionOk="0">
                  <a:moveTo>
                    <a:pt x="3602" y="1"/>
                  </a:moveTo>
                  <a:cubicBezTo>
                    <a:pt x="3271" y="1"/>
                    <a:pt x="2960" y="74"/>
                    <a:pt x="2739" y="258"/>
                  </a:cubicBezTo>
                  <a:cubicBezTo>
                    <a:pt x="2739" y="258"/>
                    <a:pt x="2286" y="615"/>
                    <a:pt x="1917" y="2223"/>
                  </a:cubicBezTo>
                  <a:cubicBezTo>
                    <a:pt x="1667" y="3247"/>
                    <a:pt x="310" y="8378"/>
                    <a:pt x="0" y="11772"/>
                  </a:cubicBezTo>
                  <a:cubicBezTo>
                    <a:pt x="1528" y="12053"/>
                    <a:pt x="2206" y="12183"/>
                    <a:pt x="2523" y="12183"/>
                  </a:cubicBezTo>
                  <a:cubicBezTo>
                    <a:pt x="2715" y="12183"/>
                    <a:pt x="2774" y="12135"/>
                    <a:pt x="2810" y="12045"/>
                  </a:cubicBezTo>
                  <a:cubicBezTo>
                    <a:pt x="2894" y="11807"/>
                    <a:pt x="631" y="11164"/>
                    <a:pt x="1108" y="11164"/>
                  </a:cubicBezTo>
                  <a:cubicBezTo>
                    <a:pt x="1124" y="11164"/>
                    <a:pt x="1140" y="11165"/>
                    <a:pt x="1155" y="11165"/>
                  </a:cubicBezTo>
                  <a:cubicBezTo>
                    <a:pt x="2410" y="11165"/>
                    <a:pt x="2584" y="10700"/>
                    <a:pt x="2584" y="10700"/>
                  </a:cubicBezTo>
                  <a:cubicBezTo>
                    <a:pt x="2584" y="10700"/>
                    <a:pt x="1608" y="10152"/>
                    <a:pt x="1751" y="9926"/>
                  </a:cubicBezTo>
                  <a:cubicBezTo>
                    <a:pt x="1819" y="9826"/>
                    <a:pt x="2092" y="9798"/>
                    <a:pt x="2375" y="9798"/>
                  </a:cubicBezTo>
                  <a:cubicBezTo>
                    <a:pt x="2733" y="9798"/>
                    <a:pt x="3108" y="9843"/>
                    <a:pt x="3108" y="9843"/>
                  </a:cubicBezTo>
                  <a:cubicBezTo>
                    <a:pt x="3108" y="9843"/>
                    <a:pt x="3096" y="8271"/>
                    <a:pt x="3060" y="7616"/>
                  </a:cubicBezTo>
                  <a:cubicBezTo>
                    <a:pt x="2989" y="5747"/>
                    <a:pt x="4299" y="5033"/>
                    <a:pt x="4179" y="4568"/>
                  </a:cubicBezTo>
                  <a:cubicBezTo>
                    <a:pt x="4060" y="4128"/>
                    <a:pt x="5144" y="3925"/>
                    <a:pt x="5418" y="794"/>
                  </a:cubicBezTo>
                  <a:cubicBezTo>
                    <a:pt x="5435" y="477"/>
                    <a:pt x="4450" y="1"/>
                    <a:pt x="3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7270938" y="3865816"/>
              <a:ext cx="319455" cy="347715"/>
            </a:xfrm>
            <a:custGeom>
              <a:avLst/>
              <a:gdLst/>
              <a:ahLst/>
              <a:cxnLst/>
              <a:rect l="l" t="t" r="r" b="b"/>
              <a:pathLst>
                <a:path w="4418" h="4809" extrusionOk="0">
                  <a:moveTo>
                    <a:pt x="1143" y="0"/>
                  </a:moveTo>
                  <a:cubicBezTo>
                    <a:pt x="798" y="1131"/>
                    <a:pt x="0" y="3977"/>
                    <a:pt x="310" y="4096"/>
                  </a:cubicBezTo>
                  <a:cubicBezTo>
                    <a:pt x="568" y="4192"/>
                    <a:pt x="2259" y="4809"/>
                    <a:pt x="2998" y="4809"/>
                  </a:cubicBezTo>
                  <a:cubicBezTo>
                    <a:pt x="3179" y="4809"/>
                    <a:pt x="3303" y="4771"/>
                    <a:pt x="3334" y="4680"/>
                  </a:cubicBezTo>
                  <a:cubicBezTo>
                    <a:pt x="3512" y="4203"/>
                    <a:pt x="4417" y="881"/>
                    <a:pt x="4417" y="881"/>
                  </a:cubicBezTo>
                  <a:cubicBezTo>
                    <a:pt x="3691" y="881"/>
                    <a:pt x="1405" y="155"/>
                    <a:pt x="1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7173613" y="4442031"/>
              <a:ext cx="293641" cy="163337"/>
            </a:xfrm>
            <a:custGeom>
              <a:avLst/>
              <a:gdLst/>
              <a:ahLst/>
              <a:cxnLst/>
              <a:rect l="l" t="t" r="r" b="b"/>
              <a:pathLst>
                <a:path w="4061" h="2259" extrusionOk="0">
                  <a:moveTo>
                    <a:pt x="1061" y="0"/>
                  </a:moveTo>
                  <a:cubicBezTo>
                    <a:pt x="575" y="0"/>
                    <a:pt x="239" y="44"/>
                    <a:pt x="239" y="44"/>
                  </a:cubicBezTo>
                  <a:cubicBezTo>
                    <a:pt x="239" y="44"/>
                    <a:pt x="84" y="532"/>
                    <a:pt x="1" y="1473"/>
                  </a:cubicBezTo>
                  <a:cubicBezTo>
                    <a:pt x="278" y="1411"/>
                    <a:pt x="562" y="1385"/>
                    <a:pt x="844" y="1385"/>
                  </a:cubicBezTo>
                  <a:cubicBezTo>
                    <a:pt x="2135" y="1385"/>
                    <a:pt x="3367" y="1946"/>
                    <a:pt x="3573" y="2259"/>
                  </a:cubicBezTo>
                  <a:cubicBezTo>
                    <a:pt x="3573" y="2259"/>
                    <a:pt x="3858" y="1544"/>
                    <a:pt x="4061" y="937"/>
                  </a:cubicBezTo>
                  <a:cubicBezTo>
                    <a:pt x="3289" y="142"/>
                    <a:pt x="1933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7177952" y="4472328"/>
              <a:ext cx="284168" cy="97756"/>
            </a:xfrm>
            <a:custGeom>
              <a:avLst/>
              <a:gdLst/>
              <a:ahLst/>
              <a:cxnLst/>
              <a:rect l="l" t="t" r="r" b="b"/>
              <a:pathLst>
                <a:path w="3930" h="1352" extrusionOk="0">
                  <a:moveTo>
                    <a:pt x="937" y="1"/>
                  </a:moveTo>
                  <a:cubicBezTo>
                    <a:pt x="437" y="1"/>
                    <a:pt x="107" y="54"/>
                    <a:pt x="107" y="54"/>
                  </a:cubicBezTo>
                  <a:cubicBezTo>
                    <a:pt x="107" y="54"/>
                    <a:pt x="72" y="161"/>
                    <a:pt x="0" y="685"/>
                  </a:cubicBezTo>
                  <a:cubicBezTo>
                    <a:pt x="344" y="603"/>
                    <a:pt x="683" y="570"/>
                    <a:pt x="1009" y="570"/>
                  </a:cubicBezTo>
                  <a:cubicBezTo>
                    <a:pt x="2441" y="570"/>
                    <a:pt x="3606" y="1226"/>
                    <a:pt x="3703" y="1352"/>
                  </a:cubicBezTo>
                  <a:cubicBezTo>
                    <a:pt x="3703" y="1352"/>
                    <a:pt x="3929" y="899"/>
                    <a:pt x="3917" y="780"/>
                  </a:cubicBezTo>
                  <a:cubicBezTo>
                    <a:pt x="2904" y="129"/>
                    <a:pt x="1714" y="1"/>
                    <a:pt x="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56"/>
          <p:cNvGrpSpPr/>
          <p:nvPr/>
        </p:nvGrpSpPr>
        <p:grpSpPr>
          <a:xfrm>
            <a:off x="6241556" y="-594234"/>
            <a:ext cx="3735065" cy="3589493"/>
            <a:chOff x="6241556" y="-594234"/>
            <a:chExt cx="3735065" cy="3589493"/>
          </a:xfrm>
        </p:grpSpPr>
        <p:sp>
          <p:nvSpPr>
            <p:cNvPr id="1863" name="Google Shape;1863;p56"/>
            <p:cNvSpPr/>
            <p:nvPr/>
          </p:nvSpPr>
          <p:spPr>
            <a:xfrm>
              <a:off x="6990321" y="-594234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6241556" y="-245452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8288611" y="15327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 rot="293693">
              <a:off x="8148521" y="9868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2"/>
          <p:cNvSpPr txBox="1">
            <a:spLocks noGrp="1"/>
          </p:cNvSpPr>
          <p:nvPr>
            <p:ph type="subTitle" idx="1"/>
          </p:nvPr>
        </p:nvSpPr>
        <p:spPr>
          <a:xfrm>
            <a:off x="717698" y="1839491"/>
            <a:ext cx="5373052" cy="1289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collect fire station location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algorithm to find out nearest fire station service.</a:t>
            </a:r>
            <a:endParaRPr sz="2400" dirty="0">
              <a:solidFill>
                <a:schemeClr val="tx1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463591" y="718357"/>
            <a:ext cx="4756586" cy="1480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/>
              <a:t>Critical Challenges</a:t>
            </a:r>
            <a:endParaRPr sz="3600" i="1" dirty="0"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fighter Training Workshop by Slidesgo">
  <a:themeElements>
    <a:clrScheme name="Simple Light">
      <a:dk1>
        <a:srgbClr val="FFFFFF"/>
      </a:dk1>
      <a:lt1>
        <a:srgbClr val="281F28"/>
      </a:lt1>
      <a:dk2>
        <a:srgbClr val="999999"/>
      </a:dk2>
      <a:lt2>
        <a:srgbClr val="D9D9D9"/>
      </a:lt2>
      <a:accent1>
        <a:srgbClr val="000000"/>
      </a:accent1>
      <a:accent2>
        <a:srgbClr val="C90000"/>
      </a:accent2>
      <a:accent3>
        <a:srgbClr val="D86507"/>
      </a:accent3>
      <a:accent4>
        <a:srgbClr val="F4872F"/>
      </a:accent4>
      <a:accent5>
        <a:srgbClr val="FFDE3B"/>
      </a:accent5>
      <a:accent6>
        <a:srgbClr val="BED9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496</Words>
  <Application>Microsoft Office PowerPoint</Application>
  <PresentationFormat>On-screen Show (16:9)</PresentationFormat>
  <Paragraphs>115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Arial Black</vt:lpstr>
      <vt:lpstr>Montserrat</vt:lpstr>
      <vt:lpstr>Segoe UI Variable Small Semibol</vt:lpstr>
      <vt:lpstr>Proxima Nova</vt:lpstr>
      <vt:lpstr>Times New Roman</vt:lpstr>
      <vt:lpstr>Arial</vt:lpstr>
      <vt:lpstr>Courier New</vt:lpstr>
      <vt:lpstr>Wingdings</vt:lpstr>
      <vt:lpstr>Nunito</vt:lpstr>
      <vt:lpstr>Cambria Math</vt:lpstr>
      <vt:lpstr>Suez One</vt:lpstr>
      <vt:lpstr>Salsa</vt:lpstr>
      <vt:lpstr>Arial Narrow</vt:lpstr>
      <vt:lpstr>Avenir Next Demi Bold</vt:lpstr>
      <vt:lpstr>Proxima Nova Semibold</vt:lpstr>
      <vt:lpstr>Microsoft JhengHei UI</vt:lpstr>
      <vt:lpstr>Raleway Black</vt:lpstr>
      <vt:lpstr>Firefighter Training Workshop by Slidesgo</vt:lpstr>
      <vt:lpstr>Slidesgo Final Pages</vt:lpstr>
      <vt:lpstr>FIRE FIGHTER          Service</vt:lpstr>
      <vt:lpstr>Team Member’s</vt:lpstr>
      <vt:lpstr>                       Fire Fighter Service</vt:lpstr>
      <vt:lpstr>Motivation </vt:lpstr>
      <vt:lpstr>Objective</vt:lpstr>
      <vt:lpstr>Service Solution</vt:lpstr>
      <vt:lpstr>Service Output</vt:lpstr>
      <vt:lpstr>Impact on Society:</vt:lpstr>
      <vt:lpstr>Critical Challenges</vt:lpstr>
      <vt:lpstr>Service Functionality</vt:lpstr>
      <vt:lpstr>Project Management</vt:lpstr>
      <vt:lpstr>Necessary Tools</vt:lpstr>
      <vt:lpstr>Complex Engineering Problem Solving</vt:lpstr>
      <vt:lpstr>Knowledges </vt:lpstr>
      <vt:lpstr>Knowledges </vt:lpstr>
      <vt:lpstr>Problems </vt:lpstr>
      <vt:lpstr>Activities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FIREFIGHTER Service</dc:title>
  <dc:creator>Rifa Tasfia</dc:creator>
  <cp:lastModifiedBy>Rifa Tasfia</cp:lastModifiedBy>
  <cp:revision>17</cp:revision>
  <dcterms:modified xsi:type="dcterms:W3CDTF">2022-08-25T03:42:43Z</dcterms:modified>
</cp:coreProperties>
</file>