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60" r:id="rId4"/>
    <p:sldId id="261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62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0"/>
    <a:srgbClr val="191B18"/>
    <a:srgbClr val="EA7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16E2206D-3596-44EE-B18A-9FE4D132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2769" y="-3037"/>
            <a:ext cx="9709231" cy="68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291676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72383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Normes et législations</a:t>
            </a:r>
          </a:p>
        </p:txBody>
      </p:sp>
    </p:spTree>
    <p:extLst>
      <p:ext uri="{BB962C8B-B14F-4D97-AF65-F5344CB8AC3E}">
        <p14:creationId xmlns:p14="http://schemas.microsoft.com/office/powerpoint/2010/main" val="406042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Technologie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97742-2EDE-424E-8575-44620DBD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37" y="4100132"/>
            <a:ext cx="3815167" cy="2331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BA3968-FA82-4236-889F-1FAACC37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46" y="4177533"/>
            <a:ext cx="1549528" cy="2186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2DEBC0-332E-45A3-9415-1E91252F8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42" y="1707814"/>
            <a:ext cx="1763190" cy="1763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189462-56B9-4709-BA4D-0861EB8CA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7" y="1580894"/>
            <a:ext cx="1936030" cy="19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Référencement naturel</a:t>
            </a:r>
          </a:p>
        </p:txBody>
      </p:sp>
    </p:spTree>
    <p:extLst>
      <p:ext uri="{BB962C8B-B14F-4D97-AF65-F5344CB8AC3E}">
        <p14:creationId xmlns:p14="http://schemas.microsoft.com/office/powerpoint/2010/main" val="42510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CF200-1F22-4DAA-BD7E-C7B638B16F36}"/>
              </a:ext>
            </a:extLst>
          </p:cNvPr>
          <p:cNvSpPr txBox="1"/>
          <p:nvPr/>
        </p:nvSpPr>
        <p:spPr>
          <a:xfrm>
            <a:off x="2893671" y="2070048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a pour vocation de sensibiliser tout publique sur des problématique d’ accessibilités, notamment celles liées à la surdité.</a:t>
            </a:r>
          </a:p>
          <a:p>
            <a:endParaRPr lang="fr-FR" sz="2800" dirty="0"/>
          </a:p>
          <a:p>
            <a:r>
              <a:rPr lang="fr-FR" sz="2800" dirty="0"/>
              <a:t>Il doit également répondre a un certain nombre d’exigences techniques concernant l’accessibilité.</a:t>
            </a:r>
          </a:p>
        </p:txBody>
      </p:sp>
    </p:spTree>
    <p:extLst>
      <p:ext uri="{BB962C8B-B14F-4D97-AF65-F5344CB8AC3E}">
        <p14:creationId xmlns:p14="http://schemas.microsoft.com/office/powerpoint/2010/main" val="397942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Public cible</a:t>
            </a:r>
          </a:p>
        </p:txBody>
      </p:sp>
    </p:spTree>
    <p:extLst>
      <p:ext uri="{BB962C8B-B14F-4D97-AF65-F5344CB8AC3E}">
        <p14:creationId xmlns:p14="http://schemas.microsoft.com/office/powerpoint/2010/main" val="28192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6B36DE-0A4F-4BB6-BE32-02C06B243B7F}"/>
              </a:ext>
            </a:extLst>
          </p:cNvPr>
          <p:cNvSpPr txBox="1"/>
          <p:nvPr/>
        </p:nvSpPr>
        <p:spPr>
          <a:xfrm>
            <a:off x="2893671" y="2070048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production finale doit pouvoir s’adapter au écrans classique: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Smartphones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Tablettes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ordinateurs</a:t>
            </a:r>
          </a:p>
        </p:txBody>
      </p:sp>
    </p:spTree>
    <p:extLst>
      <p:ext uri="{BB962C8B-B14F-4D97-AF65-F5344CB8AC3E}">
        <p14:creationId xmlns:p14="http://schemas.microsoft.com/office/powerpoint/2010/main" val="17125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17101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Planche de tendance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62CD53-0699-41FA-9725-9EA1F16C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6" y="1648360"/>
            <a:ext cx="3900226" cy="17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0484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332576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98831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71</Words>
  <Application>Microsoft Office PowerPoint</Application>
  <PresentationFormat>Grand écran</PresentationFormat>
  <Paragraphs>21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64</cp:revision>
  <dcterms:created xsi:type="dcterms:W3CDTF">2021-04-15T11:59:55Z</dcterms:created>
  <dcterms:modified xsi:type="dcterms:W3CDTF">2021-05-12T12:12:41Z</dcterms:modified>
</cp:coreProperties>
</file>