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8F0E2"/>
    <a:srgbClr val="236EB4"/>
    <a:srgbClr val="F5F5F5"/>
    <a:srgbClr val="FAFAFA"/>
    <a:srgbClr val="274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75FB6-3B3A-4F9A-826A-E8CFB819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F2A3D5-4491-4828-AC01-62264B37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5071F-A932-4E9A-BFBA-C3E2C753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3DB2D-F97E-4FE6-8678-06A75222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64A04-A737-4E4F-847E-63D6BEF2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84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8416F-46AF-414D-8F07-7638CD5C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5B3B1E-FA36-46F9-AA5D-D7E41CA2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85F94-3CFC-4889-A115-BB5C841C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E0A0FC-AC40-4698-B9D4-AC2544C0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D817DC-BB1B-4244-B3E3-CAF0148A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63D7E7-8127-4EC8-8A05-8DD3A064F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834F0-6D58-44EE-AA2B-260C4CC3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FE0900-4C4A-4CFB-9006-4752AA1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DF7FE-2C43-4BDF-A2B0-3CFCBAFC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218C5-3D1F-4F5D-8CE1-289379CD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1FEC0-53B7-48FA-8D0A-F7F0C844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63CC4-6A61-4F87-B8AC-AA3197FE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C5FEA-F931-4407-8FB2-49DD4C02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DE378-AD8E-4BCA-8048-588221BF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C7B2B-A31A-4064-B6E2-E644C67C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3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2647C-86AF-4FCD-A37E-C8EAC58D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5CDFF-CC2C-47E9-B042-77594C61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29B18B-7F4D-49F8-94A9-F5E44756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AA45E-348C-420B-87E0-1721E3DB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1FE86-CA94-4DD3-9652-5963327D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9B058-BC0E-40A2-A4FC-AEB7354E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3B8D9-C8D5-4DCE-8EC2-A1D13DC8C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0A2FF0-84AD-4E1C-A493-09796557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E7457-3476-4FA5-85E0-CBEBB34E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F1EBF6-290D-446A-90E6-8224F276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59683F-119F-4425-9C03-C79DC15F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248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197FB-23C2-4030-844D-92A05867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00D9D-B7A4-4E77-A66D-55668086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FAB78D-A20E-4151-BA0F-50D238BF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28A75A-22C1-49C9-AC71-7BFF8268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9A3E32-9BB8-409C-AD0B-B2F2956BF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C5A94B-057B-4EE8-A369-16C7E9C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553AF1-1B38-4D49-ABFC-34068DE4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18F785-11AD-491D-8E05-D7FB50BD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99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4B33-31FF-4836-8072-3E524713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028539-19E4-4C45-9622-B052A420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F25D81-A0BC-4C22-BAC3-4D128AA9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4A1FD2-34BD-4122-B579-637E5B57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6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7CFF3-C972-4278-9CCB-6584B7D2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096CBB-CE01-4DE4-B5BC-16EC6AFF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F115AA-E515-4510-87D2-75B6E774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224FF-156B-419D-9B7E-4D16EF16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95A2-06B6-496E-8E86-3C26680A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0BC06-F22C-4E23-BC98-CE9EABE3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945093-44AD-461C-9E78-6B8BA5DF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8D8B8C-7D56-4438-AF67-45C0AE19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C31CD-C770-4AA0-B860-111E961C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171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5D5EB-9163-4D11-8A0A-DB6FC4D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942339-D400-43AF-9236-760895598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5DAE9E-9A82-4898-A170-2FBB4580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DC2F2A-0988-4634-956C-CB94671B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8C42B-8B6D-420B-AD95-62099F79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BD303F-7101-4140-B053-41685EA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3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A46729-561E-498A-8F2A-ABD284D6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22534-6270-48A7-8C90-769060A3B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4D201-AB8B-4EF9-83E4-C67630CCA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36A48-87BD-4E6F-9D11-14D1A92D3165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3D4B6-425B-4686-B354-001188B1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920C7-572B-4136-9F18-38D40959D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C0AB-C444-4157-9FE7-847A13BCA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7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972242-0D12-48BA-9872-262B43DD4480}"/>
              </a:ext>
            </a:extLst>
          </p:cNvPr>
          <p:cNvGrpSpPr/>
          <p:nvPr/>
        </p:nvGrpSpPr>
        <p:grpSpPr>
          <a:xfrm>
            <a:off x="622543" y="648418"/>
            <a:ext cx="3247011" cy="3761913"/>
            <a:chOff x="0" y="0"/>
            <a:chExt cx="3247011" cy="37619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6F558E-2C3F-4C45-8EA3-1B1B14920338}"/>
                </a:ext>
              </a:extLst>
            </p:cNvPr>
            <p:cNvSpPr/>
            <p:nvPr/>
          </p:nvSpPr>
          <p:spPr>
            <a:xfrm>
              <a:off x="0" y="0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5E66DF-80D5-42CF-BE13-DCA44D21C869}"/>
                </a:ext>
              </a:extLst>
            </p:cNvPr>
            <p:cNvSpPr/>
            <p:nvPr/>
          </p:nvSpPr>
          <p:spPr>
            <a:xfrm rot="5400000">
              <a:off x="1096394" y="-1096393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>
              <a:extLst>
                <a:ext uri="{FF2B5EF4-FFF2-40B4-BE49-F238E27FC236}">
                  <a16:creationId xmlns:a16="http://schemas.microsoft.com/office/drawing/2014/main" id="{62AD64B9-F3B4-4A00-BB4C-A825C2D3CC9B}"/>
                </a:ext>
              </a:extLst>
            </p:cNvPr>
            <p:cNvSpPr/>
            <p:nvPr/>
          </p:nvSpPr>
          <p:spPr>
            <a:xfrm rot="16200000" flipH="1" flipV="1">
              <a:off x="2719899" y="-19863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rectangle 16">
              <a:extLst>
                <a:ext uri="{FF2B5EF4-FFF2-40B4-BE49-F238E27FC236}">
                  <a16:creationId xmlns:a16="http://schemas.microsoft.com/office/drawing/2014/main" id="{8226DD4B-9CA7-416C-8E5C-7F5F244D9150}"/>
                </a:ext>
              </a:extLst>
            </p:cNvPr>
            <p:cNvSpPr/>
            <p:nvPr/>
          </p:nvSpPr>
          <p:spPr>
            <a:xfrm flipV="1">
              <a:off x="0" y="303616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8E2E0E45-A085-4E1C-931F-734FFA48A898}"/>
              </a:ext>
            </a:extLst>
          </p:cNvPr>
          <p:cNvSpPr txBox="1"/>
          <p:nvPr/>
        </p:nvSpPr>
        <p:spPr>
          <a:xfrm>
            <a:off x="2366288" y="2702369"/>
            <a:ext cx="74590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Luciole" panose="020B0500020200000003" pitchFamily="34" charset="0"/>
              </a:rPr>
              <a:t>Ch</a:t>
            </a:r>
            <a:r>
              <a:rPr lang="fr-FR" sz="6600" dirty="0">
                <a:solidFill>
                  <a:srgbClr val="27457B"/>
                </a:solidFill>
                <a:latin typeface="Luciole" panose="020B0500020200000003" pitchFamily="34" charset="0"/>
              </a:rPr>
              <a:t>a</a:t>
            </a:r>
            <a:r>
              <a:rPr lang="fr-FR" sz="6600" dirty="0">
                <a:latin typeface="Luciole" panose="020B0500020200000003" pitchFamily="34" charset="0"/>
              </a:rPr>
              <a:t>rte Gr</a:t>
            </a:r>
            <a:r>
              <a:rPr lang="fr-FR" sz="6600" dirty="0">
                <a:solidFill>
                  <a:srgbClr val="27457B"/>
                </a:solidFill>
                <a:latin typeface="Luciole" panose="020B0500020200000003" pitchFamily="34" charset="0"/>
              </a:rPr>
              <a:t>a</a:t>
            </a:r>
            <a:r>
              <a:rPr lang="fr-FR" sz="6600" dirty="0">
                <a:latin typeface="Luciole" panose="020B0500020200000003" pitchFamily="34" charset="0"/>
              </a:rPr>
              <a:t>phique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B5178EB-FFD9-4554-A1A4-E2CB923CF979}"/>
              </a:ext>
            </a:extLst>
          </p:cNvPr>
          <p:cNvGrpSpPr/>
          <p:nvPr/>
        </p:nvGrpSpPr>
        <p:grpSpPr>
          <a:xfrm>
            <a:off x="8323098" y="1802027"/>
            <a:ext cx="3246359" cy="3765107"/>
            <a:chOff x="8945641" y="3098813"/>
            <a:chExt cx="3246359" cy="37651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4FB441-B2C1-4772-B023-DA0123EFE64C}"/>
                </a:ext>
              </a:extLst>
            </p:cNvPr>
            <p:cNvSpPr/>
            <p:nvPr/>
          </p:nvSpPr>
          <p:spPr>
            <a:xfrm>
              <a:off x="11863526" y="3821837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59CFFD-1BDB-44C7-BE99-A8E1DAAB3749}"/>
                </a:ext>
              </a:extLst>
            </p:cNvPr>
            <p:cNvSpPr/>
            <p:nvPr/>
          </p:nvSpPr>
          <p:spPr>
            <a:xfrm rot="5400000">
              <a:off x="10767133" y="5439049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rectangle 19">
              <a:extLst>
                <a:ext uri="{FF2B5EF4-FFF2-40B4-BE49-F238E27FC236}">
                  <a16:creationId xmlns:a16="http://schemas.microsoft.com/office/drawing/2014/main" id="{72498DF3-CA4B-4F64-8991-E4B66EDAFAFE}"/>
                </a:ext>
              </a:extLst>
            </p:cNvPr>
            <p:cNvSpPr/>
            <p:nvPr/>
          </p:nvSpPr>
          <p:spPr>
            <a:xfrm rot="5400000" flipH="1" flipV="1">
              <a:off x="9144279" y="633680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rectangle 20">
              <a:extLst>
                <a:ext uri="{FF2B5EF4-FFF2-40B4-BE49-F238E27FC236}">
                  <a16:creationId xmlns:a16="http://schemas.microsoft.com/office/drawing/2014/main" id="{403A71B7-8B07-4CAE-B2BC-657F4A9FBEEC}"/>
                </a:ext>
              </a:extLst>
            </p:cNvPr>
            <p:cNvSpPr/>
            <p:nvPr/>
          </p:nvSpPr>
          <p:spPr>
            <a:xfrm rot="10800000" flipV="1">
              <a:off x="11863524" y="309881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46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778E7D-5987-45F8-B111-62BE1D52995F}"/>
              </a:ext>
            </a:extLst>
          </p:cNvPr>
          <p:cNvSpPr/>
          <p:nvPr/>
        </p:nvSpPr>
        <p:spPr>
          <a:xfrm>
            <a:off x="737660" y="1357443"/>
            <a:ext cx="3057991" cy="45719"/>
          </a:xfrm>
          <a:prstGeom prst="rect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972242-0D12-48BA-9872-262B43DD4480}"/>
              </a:ext>
            </a:extLst>
          </p:cNvPr>
          <p:cNvGrpSpPr/>
          <p:nvPr/>
        </p:nvGrpSpPr>
        <p:grpSpPr>
          <a:xfrm>
            <a:off x="0" y="0"/>
            <a:ext cx="3247011" cy="3761913"/>
            <a:chOff x="0" y="0"/>
            <a:chExt cx="3247011" cy="37619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6F558E-2C3F-4C45-8EA3-1B1B14920338}"/>
                </a:ext>
              </a:extLst>
            </p:cNvPr>
            <p:cNvSpPr/>
            <p:nvPr/>
          </p:nvSpPr>
          <p:spPr>
            <a:xfrm>
              <a:off x="0" y="0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5E66DF-80D5-42CF-BE13-DCA44D21C869}"/>
                </a:ext>
              </a:extLst>
            </p:cNvPr>
            <p:cNvSpPr/>
            <p:nvPr/>
          </p:nvSpPr>
          <p:spPr>
            <a:xfrm rot="5400000">
              <a:off x="1096394" y="-1096393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>
              <a:extLst>
                <a:ext uri="{FF2B5EF4-FFF2-40B4-BE49-F238E27FC236}">
                  <a16:creationId xmlns:a16="http://schemas.microsoft.com/office/drawing/2014/main" id="{62AD64B9-F3B4-4A00-BB4C-A825C2D3CC9B}"/>
                </a:ext>
              </a:extLst>
            </p:cNvPr>
            <p:cNvSpPr/>
            <p:nvPr/>
          </p:nvSpPr>
          <p:spPr>
            <a:xfrm rot="16200000" flipH="1" flipV="1">
              <a:off x="2719899" y="-19863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rectangle 16">
              <a:extLst>
                <a:ext uri="{FF2B5EF4-FFF2-40B4-BE49-F238E27FC236}">
                  <a16:creationId xmlns:a16="http://schemas.microsoft.com/office/drawing/2014/main" id="{8226DD4B-9CA7-416C-8E5C-7F5F244D9150}"/>
                </a:ext>
              </a:extLst>
            </p:cNvPr>
            <p:cNvSpPr/>
            <p:nvPr/>
          </p:nvSpPr>
          <p:spPr>
            <a:xfrm flipV="1">
              <a:off x="0" y="303616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842186B3-28F7-4368-BF43-E297BEBF2513}"/>
              </a:ext>
            </a:extLst>
          </p:cNvPr>
          <p:cNvSpPr txBox="1"/>
          <p:nvPr/>
        </p:nvSpPr>
        <p:spPr>
          <a:xfrm>
            <a:off x="656278" y="810195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i="1" dirty="0">
                <a:latin typeface="Luciole" panose="020B0500020200000003" pitchFamily="34" charset="0"/>
              </a:rPr>
              <a:t>Typographie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F4CA463-4547-4CB9-B9B4-C30D173F50F0}"/>
              </a:ext>
            </a:extLst>
          </p:cNvPr>
          <p:cNvGrpSpPr/>
          <p:nvPr/>
        </p:nvGrpSpPr>
        <p:grpSpPr>
          <a:xfrm>
            <a:off x="737660" y="3429000"/>
            <a:ext cx="9392272" cy="1015663"/>
            <a:chOff x="742322" y="3160089"/>
            <a:chExt cx="9392272" cy="1015663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152FF12-15AE-413F-A4BD-C9264FC4767D}"/>
                </a:ext>
              </a:extLst>
            </p:cNvPr>
            <p:cNvSpPr txBox="1"/>
            <p:nvPr/>
          </p:nvSpPr>
          <p:spPr>
            <a:xfrm>
              <a:off x="1189607" y="3529421"/>
              <a:ext cx="8944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0" i="0" dirty="0">
                  <a:effectLst/>
                  <a:latin typeface="Luciole" panose="020B0500020200000003" pitchFamily="34" charset="0"/>
                </a:rPr>
                <a:t>Florence avait l’esprit un peu mélangé entre ce Prélude qui ne lui apportait que des questions sans réponse.</a:t>
              </a:r>
              <a:endParaRPr lang="fr-FR" dirty="0">
                <a:latin typeface="Luciole" panose="020B0500020200000003" pitchFamily="34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BD8C4D6-11DD-49D0-89CC-7C99022EF4EE}"/>
                </a:ext>
              </a:extLst>
            </p:cNvPr>
            <p:cNvSpPr txBox="1"/>
            <p:nvPr/>
          </p:nvSpPr>
          <p:spPr>
            <a:xfrm>
              <a:off x="742322" y="3160089"/>
              <a:ext cx="2459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uciole" panose="020B0500020200000003" pitchFamily="34" charset="0"/>
                </a:rPr>
                <a:t>- Luciole (contenu) 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47A2E55E-867E-4D3C-99BC-4D6EC343B0A1}"/>
              </a:ext>
            </a:extLst>
          </p:cNvPr>
          <p:cNvSpPr txBox="1"/>
          <p:nvPr/>
        </p:nvSpPr>
        <p:spPr>
          <a:xfrm>
            <a:off x="1184945" y="2437395"/>
            <a:ext cx="894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Indie Flower" panose="02000000000000000000" pitchFamily="2" charset="0"/>
              </a:rPr>
              <a:t>Florence avait l’esprit un peu mélangé entre ce Prélude qui ne lui apportait que des questions sans réponse.</a:t>
            </a:r>
            <a:endParaRPr lang="fr-FR" dirty="0">
              <a:latin typeface="Indie Flower" panose="020000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192C8D0-11CB-4AA7-85BA-69C39DD27711}"/>
              </a:ext>
            </a:extLst>
          </p:cNvPr>
          <p:cNvSpPr txBox="1"/>
          <p:nvPr/>
        </p:nvSpPr>
        <p:spPr>
          <a:xfrm>
            <a:off x="737660" y="206806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uciole" panose="020B0500020200000003" pitchFamily="34" charset="0"/>
              </a:rPr>
              <a:t>- Indie Flower (titre et logo)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B1BA5D0-69C1-40BD-8DE5-E4D766445E8E}"/>
              </a:ext>
            </a:extLst>
          </p:cNvPr>
          <p:cNvGrpSpPr/>
          <p:nvPr/>
        </p:nvGrpSpPr>
        <p:grpSpPr>
          <a:xfrm>
            <a:off x="8936763" y="3098813"/>
            <a:ext cx="3246359" cy="3765107"/>
            <a:chOff x="8945641" y="3098813"/>
            <a:chExt cx="3246359" cy="37651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317D6C-ADCC-4D6F-89CA-C7F92FA2A413}"/>
                </a:ext>
              </a:extLst>
            </p:cNvPr>
            <p:cNvSpPr/>
            <p:nvPr/>
          </p:nvSpPr>
          <p:spPr>
            <a:xfrm>
              <a:off x="11863526" y="3821837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6329DA-1683-423E-8786-4F98654608EA}"/>
                </a:ext>
              </a:extLst>
            </p:cNvPr>
            <p:cNvSpPr/>
            <p:nvPr/>
          </p:nvSpPr>
          <p:spPr>
            <a:xfrm rot="5400000">
              <a:off x="10767133" y="5439049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iangle rectangle 24">
              <a:extLst>
                <a:ext uri="{FF2B5EF4-FFF2-40B4-BE49-F238E27FC236}">
                  <a16:creationId xmlns:a16="http://schemas.microsoft.com/office/drawing/2014/main" id="{9AD946CB-7F43-446F-B277-16B11708EC2B}"/>
                </a:ext>
              </a:extLst>
            </p:cNvPr>
            <p:cNvSpPr/>
            <p:nvPr/>
          </p:nvSpPr>
          <p:spPr>
            <a:xfrm rot="5400000" flipH="1" flipV="1">
              <a:off x="9144279" y="633680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rectangle 25">
              <a:extLst>
                <a:ext uri="{FF2B5EF4-FFF2-40B4-BE49-F238E27FC236}">
                  <a16:creationId xmlns:a16="http://schemas.microsoft.com/office/drawing/2014/main" id="{D1881C68-75F6-452C-9D9B-40B809928E15}"/>
                </a:ext>
              </a:extLst>
            </p:cNvPr>
            <p:cNvSpPr/>
            <p:nvPr/>
          </p:nvSpPr>
          <p:spPr>
            <a:xfrm rot="10800000" flipV="1">
              <a:off x="11863524" y="309881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8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8E12F4-747D-4763-A9A3-C9C1D963C400}"/>
              </a:ext>
            </a:extLst>
          </p:cNvPr>
          <p:cNvSpPr/>
          <p:nvPr/>
        </p:nvSpPr>
        <p:spPr>
          <a:xfrm>
            <a:off x="1968292" y="1450263"/>
            <a:ext cx="3169503" cy="2231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972242-0D12-48BA-9872-262B43DD4480}"/>
              </a:ext>
            </a:extLst>
          </p:cNvPr>
          <p:cNvGrpSpPr/>
          <p:nvPr/>
        </p:nvGrpSpPr>
        <p:grpSpPr>
          <a:xfrm>
            <a:off x="0" y="0"/>
            <a:ext cx="3247011" cy="3761913"/>
            <a:chOff x="0" y="0"/>
            <a:chExt cx="3247011" cy="37619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6F558E-2C3F-4C45-8EA3-1B1B14920338}"/>
                </a:ext>
              </a:extLst>
            </p:cNvPr>
            <p:cNvSpPr/>
            <p:nvPr/>
          </p:nvSpPr>
          <p:spPr>
            <a:xfrm>
              <a:off x="0" y="0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5E66DF-80D5-42CF-BE13-DCA44D21C869}"/>
                </a:ext>
              </a:extLst>
            </p:cNvPr>
            <p:cNvSpPr/>
            <p:nvPr/>
          </p:nvSpPr>
          <p:spPr>
            <a:xfrm rot="5400000">
              <a:off x="1096394" y="-1096393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>
              <a:extLst>
                <a:ext uri="{FF2B5EF4-FFF2-40B4-BE49-F238E27FC236}">
                  <a16:creationId xmlns:a16="http://schemas.microsoft.com/office/drawing/2014/main" id="{62AD64B9-F3B4-4A00-BB4C-A825C2D3CC9B}"/>
                </a:ext>
              </a:extLst>
            </p:cNvPr>
            <p:cNvSpPr/>
            <p:nvPr/>
          </p:nvSpPr>
          <p:spPr>
            <a:xfrm rot="16200000" flipH="1" flipV="1">
              <a:off x="2719899" y="-19863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rectangle 16">
              <a:extLst>
                <a:ext uri="{FF2B5EF4-FFF2-40B4-BE49-F238E27FC236}">
                  <a16:creationId xmlns:a16="http://schemas.microsoft.com/office/drawing/2014/main" id="{8226DD4B-9CA7-416C-8E5C-7F5F244D9150}"/>
                </a:ext>
              </a:extLst>
            </p:cNvPr>
            <p:cNvSpPr/>
            <p:nvPr/>
          </p:nvSpPr>
          <p:spPr>
            <a:xfrm flipV="1">
              <a:off x="0" y="303616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CC3F2-886D-4B13-8DE8-E3A7A31B444C}"/>
              </a:ext>
            </a:extLst>
          </p:cNvPr>
          <p:cNvSpPr/>
          <p:nvPr/>
        </p:nvSpPr>
        <p:spPr>
          <a:xfrm>
            <a:off x="737661" y="1357443"/>
            <a:ext cx="1189994" cy="51227"/>
          </a:xfrm>
          <a:prstGeom prst="rect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D3E101-C1E3-4894-BF43-733127504BB3}"/>
              </a:ext>
            </a:extLst>
          </p:cNvPr>
          <p:cNvSpPr txBox="1"/>
          <p:nvPr/>
        </p:nvSpPr>
        <p:spPr>
          <a:xfrm>
            <a:off x="676359" y="819999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Luciole" panose="020B0500020200000003" pitchFamily="34" charset="0"/>
              </a:rPr>
              <a:t>Logo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0D39C3-75A5-4EE0-8EBF-06CF0269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70" y="2429438"/>
            <a:ext cx="2132094" cy="21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A56E9204-7DF3-4096-859B-86AEACB24B4E}"/>
              </a:ext>
            </a:extLst>
          </p:cNvPr>
          <p:cNvGrpSpPr/>
          <p:nvPr/>
        </p:nvGrpSpPr>
        <p:grpSpPr>
          <a:xfrm>
            <a:off x="7726441" y="2228668"/>
            <a:ext cx="2438400" cy="2486018"/>
            <a:chOff x="3168750" y="3405192"/>
            <a:chExt cx="2438400" cy="24860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F6D009-A135-4145-9F6F-A483ECC8D007}"/>
                </a:ext>
              </a:extLst>
            </p:cNvPr>
            <p:cNvSpPr/>
            <p:nvPr/>
          </p:nvSpPr>
          <p:spPr>
            <a:xfrm>
              <a:off x="3484606" y="3405192"/>
              <a:ext cx="1816443" cy="2486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8A6B0EA-1F51-4EA2-AAE6-18BAF8AC4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750" y="3452809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AutoShape 12">
            <a:extLst>
              <a:ext uri="{FF2B5EF4-FFF2-40B4-BE49-F238E27FC236}">
                <a16:creationId xmlns:a16="http://schemas.microsoft.com/office/drawing/2014/main" id="{3B4985ED-072A-451D-A531-ADCBA5EBC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83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A2922049-B437-4D6F-B26F-36F83DCC4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8928" y="5727361"/>
            <a:ext cx="3169503" cy="31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769E1415-90FB-4A13-98B9-A38C8F938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8107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F15D310-6634-4153-BADD-B4F80D862BCC}"/>
              </a:ext>
            </a:extLst>
          </p:cNvPr>
          <p:cNvGrpSpPr/>
          <p:nvPr/>
        </p:nvGrpSpPr>
        <p:grpSpPr>
          <a:xfrm>
            <a:off x="8936763" y="3098813"/>
            <a:ext cx="3246359" cy="3765107"/>
            <a:chOff x="8945641" y="3098813"/>
            <a:chExt cx="3246359" cy="3765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44B1EA-4CA2-4A1E-A8A7-92377BFA5255}"/>
                </a:ext>
              </a:extLst>
            </p:cNvPr>
            <p:cNvSpPr/>
            <p:nvPr/>
          </p:nvSpPr>
          <p:spPr>
            <a:xfrm>
              <a:off x="11863526" y="3821837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9D8D28-F4C6-488C-9BC0-127A0A3CB8D2}"/>
                </a:ext>
              </a:extLst>
            </p:cNvPr>
            <p:cNvSpPr/>
            <p:nvPr/>
          </p:nvSpPr>
          <p:spPr>
            <a:xfrm rot="5400000">
              <a:off x="10767133" y="5439049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rectangle 26">
              <a:extLst>
                <a:ext uri="{FF2B5EF4-FFF2-40B4-BE49-F238E27FC236}">
                  <a16:creationId xmlns:a16="http://schemas.microsoft.com/office/drawing/2014/main" id="{56E7E712-F522-42E9-9612-3A5391BFB425}"/>
                </a:ext>
              </a:extLst>
            </p:cNvPr>
            <p:cNvSpPr/>
            <p:nvPr/>
          </p:nvSpPr>
          <p:spPr>
            <a:xfrm rot="5400000" flipH="1" flipV="1">
              <a:off x="9144279" y="633680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rectangle 27">
              <a:extLst>
                <a:ext uri="{FF2B5EF4-FFF2-40B4-BE49-F238E27FC236}">
                  <a16:creationId xmlns:a16="http://schemas.microsoft.com/office/drawing/2014/main" id="{4E08982F-5E73-4411-841F-5B3E0424C889}"/>
                </a:ext>
              </a:extLst>
            </p:cNvPr>
            <p:cNvSpPr/>
            <p:nvPr/>
          </p:nvSpPr>
          <p:spPr>
            <a:xfrm rot="10800000" flipV="1">
              <a:off x="11863524" y="309881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04D4D8BA-45D8-4C7D-81DF-2750E2968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0" y="3594818"/>
            <a:ext cx="3169504" cy="22397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6325FAE-EBB1-4A71-B084-E60CB6537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52" y="1450263"/>
            <a:ext cx="3169504" cy="22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8219E2CC-09C5-4696-9411-6BC8F59B6404}"/>
              </a:ext>
            </a:extLst>
          </p:cNvPr>
          <p:cNvGrpSpPr/>
          <p:nvPr/>
        </p:nvGrpSpPr>
        <p:grpSpPr>
          <a:xfrm>
            <a:off x="8936763" y="3098813"/>
            <a:ext cx="3246359" cy="3765107"/>
            <a:chOff x="8945641" y="3098813"/>
            <a:chExt cx="3246359" cy="37651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B521E7-F0A3-4E8E-BB70-AD8E97835AE6}"/>
                </a:ext>
              </a:extLst>
            </p:cNvPr>
            <p:cNvSpPr/>
            <p:nvPr/>
          </p:nvSpPr>
          <p:spPr>
            <a:xfrm>
              <a:off x="11863526" y="3821837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4C04FA-E3D1-4E90-9A25-CC405FD0098F}"/>
                </a:ext>
              </a:extLst>
            </p:cNvPr>
            <p:cNvSpPr/>
            <p:nvPr/>
          </p:nvSpPr>
          <p:spPr>
            <a:xfrm rot="5400000">
              <a:off x="10767133" y="5439049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rectangle 14">
              <a:extLst>
                <a:ext uri="{FF2B5EF4-FFF2-40B4-BE49-F238E27FC236}">
                  <a16:creationId xmlns:a16="http://schemas.microsoft.com/office/drawing/2014/main" id="{6B15DA29-FBC6-4B00-9FDB-4C3335E7BBCE}"/>
                </a:ext>
              </a:extLst>
            </p:cNvPr>
            <p:cNvSpPr/>
            <p:nvPr/>
          </p:nvSpPr>
          <p:spPr>
            <a:xfrm rot="5400000" flipH="1" flipV="1">
              <a:off x="9144279" y="633680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iangle rectangle 15">
              <a:extLst>
                <a:ext uri="{FF2B5EF4-FFF2-40B4-BE49-F238E27FC236}">
                  <a16:creationId xmlns:a16="http://schemas.microsoft.com/office/drawing/2014/main" id="{9BE584EB-EC77-49E4-8A9F-1D3CF46E9E7E}"/>
                </a:ext>
              </a:extLst>
            </p:cNvPr>
            <p:cNvSpPr/>
            <p:nvPr/>
          </p:nvSpPr>
          <p:spPr>
            <a:xfrm rot="10800000" flipV="1">
              <a:off x="11863524" y="309881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972242-0D12-48BA-9872-262B43DD4480}"/>
              </a:ext>
            </a:extLst>
          </p:cNvPr>
          <p:cNvGrpSpPr/>
          <p:nvPr/>
        </p:nvGrpSpPr>
        <p:grpSpPr>
          <a:xfrm>
            <a:off x="0" y="0"/>
            <a:ext cx="3247011" cy="3761913"/>
            <a:chOff x="0" y="0"/>
            <a:chExt cx="3247011" cy="37619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6F558E-2C3F-4C45-8EA3-1B1B14920338}"/>
                </a:ext>
              </a:extLst>
            </p:cNvPr>
            <p:cNvSpPr/>
            <p:nvPr/>
          </p:nvSpPr>
          <p:spPr>
            <a:xfrm>
              <a:off x="0" y="0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5E66DF-80D5-42CF-BE13-DCA44D21C869}"/>
                </a:ext>
              </a:extLst>
            </p:cNvPr>
            <p:cNvSpPr/>
            <p:nvPr/>
          </p:nvSpPr>
          <p:spPr>
            <a:xfrm rot="5400000">
              <a:off x="1096394" y="-1096393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>
              <a:extLst>
                <a:ext uri="{FF2B5EF4-FFF2-40B4-BE49-F238E27FC236}">
                  <a16:creationId xmlns:a16="http://schemas.microsoft.com/office/drawing/2014/main" id="{62AD64B9-F3B4-4A00-BB4C-A825C2D3CC9B}"/>
                </a:ext>
              </a:extLst>
            </p:cNvPr>
            <p:cNvSpPr/>
            <p:nvPr/>
          </p:nvSpPr>
          <p:spPr>
            <a:xfrm rot="16200000" flipH="1" flipV="1">
              <a:off x="2719899" y="-19863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rectangle 16">
              <a:extLst>
                <a:ext uri="{FF2B5EF4-FFF2-40B4-BE49-F238E27FC236}">
                  <a16:creationId xmlns:a16="http://schemas.microsoft.com/office/drawing/2014/main" id="{8226DD4B-9CA7-416C-8E5C-7F5F244D9150}"/>
                </a:ext>
              </a:extLst>
            </p:cNvPr>
            <p:cNvSpPr/>
            <p:nvPr/>
          </p:nvSpPr>
          <p:spPr>
            <a:xfrm flipV="1">
              <a:off x="0" y="303616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A4C38-0929-46E8-8D86-B92598914353}"/>
              </a:ext>
            </a:extLst>
          </p:cNvPr>
          <p:cNvSpPr/>
          <p:nvPr/>
        </p:nvSpPr>
        <p:spPr>
          <a:xfrm>
            <a:off x="737661" y="1357443"/>
            <a:ext cx="5358340" cy="45719"/>
          </a:xfrm>
          <a:prstGeom prst="rect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2A6997-1E14-49DF-A55F-8CF47189809B}"/>
              </a:ext>
            </a:extLst>
          </p:cNvPr>
          <p:cNvSpPr txBox="1"/>
          <p:nvPr/>
        </p:nvSpPr>
        <p:spPr>
          <a:xfrm>
            <a:off x="604300" y="810195"/>
            <a:ext cx="5285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Luciole" panose="020B0500020200000003" pitchFamily="34" charset="0"/>
              </a:rPr>
              <a:t>Palette chromatique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B8C62E1-1E98-43A7-910D-90AB8D50E290}"/>
              </a:ext>
            </a:extLst>
          </p:cNvPr>
          <p:cNvGrpSpPr/>
          <p:nvPr/>
        </p:nvGrpSpPr>
        <p:grpSpPr>
          <a:xfrm>
            <a:off x="975342" y="1804086"/>
            <a:ext cx="2366263" cy="4337222"/>
            <a:chOff x="1729946" y="1804086"/>
            <a:chExt cx="2916195" cy="4337222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9B0D0D1-76B6-49B1-9FAC-FBB2D1C9EDA8}"/>
                </a:ext>
              </a:extLst>
            </p:cNvPr>
            <p:cNvSpPr/>
            <p:nvPr/>
          </p:nvSpPr>
          <p:spPr>
            <a:xfrm>
              <a:off x="1729946" y="1804086"/>
              <a:ext cx="2916195" cy="433722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3068DCF6-7CC7-4F54-875A-E11A139781A8}"/>
                </a:ext>
              </a:extLst>
            </p:cNvPr>
            <p:cNvSpPr/>
            <p:nvPr/>
          </p:nvSpPr>
          <p:spPr>
            <a:xfrm>
              <a:off x="1927654" y="1950411"/>
              <a:ext cx="2520777" cy="2312670"/>
            </a:xfrm>
            <a:prstGeom prst="roundRect">
              <a:avLst/>
            </a:prstGeom>
            <a:solidFill>
              <a:srgbClr val="236E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C0A9FA9-104F-454B-8FFC-BC9569007142}"/>
                </a:ext>
              </a:extLst>
            </p:cNvPr>
            <p:cNvSpPr/>
            <p:nvPr/>
          </p:nvSpPr>
          <p:spPr>
            <a:xfrm>
              <a:off x="1835705" y="4584357"/>
              <a:ext cx="2704675" cy="13098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#236EB4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RGB : 35, 110, 180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CMJN : 81, 39, 0, 29</a:t>
              </a:r>
            </a:p>
            <a:p>
              <a:pPr algn="ctr"/>
              <a:endParaRPr lang="fr-FR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9B3A214-7EE4-483C-8408-B9E55E14277B}"/>
              </a:ext>
            </a:extLst>
          </p:cNvPr>
          <p:cNvGrpSpPr/>
          <p:nvPr/>
        </p:nvGrpSpPr>
        <p:grpSpPr>
          <a:xfrm>
            <a:off x="3341603" y="1804086"/>
            <a:ext cx="2366263" cy="4337222"/>
            <a:chOff x="1729946" y="1804086"/>
            <a:chExt cx="2916195" cy="4337222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D48EAF3E-27D4-44F5-A850-D3784042B74C}"/>
                </a:ext>
              </a:extLst>
            </p:cNvPr>
            <p:cNvSpPr/>
            <p:nvPr/>
          </p:nvSpPr>
          <p:spPr>
            <a:xfrm>
              <a:off x="1729946" y="1804086"/>
              <a:ext cx="2916195" cy="433722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7D3C0C3-4668-4B8F-ADC4-619EF49CBA59}"/>
                </a:ext>
              </a:extLst>
            </p:cNvPr>
            <p:cNvSpPr/>
            <p:nvPr/>
          </p:nvSpPr>
          <p:spPr>
            <a:xfrm>
              <a:off x="1927654" y="1950411"/>
              <a:ext cx="2520777" cy="2312670"/>
            </a:xfrm>
            <a:prstGeom prst="roundRect">
              <a:avLst/>
            </a:prstGeom>
            <a:solidFill>
              <a:srgbClr val="08F0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0CE0235B-012A-4B1B-9375-BCF40B1FCA05}"/>
                </a:ext>
              </a:extLst>
            </p:cNvPr>
            <p:cNvSpPr/>
            <p:nvPr/>
          </p:nvSpPr>
          <p:spPr>
            <a:xfrm>
              <a:off x="1835705" y="4584357"/>
              <a:ext cx="2704675" cy="13098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#08F0E2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RGB : 8, 240, 226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CMJN : 97, 0, 6, 6</a:t>
              </a:r>
            </a:p>
            <a:p>
              <a:pPr algn="ctr"/>
              <a:endParaRPr lang="fr-FR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2E5041D-20CD-4B25-859D-8D98146D052F}"/>
              </a:ext>
            </a:extLst>
          </p:cNvPr>
          <p:cNvGrpSpPr/>
          <p:nvPr/>
        </p:nvGrpSpPr>
        <p:grpSpPr>
          <a:xfrm>
            <a:off x="5707862" y="1804086"/>
            <a:ext cx="2366263" cy="4337222"/>
            <a:chOff x="1729946" y="1804086"/>
            <a:chExt cx="2916195" cy="4337222"/>
          </a:xfrm>
        </p:grpSpPr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3C12BEF7-AD9E-483C-B27D-16B0DA8F5BB1}"/>
                </a:ext>
              </a:extLst>
            </p:cNvPr>
            <p:cNvSpPr/>
            <p:nvPr/>
          </p:nvSpPr>
          <p:spPr>
            <a:xfrm>
              <a:off x="1729946" y="1804086"/>
              <a:ext cx="2916195" cy="433722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C66C3353-A8F3-44E0-BDAA-5E243033C9C1}"/>
                </a:ext>
              </a:extLst>
            </p:cNvPr>
            <p:cNvSpPr/>
            <p:nvPr/>
          </p:nvSpPr>
          <p:spPr>
            <a:xfrm>
              <a:off x="1927654" y="1950411"/>
              <a:ext cx="2520777" cy="2312670"/>
            </a:xfrm>
            <a:prstGeom prst="roundRect">
              <a:avLst/>
            </a:prstGeom>
            <a:solidFill>
              <a:srgbClr val="0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5F092BD4-2319-4707-98B5-F4EB6728F665}"/>
                </a:ext>
              </a:extLst>
            </p:cNvPr>
            <p:cNvSpPr/>
            <p:nvPr/>
          </p:nvSpPr>
          <p:spPr>
            <a:xfrm>
              <a:off x="1835705" y="4584357"/>
              <a:ext cx="2704675" cy="13098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#000000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RGB : 0,0,0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CMJN : 0,0,0, 100</a:t>
              </a:r>
            </a:p>
            <a:p>
              <a:pPr algn="ctr"/>
              <a:endParaRPr lang="fr-FR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B2E779-F295-4D0A-993B-CE9926AF879D}"/>
              </a:ext>
            </a:extLst>
          </p:cNvPr>
          <p:cNvGrpSpPr/>
          <p:nvPr/>
        </p:nvGrpSpPr>
        <p:grpSpPr>
          <a:xfrm>
            <a:off x="8074123" y="1804086"/>
            <a:ext cx="2521260" cy="4337222"/>
            <a:chOff x="1729946" y="1804086"/>
            <a:chExt cx="2916195" cy="4337222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D826206B-D4C8-45F4-A11F-73F0765891F6}"/>
                </a:ext>
              </a:extLst>
            </p:cNvPr>
            <p:cNvSpPr/>
            <p:nvPr/>
          </p:nvSpPr>
          <p:spPr>
            <a:xfrm>
              <a:off x="1729946" y="1804086"/>
              <a:ext cx="2916195" cy="433722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2E97E6E2-D763-4028-9315-F6F6BA3FB4B7}"/>
                </a:ext>
              </a:extLst>
            </p:cNvPr>
            <p:cNvSpPr/>
            <p:nvPr/>
          </p:nvSpPr>
          <p:spPr>
            <a:xfrm>
              <a:off x="1927654" y="1950411"/>
              <a:ext cx="2520777" cy="23126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0A13EDBB-8ED9-4DE2-974E-FDF4EAE4E6C9}"/>
                </a:ext>
              </a:extLst>
            </p:cNvPr>
            <p:cNvSpPr/>
            <p:nvPr/>
          </p:nvSpPr>
          <p:spPr>
            <a:xfrm>
              <a:off x="1835705" y="4584357"/>
              <a:ext cx="2736919" cy="13098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#FFFFFF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RGB : 255, 255, 255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Luciole" panose="020B0500020200000003" pitchFamily="34" charset="0"/>
                </a:rPr>
                <a:t>CMJN : 100, 38, 0, 45</a:t>
              </a:r>
            </a:p>
            <a:p>
              <a:pPr algn="ctr"/>
              <a:endParaRPr lang="fr-FR" dirty="0">
                <a:solidFill>
                  <a:schemeClr val="tx1"/>
                </a:solidFill>
                <a:latin typeface="Luciole" panose="020B05000202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33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972242-0D12-48BA-9872-262B43DD4480}"/>
              </a:ext>
            </a:extLst>
          </p:cNvPr>
          <p:cNvGrpSpPr/>
          <p:nvPr/>
        </p:nvGrpSpPr>
        <p:grpSpPr>
          <a:xfrm>
            <a:off x="0" y="0"/>
            <a:ext cx="3247011" cy="3761913"/>
            <a:chOff x="0" y="0"/>
            <a:chExt cx="3247011" cy="37619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6F558E-2C3F-4C45-8EA3-1B1B14920338}"/>
                </a:ext>
              </a:extLst>
            </p:cNvPr>
            <p:cNvSpPr/>
            <p:nvPr/>
          </p:nvSpPr>
          <p:spPr>
            <a:xfrm>
              <a:off x="0" y="0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5E66DF-80D5-42CF-BE13-DCA44D21C869}"/>
                </a:ext>
              </a:extLst>
            </p:cNvPr>
            <p:cNvSpPr/>
            <p:nvPr/>
          </p:nvSpPr>
          <p:spPr>
            <a:xfrm rot="5400000">
              <a:off x="1096394" y="-1096393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>
              <a:extLst>
                <a:ext uri="{FF2B5EF4-FFF2-40B4-BE49-F238E27FC236}">
                  <a16:creationId xmlns:a16="http://schemas.microsoft.com/office/drawing/2014/main" id="{62AD64B9-F3B4-4A00-BB4C-A825C2D3CC9B}"/>
                </a:ext>
              </a:extLst>
            </p:cNvPr>
            <p:cNvSpPr/>
            <p:nvPr/>
          </p:nvSpPr>
          <p:spPr>
            <a:xfrm rot="16200000" flipH="1" flipV="1">
              <a:off x="2719899" y="-19863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rectangle 16">
              <a:extLst>
                <a:ext uri="{FF2B5EF4-FFF2-40B4-BE49-F238E27FC236}">
                  <a16:creationId xmlns:a16="http://schemas.microsoft.com/office/drawing/2014/main" id="{8226DD4B-9CA7-416C-8E5C-7F5F244D9150}"/>
                </a:ext>
              </a:extLst>
            </p:cNvPr>
            <p:cNvSpPr/>
            <p:nvPr/>
          </p:nvSpPr>
          <p:spPr>
            <a:xfrm flipV="1">
              <a:off x="0" y="303616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9CEDA-CF63-4F94-8E5C-6B3280254FD5}"/>
              </a:ext>
            </a:extLst>
          </p:cNvPr>
          <p:cNvSpPr/>
          <p:nvPr/>
        </p:nvSpPr>
        <p:spPr>
          <a:xfrm>
            <a:off x="737660" y="1357443"/>
            <a:ext cx="3490058" cy="45719"/>
          </a:xfrm>
          <a:prstGeom prst="rect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7398290-D2CB-41AD-846B-91113EFA4E6F}"/>
              </a:ext>
            </a:extLst>
          </p:cNvPr>
          <p:cNvSpPr txBox="1"/>
          <p:nvPr/>
        </p:nvSpPr>
        <p:spPr>
          <a:xfrm>
            <a:off x="638806" y="797538"/>
            <a:ext cx="349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Luciole" panose="020B0500020200000003" pitchFamily="34" charset="0"/>
              </a:rPr>
              <a:t>Iconographie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422DE36-0C9F-44E1-80DE-F354666FE564}"/>
              </a:ext>
            </a:extLst>
          </p:cNvPr>
          <p:cNvGrpSpPr/>
          <p:nvPr/>
        </p:nvGrpSpPr>
        <p:grpSpPr>
          <a:xfrm>
            <a:off x="8936763" y="3098813"/>
            <a:ext cx="3246359" cy="3765107"/>
            <a:chOff x="8945641" y="3098813"/>
            <a:chExt cx="3246359" cy="37651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39C771-79F8-4FBF-8912-A9C7018F676B}"/>
                </a:ext>
              </a:extLst>
            </p:cNvPr>
            <p:cNvSpPr/>
            <p:nvPr/>
          </p:nvSpPr>
          <p:spPr>
            <a:xfrm>
              <a:off x="11863526" y="3821837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4713F9-BF72-40FE-8D7B-F047570DEDAE}"/>
                </a:ext>
              </a:extLst>
            </p:cNvPr>
            <p:cNvSpPr/>
            <p:nvPr/>
          </p:nvSpPr>
          <p:spPr>
            <a:xfrm rot="5400000">
              <a:off x="10767133" y="5439049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rectangle 27">
              <a:extLst>
                <a:ext uri="{FF2B5EF4-FFF2-40B4-BE49-F238E27FC236}">
                  <a16:creationId xmlns:a16="http://schemas.microsoft.com/office/drawing/2014/main" id="{A6954A40-E933-441B-A963-0EFA5EA942B9}"/>
                </a:ext>
              </a:extLst>
            </p:cNvPr>
            <p:cNvSpPr/>
            <p:nvPr/>
          </p:nvSpPr>
          <p:spPr>
            <a:xfrm rot="5400000" flipH="1" flipV="1">
              <a:off x="9144279" y="633680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iangle rectangle 28">
              <a:extLst>
                <a:ext uri="{FF2B5EF4-FFF2-40B4-BE49-F238E27FC236}">
                  <a16:creationId xmlns:a16="http://schemas.microsoft.com/office/drawing/2014/main" id="{A6C9199A-3C58-41C5-B7B2-4BD294D43324}"/>
                </a:ext>
              </a:extLst>
            </p:cNvPr>
            <p:cNvSpPr/>
            <p:nvPr/>
          </p:nvSpPr>
          <p:spPr>
            <a:xfrm rot="10800000" flipV="1">
              <a:off x="11863524" y="309881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5612EB-1964-4C98-AE9A-2B37D0E7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93" y="1505424"/>
            <a:ext cx="2627489" cy="26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>
            <a:extLst>
              <a:ext uri="{FF2B5EF4-FFF2-40B4-BE49-F238E27FC236}">
                <a16:creationId xmlns:a16="http://schemas.microsoft.com/office/drawing/2014/main" id="{D326E670-AB4C-4838-98F9-B89FDC02E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3276600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173B0C-11CB-46B3-AD04-0B4646D3B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92" b="95603" l="2532" r="98929">
                        <a14:foregroundMark x1="14119" y1="14821" x2="11003" y2="14821"/>
                        <a14:foregroundMark x1="7595" y1="28990" x2="2629" y2="26384"/>
                        <a14:foregroundMark x1="23856" y1="13844" x2="13827" y2="2280"/>
                        <a14:foregroundMark x1="10127" y1="10261" x2="8569" y2="4397"/>
                        <a14:foregroundMark x1="24440" y1="12215" x2="24732" y2="6515"/>
                        <a14:foregroundMark x1="7595" y1="17427" x2="5453" y2="10749"/>
                        <a14:foregroundMark x1="6621" y1="19544" x2="3895" y2="16938"/>
                        <a14:foregroundMark x1="5745" y1="37296" x2="3213" y2="42020"/>
                        <a14:foregroundMark x1="81013" y1="84039" x2="96592" y2="95928"/>
                        <a14:foregroundMark x1="93866" y1="83388" x2="97760" y2="77687"/>
                        <a14:foregroundMark x1="97176" y1="85668" x2="98929" y2="82573"/>
                        <a14:foregroundMark x1="93768" y1="77524" x2="69328" y2="54072"/>
                        <a14:foregroundMark x1="94839" y1="77036" x2="93281" y2="73616"/>
                        <a14:foregroundMark x1="90652" y1="73616" x2="89192" y2="70684"/>
                        <a14:foregroundMark x1="85394" y1="69218" x2="84713" y2="66450"/>
                        <a14:foregroundMark x1="80721" y1="64821" x2="81305" y2="64169"/>
                        <a14:foregroundMark x1="65920" y1="53746" x2="66991" y2="51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1551" y="3429000"/>
            <a:ext cx="3618581" cy="21633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030BFA8-930D-43F5-92FC-75FC32E51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552" l="0" r="98276">
                        <a14:foregroundMark x1="35530" y1="18177" x2="37562" y2="8854"/>
                        <a14:foregroundMark x1="11022" y1="86354" x2="6589" y2="26615"/>
                        <a14:foregroundMark x1="15517" y1="38281" x2="42057" y2="79063"/>
                        <a14:foregroundMark x1="30357" y1="28646" x2="67180" y2="71198"/>
                        <a14:foregroundMark x1="27217" y1="36823" x2="43781" y2="67135"/>
                        <a14:foregroundMark x1="14470" y1="44115" x2="53079" y2="43229"/>
                        <a14:foregroundMark x1="17919" y1="55781" x2="31712" y2="25729"/>
                        <a14:foregroundMark x1="10714" y1="68021" x2="97845" y2="66823"/>
                        <a14:foregroundMark x1="55172" y1="99479" x2="96121" y2="83438"/>
                        <a14:foregroundMark x1="89963" y1="92500" x2="97845" y2="65677"/>
                        <a14:foregroundMark x1="96490" y1="84323" x2="96860" y2="77344"/>
                        <a14:foregroundMark x1="16564" y1="91615" x2="3140" y2="79375"/>
                        <a14:foregroundMark x1="18288" y1="93073" x2="3818" y2="85469"/>
                        <a14:foregroundMark x1="6219" y1="82552" x2="3818" y2="50208"/>
                        <a14:foregroundMark x1="26539" y1="16979" x2="35530" y2="3281"/>
                        <a14:foregroundMark x1="90640" y1="57813" x2="85468" y2="75260"/>
                        <a14:foregroundMark x1="83374" y1="83177" x2="97537" y2="62448"/>
                        <a14:foregroundMark x1="89594" y1="81406" x2="95135" y2="58958"/>
                        <a14:foregroundMark x1="96490" y1="68021" x2="96860" y2="60104"/>
                        <a14:foregroundMark x1="46182" y1="37396" x2="45135" y2="8542"/>
                        <a14:foregroundMark x1="54803" y1="19010" x2="28633" y2="12031"/>
                        <a14:foregroundMark x1="23091" y1="12917" x2="45135" y2="6771"/>
                        <a14:foregroundMark x1="14840" y1="13490" x2="14470" y2="7396"/>
                        <a14:foregroundMark x1="14840" y1="7396" x2="49261" y2="21094"/>
                        <a14:foregroundMark x1="49631" y1="21354" x2="49631" y2="28073"/>
                        <a14:foregroundMark x1="49631" y1="28385" x2="14840" y2="13229"/>
                        <a14:foregroundMark x1="25493" y1="15521" x2="44828" y2="20208"/>
                        <a14:foregroundMark x1="52401" y1="18177" x2="45813" y2="5313"/>
                        <a14:foregroundMark x1="16872" y1="11458" x2="37254" y2="5625"/>
                        <a14:foregroundMark x1="16872" y1="10313" x2="27586" y2="5052"/>
                        <a14:foregroundMark x1="48584" y1="12031" x2="40333" y2="2708"/>
                        <a14:foregroundMark x1="16749" y1="7083" x2="36022" y2="3177"/>
                        <a14:foregroundMark x1="48768" y1="9427" x2="47291" y2="1771"/>
                        <a14:foregroundMark x1="4187" y1="25104" x2="1047" y2="28229"/>
                        <a14:foregroundMark x1="2894" y1="56875" x2="3818" y2="75521"/>
                        <a14:foregroundMark x1="2709" y1="58750" x2="1786" y2="45417"/>
                        <a14:foregroundMark x1="10837" y1="51094" x2="13424" y2="84271"/>
                        <a14:foregroundMark x1="17488" y1="91927" x2="52833" y2="96771"/>
                        <a14:foregroundMark x1="20259" y1="95052" x2="47845" y2="97240"/>
                        <a14:foregroundMark x1="98584" y1="51719" x2="99323" y2="42448"/>
                        <a14:foregroundMark x1="48953" y1="4583" x2="39717" y2="2083"/>
                        <a14:foregroundMark x1="17118" y1="87396" x2="48953" y2="94427"/>
                        <a14:foregroundMark x1="6589" y1="85677" x2="2525" y2="78490"/>
                        <a14:foregroundMark x1="5480" y1="85521" x2="2340" y2="81771"/>
                        <a14:foregroundMark x1="2525" y1="83021" x2="1416" y2="77865"/>
                        <a14:foregroundMark x1="82635" y1="90833" x2="88732" y2="88802"/>
                        <a14:foregroundMark x1="95443" y1="85677" x2="98399" y2="79896"/>
                        <a14:foregroundMark x1="98584" y1="81615" x2="98399" y2="77396"/>
                        <a14:foregroundMark x1="25616" y1="91458" x2="31589" y2="88021"/>
                        <a14:foregroundMark x1="21552" y1="90052" x2="37131" y2="75521"/>
                        <a14:foregroundMark x1="48030" y1="93802" x2="39901" y2="70000"/>
                        <a14:foregroundMark x1="36576" y1="93958" x2="50616" y2="64844"/>
                        <a14:foregroundMark x1="43227" y1="94115" x2="47660" y2="74740"/>
                        <a14:foregroundMark x1="35099" y1="92396" x2="38054" y2="70000"/>
                        <a14:foregroundMark x1="18042" y1="89740" x2="31404" y2="70938"/>
                        <a14:foregroundMark x1="13978" y1="87552" x2="29126" y2="71250"/>
                        <a14:foregroundMark x1="12685" y1="83646" x2="31034" y2="69688"/>
                        <a14:foregroundMark x1="24138" y1="84271" x2="33621" y2="71094"/>
                        <a14:backgroundMark x1="89655" y1="92708" x2="90579" y2="91927"/>
                        <a14:backgroundMark x1="89532" y1="91927" x2="91318" y2="91198"/>
                        <a14:backgroundMark x1="36268" y1="99635" x2="38485" y2="99635"/>
                        <a14:backgroundMark x1="34175" y1="99375" x2="34175" y2="99375"/>
                        <a14:backgroundMark x1="39224" y1="99896" x2="41872" y2="99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29" y="2819168"/>
            <a:ext cx="2627489" cy="31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972242-0D12-48BA-9872-262B43DD4480}"/>
              </a:ext>
            </a:extLst>
          </p:cNvPr>
          <p:cNvGrpSpPr/>
          <p:nvPr/>
        </p:nvGrpSpPr>
        <p:grpSpPr>
          <a:xfrm>
            <a:off x="0" y="0"/>
            <a:ext cx="3247011" cy="3761913"/>
            <a:chOff x="0" y="0"/>
            <a:chExt cx="3247011" cy="37619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6F558E-2C3F-4C45-8EA3-1B1B14920338}"/>
                </a:ext>
              </a:extLst>
            </p:cNvPr>
            <p:cNvSpPr/>
            <p:nvPr/>
          </p:nvSpPr>
          <p:spPr>
            <a:xfrm>
              <a:off x="0" y="0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5E66DF-80D5-42CF-BE13-DCA44D21C869}"/>
                </a:ext>
              </a:extLst>
            </p:cNvPr>
            <p:cNvSpPr/>
            <p:nvPr/>
          </p:nvSpPr>
          <p:spPr>
            <a:xfrm rot="5400000">
              <a:off x="1096394" y="-1096393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>
              <a:extLst>
                <a:ext uri="{FF2B5EF4-FFF2-40B4-BE49-F238E27FC236}">
                  <a16:creationId xmlns:a16="http://schemas.microsoft.com/office/drawing/2014/main" id="{62AD64B9-F3B4-4A00-BB4C-A825C2D3CC9B}"/>
                </a:ext>
              </a:extLst>
            </p:cNvPr>
            <p:cNvSpPr/>
            <p:nvPr/>
          </p:nvSpPr>
          <p:spPr>
            <a:xfrm rot="16200000" flipH="1" flipV="1">
              <a:off x="2719899" y="-19863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rectangle 16">
              <a:extLst>
                <a:ext uri="{FF2B5EF4-FFF2-40B4-BE49-F238E27FC236}">
                  <a16:creationId xmlns:a16="http://schemas.microsoft.com/office/drawing/2014/main" id="{8226DD4B-9CA7-416C-8E5C-7F5F244D9150}"/>
                </a:ext>
              </a:extLst>
            </p:cNvPr>
            <p:cNvSpPr/>
            <p:nvPr/>
          </p:nvSpPr>
          <p:spPr>
            <a:xfrm flipV="1">
              <a:off x="0" y="303616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C769E-CB76-40C5-93A3-C691E52F9395}"/>
              </a:ext>
            </a:extLst>
          </p:cNvPr>
          <p:cNvSpPr/>
          <p:nvPr/>
        </p:nvSpPr>
        <p:spPr>
          <a:xfrm>
            <a:off x="737660" y="1357443"/>
            <a:ext cx="3057991" cy="45719"/>
          </a:xfrm>
          <a:prstGeom prst="rect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58D13F6-22E4-4F02-9485-ECB87A001E3C}"/>
              </a:ext>
            </a:extLst>
          </p:cNvPr>
          <p:cNvGrpSpPr/>
          <p:nvPr/>
        </p:nvGrpSpPr>
        <p:grpSpPr>
          <a:xfrm>
            <a:off x="8936763" y="3098813"/>
            <a:ext cx="3246359" cy="3765107"/>
            <a:chOff x="8945641" y="3098813"/>
            <a:chExt cx="3246359" cy="37651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0F2F22-2227-4129-A248-DE11EFAA7F19}"/>
                </a:ext>
              </a:extLst>
            </p:cNvPr>
            <p:cNvSpPr/>
            <p:nvPr/>
          </p:nvSpPr>
          <p:spPr>
            <a:xfrm>
              <a:off x="11863526" y="3821837"/>
              <a:ext cx="328474" cy="3036163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CD25B8-A325-4D2A-9A9A-7AEE95D9F82C}"/>
                </a:ext>
              </a:extLst>
            </p:cNvPr>
            <p:cNvSpPr/>
            <p:nvPr/>
          </p:nvSpPr>
          <p:spPr>
            <a:xfrm rot="5400000">
              <a:off x="10767133" y="5439049"/>
              <a:ext cx="328474" cy="2521260"/>
            </a:xfrm>
            <a:prstGeom prst="rect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rectangle 20">
              <a:extLst>
                <a:ext uri="{FF2B5EF4-FFF2-40B4-BE49-F238E27FC236}">
                  <a16:creationId xmlns:a16="http://schemas.microsoft.com/office/drawing/2014/main" id="{18F67A77-3411-4605-840D-E7045BC3B499}"/>
                </a:ext>
              </a:extLst>
            </p:cNvPr>
            <p:cNvSpPr/>
            <p:nvPr/>
          </p:nvSpPr>
          <p:spPr>
            <a:xfrm rot="5400000" flipH="1" flipV="1">
              <a:off x="9144279" y="6336808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rectangle 23">
              <a:extLst>
                <a:ext uri="{FF2B5EF4-FFF2-40B4-BE49-F238E27FC236}">
                  <a16:creationId xmlns:a16="http://schemas.microsoft.com/office/drawing/2014/main" id="{1A04B6EB-DFA5-47C4-BB7D-CA34EC1D50BE}"/>
                </a:ext>
              </a:extLst>
            </p:cNvPr>
            <p:cNvSpPr/>
            <p:nvPr/>
          </p:nvSpPr>
          <p:spPr>
            <a:xfrm rot="10800000" flipV="1">
              <a:off x="11863524" y="3098813"/>
              <a:ext cx="328474" cy="725750"/>
            </a:xfrm>
            <a:prstGeom prst="rtTriangle">
              <a:avLst/>
            </a:prstGeom>
            <a:solidFill>
              <a:srgbClr val="274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132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122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Indie Flower</vt:lpstr>
      <vt:lpstr>Luciole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39</cp:revision>
  <dcterms:created xsi:type="dcterms:W3CDTF">2021-05-11T11:42:17Z</dcterms:created>
  <dcterms:modified xsi:type="dcterms:W3CDTF">2021-05-26T07:00:44Z</dcterms:modified>
</cp:coreProperties>
</file>