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5" r:id="rId3"/>
    <p:sldId id="276" r:id="rId4"/>
    <p:sldId id="273" r:id="rId5"/>
    <p:sldId id="260" r:id="rId6"/>
    <p:sldId id="261" r:id="rId7"/>
    <p:sldId id="274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62" r:id="rId16"/>
    <p:sldId id="270" r:id="rId17"/>
    <p:sldId id="271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600"/>
    <a:srgbClr val="EA7235"/>
    <a:srgbClr val="08F0E2"/>
    <a:srgbClr val="236EB4"/>
    <a:srgbClr val="191B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7" autoAdjust="0"/>
    <p:restoredTop sz="80468" autoAdjust="0"/>
  </p:normalViewPr>
  <p:slideViewPr>
    <p:cSldViewPr snapToGrid="0">
      <p:cViewPr>
        <p:scale>
          <a:sx n="75" d="100"/>
          <a:sy n="75" d="100"/>
        </p:scale>
        <p:origin x="197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6273C-627A-41E3-8D6D-2A3359E66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2B9388-1C72-410B-A8FC-CD5C4A67E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117B14-BAB3-4551-B042-F6257750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02B345-6103-4D02-8670-90369490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C4782-FA82-45C0-9F04-E8B856DF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06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5A30A-7EDC-4A0F-A68C-75AD379A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176E11-6318-41CD-A38E-C6273459C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85EE02-A81D-432F-A5FA-1724FBAD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0ED6C6-D4F5-4F9B-B81B-81B49285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2AEC5C-3EC6-4DBE-9B77-68F88158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87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351420-6291-473A-A0A9-527A9D379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81A223-B065-431F-A5BA-C62A438D5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95D3F1-BF20-455A-A5C3-BEA5DF4D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DA8F52-A653-4312-830A-C9C16C2A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A3230A-9081-4BFB-86E8-0D5031FC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33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6CD36-6307-4EF2-807C-A477862B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E973AF-2DAC-4E39-885D-C4C91AA1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440A5E-4CA6-4092-8F3A-531AAB02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CD9160-5214-4E7B-871B-3A798E10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B7699-A19F-4438-BEDE-4AC5640F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04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48DB60-307D-4398-90E0-98C04DF5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6F6FBC-37B7-4B5A-863B-7FF4124FD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E21168-A0EC-4DB2-BF5D-D7D12017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DADA41-5047-43E0-8E72-92DC6A56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5A5611-815E-429D-858C-CB961F02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56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ECEEE-642B-4290-8076-D75EF5D5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455CCA-9EA5-4FC6-9904-66B0B6CB2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FD22CE-1FE5-4999-AC9F-A4F3CDED3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44D5D6-8C39-410E-9B7F-CD2A6ADE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30737B-6BE3-4A2E-8F02-4CC5725E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270F03-3CD9-4BB6-A432-277BA62E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83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FB5DC-0068-4082-867F-93A69571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E49201-94A4-40C1-9F72-E6F697D4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F598C6-8C67-45A4-AA6E-88949F4DD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8C8972-B2ED-4EED-87E9-1CC47ACDD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C969D7-2210-4496-829A-01EE59D26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2D3CAF-3AD4-4517-BF43-4F075C85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51D054-A4B9-43BD-BDE1-06F59782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2290E94-A907-4C80-8109-BA709199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23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F01A9-8B64-466C-BEBD-59C14798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071E0E-3885-46EA-A408-BBC03760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571E5-CD97-4579-8122-8155CD02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4B7161-4B4B-4EDA-BC75-3094FC05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18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10A14D5-43DA-4B16-846A-55F96DA8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B92191-9A40-416C-996D-84CA6C48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4F2B84-6F8F-4570-BB52-6AF7B789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42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0D32A-5B80-4F53-8A8C-42BA1208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96AB24-2595-4FEA-A694-1454CCC7C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3505FE-0B78-4580-932B-829D93D1E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8345C0-BBB0-410C-A072-8BC97F60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C94891-1351-4F0F-A67F-51280925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40F575-F346-4BE6-901D-F04F319C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90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CB686-E118-44FA-95DA-CC39E1F28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93373D1-152A-464F-B650-45E063741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8AE1D9-44D1-4459-BD13-355A254ED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3525C8-3361-4F0D-8A15-974407A3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D6713D-AE7A-483F-A461-F3373886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5897F4-8AEC-4392-AA1F-3DC63892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09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C8A6E9-24DD-4BA1-9DB9-CC983451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B91C6A-B72D-4CE8-8CB4-C9922E5D6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F5283C-D6AB-4649-BC1C-77700D5BA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A16042-611F-448E-89E5-DFAFCC921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92EFAD-6F5C-4C8B-B9A0-AA7AF556F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12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pic>
        <p:nvPicPr>
          <p:cNvPr id="15" name="Graphique 14">
            <a:extLst>
              <a:ext uri="{FF2B5EF4-FFF2-40B4-BE49-F238E27FC236}">
                <a16:creationId xmlns:a16="http://schemas.microsoft.com/office/drawing/2014/main" id="{16E2206D-3596-44EE-B18A-9FE4D1327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2769" y="-3037"/>
            <a:ext cx="9709231" cy="686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73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Charte graphique</a:t>
            </a:r>
          </a:p>
        </p:txBody>
      </p:sp>
    </p:spTree>
    <p:extLst>
      <p:ext uri="{BB962C8B-B14F-4D97-AF65-F5344CB8AC3E}">
        <p14:creationId xmlns:p14="http://schemas.microsoft.com/office/powerpoint/2010/main" val="204845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UI Kit</a:t>
            </a:r>
          </a:p>
        </p:txBody>
      </p:sp>
    </p:spTree>
    <p:extLst>
      <p:ext uri="{BB962C8B-B14F-4D97-AF65-F5344CB8AC3E}">
        <p14:creationId xmlns:p14="http://schemas.microsoft.com/office/powerpoint/2010/main" val="3325761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9883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Maquette</a:t>
            </a:r>
          </a:p>
        </p:txBody>
      </p:sp>
    </p:spTree>
    <p:extLst>
      <p:ext uri="{BB962C8B-B14F-4D97-AF65-F5344CB8AC3E}">
        <p14:creationId xmlns:p14="http://schemas.microsoft.com/office/powerpoint/2010/main" val="2916769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1723833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Normes et législations</a:t>
            </a:r>
          </a:p>
        </p:txBody>
      </p:sp>
    </p:spTree>
    <p:extLst>
      <p:ext uri="{BB962C8B-B14F-4D97-AF65-F5344CB8AC3E}">
        <p14:creationId xmlns:p14="http://schemas.microsoft.com/office/powerpoint/2010/main" val="4060428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Technologies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697742-2EDE-424E-8575-44620DBD2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841" y="3943265"/>
            <a:ext cx="3815167" cy="233149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BA3968-FA82-4236-889F-1FAACC376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998" y="4015947"/>
            <a:ext cx="1549528" cy="21861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82DEBC0-332E-45A3-9415-1E91252F8E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425" y="1772006"/>
            <a:ext cx="1763190" cy="176319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B189462-56B9-4709-BA4D-0861EB8CA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33" y="1686755"/>
            <a:ext cx="1936030" cy="193603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69166A0-CC58-4D5C-BB99-4C889876C6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032" y="1772005"/>
            <a:ext cx="1175461" cy="176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Référencement naturel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81BF07-8636-4637-85CE-E31B37280C45}"/>
              </a:ext>
            </a:extLst>
          </p:cNvPr>
          <p:cNvSpPr txBox="1"/>
          <p:nvPr/>
        </p:nvSpPr>
        <p:spPr>
          <a:xfrm>
            <a:off x="2893671" y="2070048"/>
            <a:ext cx="83252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sitemap.xml</a:t>
            </a:r>
          </a:p>
          <a:p>
            <a:r>
              <a:rPr lang="fr-FR" sz="2800" dirty="0"/>
              <a:t>robot.txt</a:t>
            </a:r>
          </a:p>
          <a:p>
            <a:r>
              <a:rPr lang="fr-FR" sz="2800" dirty="0"/>
              <a:t>balise </a:t>
            </a:r>
            <a:r>
              <a:rPr lang="fr-FR" sz="2800" dirty="0" err="1"/>
              <a:t>meta</a:t>
            </a:r>
            <a:r>
              <a:rPr lang="fr-FR" sz="2800" dirty="0"/>
              <a:t> description</a:t>
            </a:r>
          </a:p>
        </p:txBody>
      </p:sp>
    </p:spTree>
    <p:extLst>
      <p:ext uri="{BB962C8B-B14F-4D97-AF65-F5344CB8AC3E}">
        <p14:creationId xmlns:p14="http://schemas.microsoft.com/office/powerpoint/2010/main" val="425103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31B4BD8-92FE-48B5-A6ED-2CCBC64B3C4A}"/>
              </a:ext>
            </a:extLst>
          </p:cNvPr>
          <p:cNvSpPr txBox="1"/>
          <p:nvPr/>
        </p:nvSpPr>
        <p:spPr>
          <a:xfrm>
            <a:off x="4127993" y="1898641"/>
            <a:ext cx="3936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kern="1800" spc="600" dirty="0"/>
              <a:t>a</a:t>
            </a:r>
            <a:r>
              <a:rPr lang="fr-FR" sz="4400" kern="1800" spc="600" dirty="0">
                <a:solidFill>
                  <a:srgbClr val="FF5600"/>
                </a:solidFill>
              </a:rPr>
              <a:t>ccessibilit</a:t>
            </a:r>
            <a:r>
              <a:rPr lang="fr-FR" sz="4400" kern="1800" spc="600" dirty="0"/>
              <a:t>é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5F894EE-54EB-461D-A8D6-8F04C7712458}"/>
              </a:ext>
            </a:extLst>
          </p:cNvPr>
          <p:cNvCxnSpPr/>
          <p:nvPr/>
        </p:nvCxnSpPr>
        <p:spPr>
          <a:xfrm>
            <a:off x="4603173" y="2763982"/>
            <a:ext cx="289906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D5AF80-A3E9-4ED4-98C4-195D9FAFE787}"/>
              </a:ext>
            </a:extLst>
          </p:cNvPr>
          <p:cNvCxnSpPr/>
          <p:nvPr/>
        </p:nvCxnSpPr>
        <p:spPr>
          <a:xfrm>
            <a:off x="4598411" y="2533001"/>
            <a:ext cx="0" cy="2309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C41DF78-A9F7-4E95-929D-61989F85F274}"/>
              </a:ext>
            </a:extLst>
          </p:cNvPr>
          <p:cNvCxnSpPr/>
          <p:nvPr/>
        </p:nvCxnSpPr>
        <p:spPr>
          <a:xfrm>
            <a:off x="7502236" y="2533000"/>
            <a:ext cx="0" cy="2309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0EF43DF6-9B27-41C8-9E08-698BDC6AC521}"/>
              </a:ext>
            </a:extLst>
          </p:cNvPr>
          <p:cNvSpPr txBox="1"/>
          <p:nvPr/>
        </p:nvSpPr>
        <p:spPr>
          <a:xfrm>
            <a:off x="4929110" y="2763981"/>
            <a:ext cx="2333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kern="1800" spc="600" dirty="0"/>
              <a:t>11 lettres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5CA50D8-F86F-4A02-8FF4-CAAFC4AB60FA}"/>
              </a:ext>
            </a:extLst>
          </p:cNvPr>
          <p:cNvCxnSpPr>
            <a:stCxn id="16" idx="2"/>
          </p:cNvCxnSpPr>
          <p:nvPr/>
        </p:nvCxnSpPr>
        <p:spPr>
          <a:xfrm>
            <a:off x="6096000" y="3287201"/>
            <a:ext cx="0" cy="57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A407B501-E422-41E6-9BA6-B0C0B3075DC5}"/>
              </a:ext>
            </a:extLst>
          </p:cNvPr>
          <p:cNvSpPr txBox="1"/>
          <p:nvPr/>
        </p:nvSpPr>
        <p:spPr>
          <a:xfrm>
            <a:off x="5288727" y="3860800"/>
            <a:ext cx="1614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kern="1800" spc="600" dirty="0"/>
              <a:t>a</a:t>
            </a:r>
            <a:r>
              <a:rPr lang="fr-FR" sz="4400" kern="1800" spc="600" dirty="0">
                <a:solidFill>
                  <a:srgbClr val="FF5600"/>
                </a:solidFill>
              </a:rPr>
              <a:t>11</a:t>
            </a:r>
            <a:r>
              <a:rPr lang="fr-FR" sz="4400" kern="1800" spc="600" dirty="0"/>
              <a:t>é</a:t>
            </a:r>
          </a:p>
        </p:txBody>
      </p:sp>
    </p:spTree>
    <p:extLst>
      <p:ext uri="{BB962C8B-B14F-4D97-AF65-F5344CB8AC3E}">
        <p14:creationId xmlns:p14="http://schemas.microsoft.com/office/powerpoint/2010/main" val="133314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4D6D524-6760-48A3-BD47-90915DD5F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53" y="669255"/>
            <a:ext cx="2650603" cy="275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0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Objectifs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03CF200-1F22-4DAA-BD7E-C7B638B16F36}"/>
              </a:ext>
            </a:extLst>
          </p:cNvPr>
          <p:cNvSpPr txBox="1"/>
          <p:nvPr/>
        </p:nvSpPr>
        <p:spPr>
          <a:xfrm>
            <a:off x="1933353" y="2116215"/>
            <a:ext cx="83252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Ce site a pour vocation de sensibiliser tout public sur les problématique d’ accessibilités, notamment celles liées à la surdité.</a:t>
            </a:r>
          </a:p>
          <a:p>
            <a:endParaRPr lang="fr-FR" sz="2800" dirty="0"/>
          </a:p>
          <a:p>
            <a:r>
              <a:rPr lang="fr-FR" sz="2800" dirty="0"/>
              <a:t>Il doit également répondre a un certain nombre d’exigences techniques concernant l’accessibilité.</a:t>
            </a:r>
          </a:p>
        </p:txBody>
      </p:sp>
    </p:spTree>
    <p:extLst>
      <p:ext uri="{BB962C8B-B14F-4D97-AF65-F5344CB8AC3E}">
        <p14:creationId xmlns:p14="http://schemas.microsoft.com/office/powerpoint/2010/main" val="397942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Public cible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592688-1F96-4BD6-BE41-E57BA563D6F5}"/>
              </a:ext>
            </a:extLst>
          </p:cNvPr>
          <p:cNvSpPr txBox="1"/>
          <p:nvPr/>
        </p:nvSpPr>
        <p:spPr>
          <a:xfrm>
            <a:off x="1933353" y="2116215"/>
            <a:ext cx="83252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Ce site est à destination de toutes personnes souhaitant en apprendre davantage sur la condition des sourds.</a:t>
            </a:r>
          </a:p>
          <a:p>
            <a:r>
              <a:rPr lang="fr-FR" sz="2800" dirty="0"/>
              <a:t>Il s’adresse également aux développeurs car il traite des détails à prendre en compte lors du développement d’un site accessible.</a:t>
            </a:r>
          </a:p>
        </p:txBody>
      </p:sp>
    </p:spTree>
    <p:extLst>
      <p:ext uri="{BB962C8B-B14F-4D97-AF65-F5344CB8AC3E}">
        <p14:creationId xmlns:p14="http://schemas.microsoft.com/office/powerpoint/2010/main" val="281926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Support cible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76B36DE-0A4F-4BB6-BE32-02C06B243B7F}"/>
              </a:ext>
            </a:extLst>
          </p:cNvPr>
          <p:cNvSpPr txBox="1"/>
          <p:nvPr/>
        </p:nvSpPr>
        <p:spPr>
          <a:xfrm>
            <a:off x="2893671" y="2070048"/>
            <a:ext cx="83252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La production finale doit pouvoir s’adapter au écrans classique :</a:t>
            </a:r>
          </a:p>
          <a:p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Smartphones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Tablettes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ordinateurs</a:t>
            </a:r>
          </a:p>
        </p:txBody>
      </p:sp>
    </p:spTree>
    <p:extLst>
      <p:ext uri="{BB962C8B-B14F-4D97-AF65-F5344CB8AC3E}">
        <p14:creationId xmlns:p14="http://schemas.microsoft.com/office/powerpoint/2010/main" val="171253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131425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L’équipe</a:t>
            </a:r>
          </a:p>
        </p:txBody>
      </p:sp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5928C4A3-E1CF-4733-8BAB-9B337918D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088386"/>
              </p:ext>
            </p:extLst>
          </p:nvPr>
        </p:nvGraphicFramePr>
        <p:xfrm>
          <a:off x="2905183" y="1223043"/>
          <a:ext cx="638163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6145">
                  <a:extLst>
                    <a:ext uri="{9D8B030D-6E8A-4147-A177-3AD203B41FA5}">
                      <a16:colId xmlns:a16="http://schemas.microsoft.com/office/drawing/2014/main" val="31967043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143806682"/>
                    </a:ext>
                  </a:extLst>
                </a:gridCol>
                <a:gridCol w="794068">
                  <a:extLst>
                    <a:ext uri="{9D8B030D-6E8A-4147-A177-3AD203B41FA5}">
                      <a16:colId xmlns:a16="http://schemas.microsoft.com/office/drawing/2014/main" val="3599662016"/>
                    </a:ext>
                  </a:extLst>
                </a:gridCol>
                <a:gridCol w="797179">
                  <a:extLst>
                    <a:ext uri="{9D8B030D-6E8A-4147-A177-3AD203B41FA5}">
                      <a16:colId xmlns:a16="http://schemas.microsoft.com/office/drawing/2014/main" val="2803716604"/>
                    </a:ext>
                  </a:extLst>
                </a:gridCol>
                <a:gridCol w="995562">
                  <a:extLst>
                    <a:ext uri="{9D8B030D-6E8A-4147-A177-3AD203B41FA5}">
                      <a16:colId xmlns:a16="http://schemas.microsoft.com/office/drawing/2014/main" val="858482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>
                    <a:solidFill>
                      <a:srgbClr val="EA72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Adrien</a:t>
                      </a:r>
                    </a:p>
                  </a:txBody>
                  <a:tcPr>
                    <a:solidFill>
                      <a:srgbClr val="EA72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Adam</a:t>
                      </a:r>
                    </a:p>
                  </a:txBody>
                  <a:tcPr>
                    <a:solidFill>
                      <a:srgbClr val="EA72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Hervé</a:t>
                      </a:r>
                    </a:p>
                  </a:txBody>
                  <a:tcPr>
                    <a:solidFill>
                      <a:srgbClr val="EA72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Nicolas</a:t>
                      </a:r>
                    </a:p>
                  </a:txBody>
                  <a:tcPr>
                    <a:solidFill>
                      <a:srgbClr val="EA7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24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Charte graphique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6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UI 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06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24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Zoning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96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Wireframe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40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Maquette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8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41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Création du logo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26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12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Interview / retour utilisateur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03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Vidéo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31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Dossier de conception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26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40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Arborescence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40FBB9CD-994D-4B7F-931A-E2B55A774DF2}"/>
              </a:ext>
            </a:extLst>
          </p:cNvPr>
          <p:cNvSpPr/>
          <p:nvPr/>
        </p:nvSpPr>
        <p:spPr>
          <a:xfrm>
            <a:off x="5192230" y="1541531"/>
            <a:ext cx="1807535" cy="6935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C7B01DA-0641-47DB-B87C-B5D3CD5407AF}"/>
              </a:ext>
            </a:extLst>
          </p:cNvPr>
          <p:cNvSpPr/>
          <p:nvPr/>
        </p:nvSpPr>
        <p:spPr>
          <a:xfrm>
            <a:off x="1757145" y="2911172"/>
            <a:ext cx="1086258" cy="10356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95ABAEE-C495-4E14-993C-E857E8834723}"/>
              </a:ext>
            </a:extLst>
          </p:cNvPr>
          <p:cNvSpPr/>
          <p:nvPr/>
        </p:nvSpPr>
        <p:spPr>
          <a:xfrm>
            <a:off x="9347504" y="2890916"/>
            <a:ext cx="1087351" cy="10356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3D3F1A6-D438-4538-8629-DFA3B1C38C66}"/>
              </a:ext>
            </a:extLst>
          </p:cNvPr>
          <p:cNvSpPr/>
          <p:nvPr/>
        </p:nvSpPr>
        <p:spPr>
          <a:xfrm>
            <a:off x="8082625" y="2911172"/>
            <a:ext cx="1087351" cy="10356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710D96F0-7167-4E8E-8C9B-8D3231C37441}"/>
              </a:ext>
            </a:extLst>
          </p:cNvPr>
          <p:cNvSpPr/>
          <p:nvPr/>
        </p:nvSpPr>
        <p:spPr>
          <a:xfrm>
            <a:off x="6817746" y="2911172"/>
            <a:ext cx="1087351" cy="10356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716A9D83-169A-4D5E-8AF9-43BA364FFCBA}"/>
              </a:ext>
            </a:extLst>
          </p:cNvPr>
          <p:cNvSpPr/>
          <p:nvPr/>
        </p:nvSpPr>
        <p:spPr>
          <a:xfrm>
            <a:off x="5552323" y="2911172"/>
            <a:ext cx="1087351" cy="10356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134988FB-F4F0-42F1-AEDA-1671D94511AD}"/>
              </a:ext>
            </a:extLst>
          </p:cNvPr>
          <p:cNvSpPr/>
          <p:nvPr/>
        </p:nvSpPr>
        <p:spPr>
          <a:xfrm>
            <a:off x="4286899" y="2911172"/>
            <a:ext cx="1087352" cy="10356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A97D59F-8B59-4716-B20F-2CDC76465216}"/>
              </a:ext>
            </a:extLst>
          </p:cNvPr>
          <p:cNvSpPr/>
          <p:nvPr/>
        </p:nvSpPr>
        <p:spPr>
          <a:xfrm>
            <a:off x="3021475" y="2911172"/>
            <a:ext cx="1087352" cy="10356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48E35B-25AD-48F7-935F-F32B551ED57B}"/>
              </a:ext>
            </a:extLst>
          </p:cNvPr>
          <p:cNvSpPr txBox="1"/>
          <p:nvPr/>
        </p:nvSpPr>
        <p:spPr>
          <a:xfrm>
            <a:off x="5372434" y="1714486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Page d’accueil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737AFD3-BA3C-41B0-A897-954588C896E5}"/>
              </a:ext>
            </a:extLst>
          </p:cNvPr>
          <p:cNvSpPr txBox="1"/>
          <p:nvPr/>
        </p:nvSpPr>
        <p:spPr>
          <a:xfrm>
            <a:off x="1916111" y="327037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article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88FBED8-AA5C-4060-83C6-4D2BAF8E5E4C}"/>
              </a:ext>
            </a:extLst>
          </p:cNvPr>
          <p:cNvSpPr txBox="1"/>
          <p:nvPr/>
        </p:nvSpPr>
        <p:spPr>
          <a:xfrm>
            <a:off x="5710314" y="327037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article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79C5174-6EF6-440C-8CDC-46CE9B9C1070}"/>
              </a:ext>
            </a:extLst>
          </p:cNvPr>
          <p:cNvSpPr txBox="1"/>
          <p:nvPr/>
        </p:nvSpPr>
        <p:spPr>
          <a:xfrm>
            <a:off x="4446154" y="327037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article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142B076-C411-409A-A32F-C26E2614206B}"/>
              </a:ext>
            </a:extLst>
          </p:cNvPr>
          <p:cNvSpPr txBox="1"/>
          <p:nvPr/>
        </p:nvSpPr>
        <p:spPr>
          <a:xfrm>
            <a:off x="3179468" y="327037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article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3AA2644-617E-46AE-A2D8-F456D104124D}"/>
              </a:ext>
            </a:extLst>
          </p:cNvPr>
          <p:cNvSpPr txBox="1"/>
          <p:nvPr/>
        </p:nvSpPr>
        <p:spPr>
          <a:xfrm>
            <a:off x="6859106" y="3105834"/>
            <a:ext cx="10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mentions</a:t>
            </a:r>
          </a:p>
          <a:p>
            <a:r>
              <a:rPr lang="fr-FR" dirty="0"/>
              <a:t>légales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BF85FDA-0D05-43CE-AFC9-FB1A1EC45333}"/>
              </a:ext>
            </a:extLst>
          </p:cNvPr>
          <p:cNvSpPr txBox="1"/>
          <p:nvPr/>
        </p:nvSpPr>
        <p:spPr>
          <a:xfrm>
            <a:off x="8212485" y="3224078"/>
            <a:ext cx="81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crédits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F86F89-374B-4610-AE8F-7A2D7A81B512}"/>
              </a:ext>
            </a:extLst>
          </p:cNvPr>
          <p:cNvSpPr txBox="1"/>
          <p:nvPr/>
        </p:nvSpPr>
        <p:spPr>
          <a:xfrm>
            <a:off x="9390337" y="3224078"/>
            <a:ext cx="100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à propos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3C45FA1-086A-42D6-9616-CD9137A1B905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2300274" y="2235063"/>
            <a:ext cx="3795724" cy="67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7669E2D-77D3-4291-AD8B-5608619F407B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6095998" y="2235063"/>
            <a:ext cx="3795182" cy="655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AB14F863-5239-407C-95A1-DCFF0E60D2B8}"/>
              </a:ext>
            </a:extLst>
          </p:cNvPr>
          <p:cNvCxnSpPr>
            <a:cxnSpLocks/>
            <a:stCxn id="3" idx="2"/>
            <a:endCxn id="21" idx="0"/>
          </p:cNvCxnSpPr>
          <p:nvPr/>
        </p:nvCxnSpPr>
        <p:spPr>
          <a:xfrm>
            <a:off x="6095998" y="2235063"/>
            <a:ext cx="1" cy="67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AF9500DB-8355-4322-A6C7-E2C57B356F17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flipH="1">
            <a:off x="3565151" y="2235063"/>
            <a:ext cx="2530847" cy="67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FA575C0-413B-4BFC-BCAD-E759DEB67072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 flipH="1">
            <a:off x="4830575" y="2235063"/>
            <a:ext cx="1265423" cy="67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BA8935C-D3EC-47EC-BE20-074A503D5A14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>
            <a:off x="6095998" y="2235063"/>
            <a:ext cx="1265424" cy="67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FA972104-287E-43BE-B30A-32287F42E26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5998" y="2235063"/>
            <a:ext cx="2346174" cy="655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12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FB6B3858-3B93-4D2D-9D29-BA1FFF04ACF9}"/>
              </a:ext>
            </a:extLst>
          </p:cNvPr>
          <p:cNvSpPr/>
          <p:nvPr/>
        </p:nvSpPr>
        <p:spPr>
          <a:xfrm>
            <a:off x="7400914" y="3314845"/>
            <a:ext cx="2650603" cy="2650603"/>
          </a:xfrm>
          <a:prstGeom prst="ellipse">
            <a:avLst/>
          </a:prstGeom>
          <a:solidFill>
            <a:srgbClr val="236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B8D892F-67FB-447E-8F6F-8A2E67E3D543}"/>
              </a:ext>
            </a:extLst>
          </p:cNvPr>
          <p:cNvSpPr/>
          <p:nvPr/>
        </p:nvSpPr>
        <p:spPr>
          <a:xfrm>
            <a:off x="4298193" y="2729688"/>
            <a:ext cx="2650603" cy="2650603"/>
          </a:xfrm>
          <a:prstGeom prst="ellipse">
            <a:avLst/>
          </a:prstGeom>
          <a:solidFill>
            <a:srgbClr val="08F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Planche de tendance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62CD53-0699-41FA-9725-9EA1F16CE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015" y="1517428"/>
            <a:ext cx="4745181" cy="212542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9509E5B-A1C1-4CF1-AC2C-41743C0A3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217" y="134513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813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178</Words>
  <Application>Microsoft Office PowerPoint</Application>
  <PresentationFormat>Grand écran</PresentationFormat>
  <Paragraphs>73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75</cp:revision>
  <dcterms:created xsi:type="dcterms:W3CDTF">2021-04-15T11:59:55Z</dcterms:created>
  <dcterms:modified xsi:type="dcterms:W3CDTF">2021-05-17T12:53:31Z</dcterms:modified>
</cp:coreProperties>
</file>