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22E"/>
    <a:srgbClr val="8789C0"/>
    <a:srgbClr val="FAFFFF"/>
    <a:srgbClr val="4472C4"/>
    <a:srgbClr val="FFFFCC"/>
    <a:srgbClr val="FAFAFA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8" d="100"/>
          <a:sy n="98" d="100"/>
        </p:scale>
        <p:origin x="-2232" y="-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298C6-6A67-4E1B-8666-E0F083C72074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6424E-FCE7-42BE-A95F-C002A0974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891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6424E-FCE7-42BE-A95F-C002A09747A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892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059C4A-4378-43B0-87C0-39AC4EEA8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090B92-67C8-4E05-902E-E276FBF21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002B2A-50CD-477F-846F-4275EF57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DF65-6B2B-4FE3-BD6E-056295CB0837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1219C0-12BB-405E-AB38-A207E06A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4CB07F-CBE7-492C-B1CF-454983FDE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7DB1-E400-4A6F-A490-A5AEFEDA9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650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E2DC5-788B-48BB-869F-97E2F345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7E6D806-E067-480D-9E87-643138EEF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7B07CF-52AF-4C51-8666-BC7E67671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DF65-6B2B-4FE3-BD6E-056295CB0837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470552-35A6-4D66-94D8-60FA8638F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EAC7D4-BE14-404F-9C99-50F36C63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7DB1-E400-4A6F-A490-A5AEFEDA9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508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9E49932-0510-4D98-BEA6-75FB4200A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F70D322-3F52-419D-9DE2-4963860B8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BDAEC8-B42C-40F0-AC2B-5760B1358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DF65-6B2B-4FE3-BD6E-056295CB0837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DEEC3E-0D94-4861-A0BA-925479027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94E833-79F2-474D-A9DC-2EAB12DD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7DB1-E400-4A6F-A490-A5AEFEDA9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75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C751CE-FABE-44E3-AE6F-A805C00B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445C80-C5B1-4B3A-988E-2ACABA855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8A1C8A-5153-484C-979D-5782249CF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DF65-6B2B-4FE3-BD6E-056295CB0837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EF0B9C-D34F-482C-BAC5-8B0067153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41165A-4E56-4B98-925F-8B3C008C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7DB1-E400-4A6F-A490-A5AEFEDA9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8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1DB63A-0056-487C-9908-1DE10FFBA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007C30-BBE3-440C-AAB6-979F53981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A876F5-243B-414C-9DB7-2B8EC4E66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DF65-6B2B-4FE3-BD6E-056295CB0837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2DCA86-1307-44E6-B5E3-A1FF4F97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8DEE23-C7C5-431B-A3DF-5D4618C9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7DB1-E400-4A6F-A490-A5AEFEDA9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20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3FA64A-C106-4F64-B231-791A5CA8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43CF99-D696-42C3-B3DB-975D07A39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A1EFB35-7970-4BC2-B9C0-84A31DE2F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9645A8-A3C1-4668-9483-0A14245FF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DF65-6B2B-4FE3-BD6E-056295CB0837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38E1F3-6609-4629-8995-50B14E5CA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EA201F-3DD7-475C-977C-28D5BBB06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7DB1-E400-4A6F-A490-A5AEFEDA9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523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67CA4-A163-45AA-B045-15C71B0E8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9DA110-F320-4508-8E84-573FDF9E5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5A8686-3F93-44E0-80F8-E48CFB590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8C4B6A5-574A-4BAE-A04E-8C0B9017E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45ADB57-461C-43DC-B2D3-DB13754836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A024206-721C-40C2-B511-6345AB1A8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DF65-6B2B-4FE3-BD6E-056295CB0837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75B0CF9-122A-4300-A7F9-22D46F1C8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81DA72F-30D5-457B-8549-DE04B1886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7DB1-E400-4A6F-A490-A5AEFEDA9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94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325D3E-7D35-4E56-8717-0E802D991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F9DBB4-D3FB-4332-A5C5-1DE68EEB2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DF65-6B2B-4FE3-BD6E-056295CB0837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263A42D-C3AC-4D0E-905B-F97363D45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4F95DF-FB4A-4D71-8CE9-6D8A57FC6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7DB1-E400-4A6F-A490-A5AEFEDA9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36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D925517-EF4D-40EB-9E97-A06AD4DE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DF65-6B2B-4FE3-BD6E-056295CB0837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BA70EA1-64D9-4F81-AA94-73F838E8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34229A-EB1A-4A5E-ABB4-E1C0F7B8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7DB1-E400-4A6F-A490-A5AEFEDA9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76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E10DC5-93F6-4554-BEF9-BD806DB56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9D2ED5-2C0F-42B0-8CD6-00E7DF657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9D4232-9C87-4ADB-A23A-A1047710D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9EB4E5-A6C1-4208-81C8-3CC6FECD7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DF65-6B2B-4FE3-BD6E-056295CB0837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C6B03F-0717-4A40-BFA5-A23D61D22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EC0451-58DE-4846-8CC9-18BAE553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7DB1-E400-4A6F-A490-A5AEFEDA9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33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06379-4881-4F4C-A7EB-055C91161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3909180-AAB0-48D4-B6F9-9FA8DC3F7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BF8ABB-1F32-4F8F-A10E-32CED2E02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856A3C-FD44-45D6-A7A7-B476CD6D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DF65-6B2B-4FE3-BD6E-056295CB0837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C42BB4-36D0-4ECC-B5C1-6447F591D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272512-84D8-489A-8A42-BDFE2C651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7DB1-E400-4A6F-A490-A5AEFEDA9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27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AA46665-4715-422D-B09D-9D828E75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4748BC-FD63-4EC7-B030-F7C7EA0D2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15715C-50FE-4859-B0EF-63BF5F7D9D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FDF65-6B2B-4FE3-BD6E-056295CB0837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D895DD-E19E-407D-903E-270EB64D9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055115-0C69-4D3D-A047-0564939B0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07DB1-E400-4A6F-A490-A5AEFEDA9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20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lipse 12">
            <a:extLst>
              <a:ext uri="{FF2B5EF4-FFF2-40B4-BE49-F238E27FC236}">
                <a16:creationId xmlns:a16="http://schemas.microsoft.com/office/drawing/2014/main" id="{8A51EAC7-090A-4B8A-9A30-42B7A1B8C90A}"/>
              </a:ext>
            </a:extLst>
          </p:cNvPr>
          <p:cNvSpPr/>
          <p:nvPr/>
        </p:nvSpPr>
        <p:spPr>
          <a:xfrm>
            <a:off x="-1996440" y="-1386840"/>
            <a:ext cx="5075431" cy="44284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0CD642-0722-45C0-95DF-576D67924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595" y="3474058"/>
            <a:ext cx="2743199" cy="44284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0" indent="0">
              <a:buNone/>
            </a:pPr>
            <a:r>
              <a:rPr lang="fr-FR" dirty="0">
                <a:latin typeface="Varela Round" panose="00000500000000000000" pitchFamily="2" charset="-79"/>
                <a:cs typeface="Varela Round" panose="00000500000000000000" pitchFamily="2" charset="-79"/>
              </a:rPr>
              <a:t>aAbBcCdDeEfFgGhHiIjJkKlLmMnNoOpPqQrRsStTuUvVwWxXyYzZ0123456789</a:t>
            </a:r>
          </a:p>
          <a:p>
            <a:pPr marL="0" indent="0">
              <a:buNone/>
            </a:pPr>
            <a:endParaRPr lang="fr-FR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3346179A-899F-48AB-9C51-0CAD648D4B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109" y="661294"/>
            <a:ext cx="1726755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fr-FR" b="0" dirty="0">
                <a:solidFill>
                  <a:srgbClr val="202124"/>
                </a:solidFill>
                <a:effectLst/>
                <a:latin typeface="Varela Round" panose="00000500000000000000" pitchFamily="2" charset="-79"/>
                <a:cs typeface="Varela Round" panose="00000500000000000000" pitchFamily="2" charset="-79"/>
              </a:rPr>
              <a:t>TYPO</a:t>
            </a:r>
            <a:br>
              <a:rPr lang="fr-FR" b="0" dirty="0">
                <a:solidFill>
                  <a:srgbClr val="202124"/>
                </a:solidFill>
                <a:effectLst/>
                <a:latin typeface="Google Sans"/>
              </a:rPr>
            </a:b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D6EB43F-76CD-4B36-A4BE-D4E2124A0423}"/>
              </a:ext>
            </a:extLst>
          </p:cNvPr>
          <p:cNvSpPr txBox="1"/>
          <p:nvPr/>
        </p:nvSpPr>
        <p:spPr>
          <a:xfrm>
            <a:off x="1459301" y="3515091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Varela Round" panose="00000500000000000000" pitchFamily="2" charset="-79"/>
                <a:cs typeface="Varela Round" panose="00000500000000000000" pitchFamily="2" charset="-79"/>
              </a:rPr>
              <a:t>Varela Round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C151B8-5C2B-4CC1-AB53-E50010F4ADE5}"/>
              </a:ext>
            </a:extLst>
          </p:cNvPr>
          <p:cNvSpPr txBox="1"/>
          <p:nvPr/>
        </p:nvSpPr>
        <p:spPr>
          <a:xfrm>
            <a:off x="4688613" y="3474058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>
                <a:latin typeface="Raleway" pitchFamily="2" charset="0"/>
                <a:cs typeface="Varela Round" panose="00000500000000000000" pitchFamily="2" charset="-79"/>
              </a:rPr>
              <a:t>Raleway</a:t>
            </a:r>
            <a:r>
              <a:rPr lang="fr-FR" i="1" dirty="0">
                <a:latin typeface="Raleway" pitchFamily="2" charset="0"/>
                <a:cs typeface="Varela Round" panose="00000500000000000000" pitchFamily="2" charset="-79"/>
              </a:rPr>
              <a:t> (italique)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7675E06-7972-41E1-903B-1DC128348460}"/>
              </a:ext>
            </a:extLst>
          </p:cNvPr>
          <p:cNvSpPr txBox="1">
            <a:spLocks/>
          </p:cNvSpPr>
          <p:nvPr/>
        </p:nvSpPr>
        <p:spPr>
          <a:xfrm>
            <a:off x="4604057" y="3429000"/>
            <a:ext cx="2743199" cy="4428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>
              <a:latin typeface="Raleway" pitchFamily="2" charset="0"/>
              <a:cs typeface="Varela Round" panose="00000500000000000000" pitchFamily="2" charset="-79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i="1" dirty="0">
                <a:latin typeface="Raleway" pitchFamily="2" charset="0"/>
                <a:cs typeface="Varela Round" panose="00000500000000000000" pitchFamily="2" charset="-79"/>
              </a:rPr>
              <a:t>aAbBcCdDeEfFgGhHiIjJkKlLmMnNoOpPqQrRsStTuUvVwWxXyYzZ0123456789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latin typeface="Raleway" pitchFamily="2" charset="0"/>
              <a:cs typeface="Varela Round" panose="00000500000000000000" pitchFamily="2" charset="-79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7F79C22-3EEB-488C-975A-1DA101BEB6CF}"/>
              </a:ext>
            </a:extLst>
          </p:cNvPr>
          <p:cNvSpPr txBox="1">
            <a:spLocks/>
          </p:cNvSpPr>
          <p:nvPr/>
        </p:nvSpPr>
        <p:spPr>
          <a:xfrm>
            <a:off x="7926378" y="3474058"/>
            <a:ext cx="2743199" cy="4428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>
              <a:latin typeface="Yantramanav Light" panose="02000000000000000000" pitchFamily="2" charset="0"/>
              <a:cs typeface="Yantramanav Light" panose="020000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latin typeface="Yantramanav Light" panose="02000000000000000000" pitchFamily="2" charset="0"/>
                <a:cs typeface="Yantramanav Light" panose="02000000000000000000" pitchFamily="2" charset="0"/>
              </a:rPr>
              <a:t>aAbBcCdDeEfFgGhHiIjJkKlLmMnNoOpPqQrRsStTuUvVwWxXyYzZ0123456789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latin typeface="Yantramanav Light" panose="02000000000000000000" pitchFamily="2" charset="0"/>
              <a:cs typeface="Yantramanav Light" panose="02000000000000000000" pitchFamily="2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04EBEDA-2174-487F-924A-A54C42DCE761}"/>
              </a:ext>
            </a:extLst>
          </p:cNvPr>
          <p:cNvSpPr txBox="1"/>
          <p:nvPr/>
        </p:nvSpPr>
        <p:spPr>
          <a:xfrm>
            <a:off x="7926378" y="3474058"/>
            <a:ext cx="140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fr-FR" b="0" dirty="0" err="1">
                <a:solidFill>
                  <a:srgbClr val="202124"/>
                </a:solidFill>
                <a:effectLst/>
                <a:latin typeface="Yantramanav Light" panose="02000000000000000000" pitchFamily="2" charset="0"/>
                <a:cs typeface="Yantramanav Light" panose="02000000000000000000" pitchFamily="2" charset="0"/>
              </a:rPr>
              <a:t>Yantramanav</a:t>
            </a:r>
            <a:endParaRPr lang="fr-FR" b="0" dirty="0">
              <a:solidFill>
                <a:srgbClr val="202124"/>
              </a:solidFill>
              <a:effectLst/>
              <a:latin typeface="Yantramanav Light" panose="02000000000000000000" pitchFamily="2" charset="0"/>
              <a:cs typeface="Yantramanav Light" panose="02000000000000000000" pitchFamily="2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B3C4D95-5184-44DD-8489-D15CFA978BD6}"/>
              </a:ext>
            </a:extLst>
          </p:cNvPr>
          <p:cNvSpPr txBox="1"/>
          <p:nvPr/>
        </p:nvSpPr>
        <p:spPr>
          <a:xfrm>
            <a:off x="1445300" y="2844225"/>
            <a:ext cx="11047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3200" dirty="0">
                <a:latin typeface="Varela Round" panose="00000500000000000000" pitchFamily="2" charset="-79"/>
                <a:cs typeface="Varela Round" panose="00000500000000000000" pitchFamily="2" charset="-79"/>
              </a:rPr>
              <a:t>Titre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1067980-F490-4ABA-B51A-BE9298B6FBBA}"/>
              </a:ext>
            </a:extLst>
          </p:cNvPr>
          <p:cNvSpPr txBox="1"/>
          <p:nvPr/>
        </p:nvSpPr>
        <p:spPr>
          <a:xfrm>
            <a:off x="4604057" y="2297230"/>
            <a:ext cx="39637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fr-FR" sz="3200" i="1" dirty="0">
                <a:latin typeface="Raleway" pitchFamily="2" charset="0"/>
                <a:cs typeface="Varela Round" panose="00000500000000000000" pitchFamily="2" charset="-79"/>
              </a:rPr>
              <a:t>Sous titre,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3200" i="1" dirty="0">
                <a:latin typeface="Raleway" pitchFamily="2" charset="0"/>
                <a:cs typeface="Varela Round" panose="00000500000000000000" pitchFamily="2" charset="-79"/>
              </a:rPr>
              <a:t>Titres articles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FE59523-86D7-4AE5-BC58-27325AD94080}"/>
              </a:ext>
            </a:extLst>
          </p:cNvPr>
          <p:cNvSpPr txBox="1"/>
          <p:nvPr/>
        </p:nvSpPr>
        <p:spPr>
          <a:xfrm>
            <a:off x="7875093" y="2844225"/>
            <a:ext cx="30535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fr-FR" sz="3200" dirty="0">
                <a:latin typeface="Yantramanav Light" panose="02000000000000000000" pitchFamily="2" charset="0"/>
                <a:cs typeface="Yantramanav Light" panose="02000000000000000000" pitchFamily="2" charset="0"/>
              </a:rPr>
              <a:t>Paragraphe</a:t>
            </a:r>
          </a:p>
        </p:txBody>
      </p:sp>
    </p:spTree>
    <p:extLst>
      <p:ext uri="{BB962C8B-B14F-4D97-AF65-F5344CB8AC3E}">
        <p14:creationId xmlns:p14="http://schemas.microsoft.com/office/powerpoint/2010/main" val="168183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002D1266-E3F8-419F-A245-19879742FC48}"/>
              </a:ext>
            </a:extLst>
          </p:cNvPr>
          <p:cNvSpPr/>
          <p:nvPr/>
        </p:nvSpPr>
        <p:spPr>
          <a:xfrm>
            <a:off x="-1996440" y="-1386840"/>
            <a:ext cx="5075431" cy="44284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8135D5-E79D-46F1-9A96-D206ED69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240791" cy="1325563"/>
          </a:xfrm>
        </p:spPr>
        <p:txBody>
          <a:bodyPr/>
          <a:lstStyle/>
          <a:p>
            <a:r>
              <a:rPr lang="fr-FR" dirty="0">
                <a:latin typeface="Varela Round" panose="00000500000000000000" pitchFamily="2" charset="-79"/>
                <a:cs typeface="Varela Round" panose="00000500000000000000" pitchFamily="2" charset="-79"/>
              </a:rPr>
              <a:t>LOGO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5DC133-897A-4A5D-A378-ACC226A46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845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5EDF3A2A-332F-408B-A002-2311173703FD}"/>
              </a:ext>
            </a:extLst>
          </p:cNvPr>
          <p:cNvSpPr/>
          <p:nvPr/>
        </p:nvSpPr>
        <p:spPr>
          <a:xfrm>
            <a:off x="-1996440" y="-1386840"/>
            <a:ext cx="5075431" cy="44284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BCAFBC-EBD9-47CA-A94B-12FF9999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Varela Round" panose="00000500000000000000" pitchFamily="2" charset="-79"/>
                <a:cs typeface="Varela Round" panose="00000500000000000000" pitchFamily="2" charset="-79"/>
              </a:rPr>
              <a:t>PALETTE CHROMATIQUE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3C0E24F-9796-422A-A589-0F7484899CB6}"/>
              </a:ext>
            </a:extLst>
          </p:cNvPr>
          <p:cNvSpPr/>
          <p:nvPr/>
        </p:nvSpPr>
        <p:spPr>
          <a:xfrm>
            <a:off x="2548647" y="1828800"/>
            <a:ext cx="7918315" cy="4664075"/>
          </a:xfrm>
          <a:prstGeom prst="roundRect">
            <a:avLst>
              <a:gd name="adj" fmla="val 1124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7A39D68B-DE55-49E2-B723-379F9F96884E}"/>
              </a:ext>
            </a:extLst>
          </p:cNvPr>
          <p:cNvSpPr/>
          <p:nvPr/>
        </p:nvSpPr>
        <p:spPr>
          <a:xfrm>
            <a:off x="2548647" y="1828800"/>
            <a:ext cx="2694562" cy="4664075"/>
          </a:xfrm>
          <a:prstGeom prst="roundRect">
            <a:avLst>
              <a:gd name="adj" fmla="val 28098"/>
            </a:avLst>
          </a:prstGeom>
          <a:solidFill>
            <a:srgbClr val="FA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Yantramanav" panose="02000000000000000000" pitchFamily="2" charset="0"/>
                <a:cs typeface="Yantramanav" panose="02000000000000000000" pitchFamily="2" charset="0"/>
              </a:rPr>
              <a:t>RGB (250, 255, 255)</a:t>
            </a:r>
          </a:p>
          <a:p>
            <a:pPr algn="ctr"/>
            <a:r>
              <a:rPr lang="fr-FR" dirty="0">
                <a:solidFill>
                  <a:schemeClr val="tx1"/>
                </a:solidFill>
                <a:latin typeface="Yantramanav" panose="02000000000000000000" pitchFamily="2" charset="0"/>
                <a:cs typeface="Yantramanav" panose="02000000000000000000" pitchFamily="2" charset="0"/>
              </a:rPr>
              <a:t>#FAFFFF</a:t>
            </a:r>
          </a:p>
          <a:p>
            <a:pPr algn="ctr"/>
            <a:r>
              <a:rPr lang="fr-FR" dirty="0">
                <a:solidFill>
                  <a:schemeClr val="tx1"/>
                </a:solidFill>
                <a:latin typeface="Yantramanav" panose="02000000000000000000" pitchFamily="2" charset="0"/>
                <a:cs typeface="Yantramanav" panose="02000000000000000000" pitchFamily="2" charset="0"/>
              </a:rPr>
              <a:t>CMJN (2,0,0,0)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4BE24FFF-5E08-4752-8666-25541FCF314A}"/>
              </a:ext>
            </a:extLst>
          </p:cNvPr>
          <p:cNvSpPr/>
          <p:nvPr/>
        </p:nvSpPr>
        <p:spPr>
          <a:xfrm>
            <a:off x="7855086" y="1828800"/>
            <a:ext cx="2611876" cy="4664075"/>
          </a:xfrm>
          <a:prstGeom prst="roundRect">
            <a:avLst>
              <a:gd name="adj" fmla="val 28820"/>
            </a:avLst>
          </a:prstGeom>
          <a:solidFill>
            <a:srgbClr val="F58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Yantramanav" panose="02000000000000000000" pitchFamily="2" charset="0"/>
                <a:cs typeface="Yantramanav" panose="02000000000000000000" pitchFamily="2" charset="0"/>
              </a:rPr>
              <a:t>RGB (245, 130, 46)</a:t>
            </a:r>
          </a:p>
          <a:p>
            <a:pPr algn="ctr"/>
            <a:r>
              <a:rPr lang="fr-FR" dirty="0">
                <a:solidFill>
                  <a:schemeClr val="tx1"/>
                </a:solidFill>
                <a:latin typeface="Yantramanav" panose="02000000000000000000" pitchFamily="2" charset="0"/>
                <a:cs typeface="Yantramanav" panose="02000000000000000000" pitchFamily="2" charset="0"/>
              </a:rPr>
              <a:t>#F5822E</a:t>
            </a:r>
          </a:p>
          <a:p>
            <a:pPr algn="ctr"/>
            <a:r>
              <a:rPr lang="fr-FR">
                <a:solidFill>
                  <a:schemeClr val="tx1"/>
                </a:solidFill>
                <a:latin typeface="Yantramanav" panose="02000000000000000000" pitchFamily="2" charset="0"/>
                <a:cs typeface="Yantramanav" panose="02000000000000000000" pitchFamily="2" charset="0"/>
              </a:rPr>
              <a:t>CMJN(0,47,81,4)</a:t>
            </a:r>
            <a:endParaRPr lang="fr-FR" dirty="0">
              <a:solidFill>
                <a:schemeClr val="tx1"/>
              </a:solidFill>
              <a:latin typeface="Yantramanav" panose="02000000000000000000" pitchFamily="2" charset="0"/>
              <a:cs typeface="Yantramanav" panose="02000000000000000000" pitchFamily="2" charset="0"/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738A05F-923F-4164-AEB1-FDF6BA98ECBD}"/>
              </a:ext>
            </a:extLst>
          </p:cNvPr>
          <p:cNvSpPr/>
          <p:nvPr/>
        </p:nvSpPr>
        <p:spPr>
          <a:xfrm>
            <a:off x="5243209" y="1828800"/>
            <a:ext cx="2694562" cy="4664075"/>
          </a:xfrm>
          <a:prstGeom prst="roundRect">
            <a:avLst>
              <a:gd name="adj" fmla="val 28820"/>
            </a:avLst>
          </a:prstGeom>
          <a:solidFill>
            <a:srgbClr val="878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Yantramanav" panose="02000000000000000000" pitchFamily="2" charset="0"/>
                <a:cs typeface="Yantramanav" panose="02000000000000000000" pitchFamily="2" charset="0"/>
              </a:rPr>
              <a:t>RGB (135, 137, 192)</a:t>
            </a:r>
          </a:p>
          <a:p>
            <a:pPr algn="ctr"/>
            <a:r>
              <a:rPr lang="fr-FR" dirty="0">
                <a:solidFill>
                  <a:schemeClr val="tx1"/>
                </a:solidFill>
                <a:latin typeface="Yantramanav" panose="02000000000000000000" pitchFamily="2" charset="0"/>
                <a:cs typeface="Yantramanav" panose="02000000000000000000" pitchFamily="2" charset="0"/>
              </a:rPr>
              <a:t>#8789CO</a:t>
            </a:r>
          </a:p>
          <a:p>
            <a:pPr algn="ctr"/>
            <a:r>
              <a:rPr lang="fr-FR" dirty="0">
                <a:solidFill>
                  <a:schemeClr val="tx1"/>
                </a:solidFill>
                <a:latin typeface="Yantramanav" panose="02000000000000000000" pitchFamily="2" charset="0"/>
                <a:cs typeface="Yantramanav" panose="02000000000000000000" pitchFamily="2" charset="0"/>
              </a:rPr>
              <a:t>CMJN(30,29,0,25)</a:t>
            </a:r>
          </a:p>
        </p:txBody>
      </p:sp>
    </p:spTree>
    <p:extLst>
      <p:ext uri="{BB962C8B-B14F-4D97-AF65-F5344CB8AC3E}">
        <p14:creationId xmlns:p14="http://schemas.microsoft.com/office/powerpoint/2010/main" val="70380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5EDF3A2A-332F-408B-A002-2311173703FD}"/>
              </a:ext>
            </a:extLst>
          </p:cNvPr>
          <p:cNvSpPr/>
          <p:nvPr/>
        </p:nvSpPr>
        <p:spPr>
          <a:xfrm>
            <a:off x="-1996440" y="-1386840"/>
            <a:ext cx="5075431" cy="44284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BCAFBC-EBD9-47CA-A94B-12FF9999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Varela Round" panose="00000500000000000000" pitchFamily="2" charset="-79"/>
                <a:cs typeface="Varela Round" panose="00000500000000000000" pitchFamily="2" charset="-79"/>
              </a:rPr>
              <a:t>Iconographie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A89431-BF0C-4709-98A8-E88E6F5BF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Yantramanav" panose="02000000000000000000" pitchFamily="2" charset="0"/>
                <a:cs typeface="Yantramanav" panose="02000000000000000000" pitchFamily="2" charset="0"/>
              </a:rPr>
              <a:t>Les métiers du web</a:t>
            </a:r>
          </a:p>
          <a:p>
            <a:r>
              <a:rPr lang="fr-FR" dirty="0">
                <a:latin typeface="Yantramanav" panose="02000000000000000000" pitchFamily="2" charset="0"/>
                <a:cs typeface="Yantramanav" panose="02000000000000000000" pitchFamily="2" charset="0"/>
              </a:rPr>
              <a:t>Le numérique / Technologie </a:t>
            </a:r>
          </a:p>
          <a:p>
            <a:r>
              <a:rPr lang="fr-FR" dirty="0">
                <a:latin typeface="Yantramanav" panose="02000000000000000000" pitchFamily="2" charset="0"/>
                <a:cs typeface="Yantramanav" panose="02000000000000000000" pitchFamily="2" charset="0"/>
              </a:rPr>
              <a:t>Le Partage</a:t>
            </a:r>
          </a:p>
          <a:p>
            <a:endParaRPr lang="fr-FR" dirty="0">
              <a:latin typeface="Yantramanav" panose="02000000000000000000" pitchFamily="2" charset="0"/>
              <a:cs typeface="Yantramanav" panose="02000000000000000000" pitchFamily="2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810E1C1-39A3-4C9A-9F9E-B9D6FD0D9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4001294"/>
            <a:ext cx="4066309" cy="27108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D3EC4F6-8F53-4D2E-83CB-0D44891D7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298" y="4521954"/>
            <a:ext cx="3061404" cy="197092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1E30A59-5483-43DD-BE0F-4586FFF35C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631" y="1973965"/>
            <a:ext cx="3061403" cy="20273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853912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76</Words>
  <Application>Microsoft Office PowerPoint</Application>
  <PresentationFormat>Grand écran</PresentationFormat>
  <Paragraphs>30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Google Sans</vt:lpstr>
      <vt:lpstr>Raleway</vt:lpstr>
      <vt:lpstr>Varela Round</vt:lpstr>
      <vt:lpstr>Yantramanav</vt:lpstr>
      <vt:lpstr>Yantramanav Light</vt:lpstr>
      <vt:lpstr>Thème Office</vt:lpstr>
      <vt:lpstr>TYPO </vt:lpstr>
      <vt:lpstr>LOGO</vt:lpstr>
      <vt:lpstr>PALETTE CHROMATIQUE</vt:lpstr>
      <vt:lpstr>Iconographie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TYPO </dc:title>
  <dc:creator>acs</dc:creator>
  <cp:lastModifiedBy>acs</cp:lastModifiedBy>
  <cp:revision>32</cp:revision>
  <dcterms:created xsi:type="dcterms:W3CDTF">2021-04-07T12:48:13Z</dcterms:created>
  <dcterms:modified xsi:type="dcterms:W3CDTF">2021-04-08T14:12:04Z</dcterms:modified>
</cp:coreProperties>
</file>