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A2E1B-4D11-445C-B55C-5A7FF7E6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B6ADFC-C6A6-4E90-B17A-4332A9E5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CA2E1-C18B-4A52-978A-07A06DB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69590-C109-4F44-873C-1D1FEB9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2B91C-0EED-4F63-828F-7DF26BA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79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99706-197C-4BD8-841A-55E7708A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B497CA-1186-4BB8-AD9F-5C7B6A26B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7D17D-42D8-4246-9913-77FA8E84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1F2BC-2683-456B-953B-2F49582B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50EDB-EF15-4A05-B86D-0FA920E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79D7D2-8390-4915-BB39-D6B95761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E01D9-22A9-4A81-B1F0-6F94896D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EC2DA-F31C-4413-8DB5-948C8F1F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32D06-5808-4727-8BAD-70079AF3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55C9A-7F6F-42CD-BC4F-F1A51E15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4B387-033E-4588-9AE9-E5B14154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DF7C6-69E7-4F19-BDE2-A2C84418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E8D70-116A-486F-A303-1E8A6B4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1E783-1886-4C15-8681-49F8C814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7F390-1726-4240-A0FE-0CB523A3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8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3427E-A63E-44FD-920D-70A195BA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639E8-CE6B-4415-B4BC-889467F1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879B9-B36E-49A2-8D98-3DBCE57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7DA54-CEE1-4C57-8BD6-8E232F3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050EC-C161-4926-99A6-9F371F64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199AB-4C1A-42DA-BC08-812A0DF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19B3-88BC-45E1-BB02-1E171F23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37572B-C298-4869-BCA2-D24D5B23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C7057-D03A-4B35-9ACB-D13738EB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A041B2-6089-483A-93A4-BDBB3934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61F7C7-1A74-4DA2-A26E-C098E8C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0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E7009-613E-4387-96B7-8B716167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23916-A726-4D95-ADF6-A6768D27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6F3E2-A53D-4920-8FC9-CF724C20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FC6003-2EE6-48CC-A620-D74C923A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E55E39-31F6-4D51-8FCB-8C06B00D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11828D-78D6-40ED-AA85-53D853C8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740FBD-DF36-4E6A-8587-27D9ABC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23AAA4-6C99-4317-A78A-14FB51E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5C2F3-63D7-49FF-9218-05C6EB42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2AF98A-0A85-4CD0-8BAE-C6ED6686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69CD33-86D7-4C77-BDEB-9452EE1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3B338D-CE28-484B-AFC6-8680FB9F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C9C061-8DFC-47B4-9AB8-DA86FA7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3520DB-EA32-4F56-91BA-3A1727EE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E882C-F593-439F-A311-7174183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8A817-F2FC-4F48-8A17-898E3A34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EAA38-E565-49FD-86D8-963C2B29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97BCE-BD96-4912-AB23-3ECEFC54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3FE2FD-2F53-449C-8B93-ECD5F0F3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0E4A48-FB5D-4BCC-83DA-AC7F3811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76F2B-6524-40E2-BB06-47CC992F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C8CA8-81B4-47C8-8DF5-051AA9BE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403DB4-B202-4ED9-86CC-7BF75361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C0570-DD7B-425F-8B65-42042586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00E85-0269-4D26-A11F-311C177A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7FF97-EC32-4736-B103-9A149811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69C53-4866-42D0-980E-20B94944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AFCCFF-32E6-4143-AB9E-23A0A5C3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57850-95B7-46FC-97E1-69D44023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9A9D-DE36-47CA-831A-87384D76F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C879-F481-4283-9756-5F25E1229ED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85A31-3339-4BF3-A749-25705D534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56432-E8C5-45E2-A368-F6F75A5F5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E91D-FBB3-4186-A9DE-756F1B968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6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CAC8D7F-7C6D-4C7E-ACD3-51A517364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209"/>
            <a:ext cx="9144000" cy="498764"/>
          </a:xfrm>
        </p:spPr>
        <p:txBody>
          <a:bodyPr>
            <a:no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kit </a:t>
            </a:r>
            <a:r>
              <a:rPr lang="fr-FR" sz="3200" dirty="0" err="1">
                <a:solidFill>
                  <a:srgbClr val="EC1C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beeweb</a:t>
            </a:r>
            <a:endParaRPr lang="fr-FR" sz="3200" dirty="0">
              <a:solidFill>
                <a:srgbClr val="EC1C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C68069-6CAF-4039-88E1-2C397CFD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5881253"/>
            <a:ext cx="660491" cy="660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FCAD95-7484-4BA8-BD8C-79270F1DE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6" y="5478271"/>
            <a:ext cx="660491" cy="660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13E842-A262-4681-8EE3-14B437C0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2" y="1057700"/>
            <a:ext cx="1863437" cy="1242291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155F730D-2810-48FC-9979-0B44E34EB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12" y="715033"/>
            <a:ext cx="1865376" cy="186537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0F9E9B3F-8A9B-48E8-AD80-FB13DF560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96" y="1859973"/>
            <a:ext cx="1938630" cy="1111683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A5976017-45BA-49B4-AD10-9BC0F0CFE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864" y="2580409"/>
            <a:ext cx="1870976" cy="1321377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2490F2BB-3227-4800-8596-CA593A702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64" y="2971656"/>
            <a:ext cx="1249524" cy="1241714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0D8A57AB-EE15-4012-876C-871A83208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37" y="1338118"/>
            <a:ext cx="2041321" cy="139065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0DF5B44B-C0A7-4A8F-B6DE-22B74DC9BF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46" y="2727685"/>
            <a:ext cx="1972593" cy="1548813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CA15C66E-1708-4809-878B-65901854F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26" y="4877830"/>
            <a:ext cx="1754862" cy="963822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2C563C64-F789-418B-9F55-42E35C3869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06" y="4276498"/>
            <a:ext cx="1809182" cy="993656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76147AFC-75DD-4975-9653-C185F1ADDA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96" y="880833"/>
            <a:ext cx="1804945" cy="993656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DAE8274E-7078-4C20-88C3-27BC6A701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17" y="3901786"/>
            <a:ext cx="1974423" cy="926586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77898D4B-2711-46F7-BE01-229ADA4EFE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77" y="4328897"/>
            <a:ext cx="2151662" cy="1452372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4BC8704F-C8C9-4FA8-B893-9BF4D98EB2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62" y="1523171"/>
            <a:ext cx="1522298" cy="298182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1132BCAF-880A-431D-93E9-4DFB048542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4" y="2682269"/>
            <a:ext cx="4347826" cy="2195561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433A0DAE-082A-460C-87C3-81E847FB4B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12" y="3345600"/>
            <a:ext cx="1865376" cy="1066800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68A12188-F62E-4F65-9AA8-CC42AA7CB3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33" y="5336407"/>
            <a:ext cx="1777731" cy="9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15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</cp:revision>
  <dcterms:created xsi:type="dcterms:W3CDTF">2021-04-22T11:53:40Z</dcterms:created>
  <dcterms:modified xsi:type="dcterms:W3CDTF">2021-04-22T11:57:46Z</dcterms:modified>
</cp:coreProperties>
</file>