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B0F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C7A"/>
    <a:srgbClr val="58D6F4"/>
    <a:srgbClr val="458FF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7E75C-3E82-4EFD-9F4B-AE8D9EE5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6E21E0-8784-4599-BD10-2E94304CD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4FBF86-3018-44DE-A110-A3313432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9AE6E-D7E6-419F-AF3C-C46BA9F3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C52D28-2CE5-4077-AE00-70B0EA73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59D8D-2A3D-44FB-BA13-B89AE479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A5A79E-05BE-4D75-9000-EAAE50D98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DD0221-A915-4E18-8594-526EE914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01F60-0AE7-4244-B352-B9A4870B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BFDAD-E132-46F0-B03B-CB18653B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82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CD9B95-48FC-48D1-91AF-02A17120C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B610AF-BC20-4E73-9FF0-F3F42528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067789-057C-4768-9AC8-0BAFD590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DC7379-9D9E-4CB5-BAC1-0A9891B9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011FF-53EE-482C-B33F-E149D9AE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70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85B52-C865-4544-9184-CF36132E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38B431-DEE0-495C-B1D7-B2CBA890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D9D9A8-B461-4728-8ACE-1946E081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3AD5F-1A3E-4572-8EF5-2808388C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A37D6F-D553-41E0-86AE-2F00402C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6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21095-AEF5-4AF6-87EC-B42D6480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42F5E-7CF3-49E9-A9A9-56C83B1F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97376-5E63-443B-9921-E4C887ED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A0502-4616-4B76-BD8A-879127BD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9B998-47CB-4260-A90F-F411C111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45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88CBA-F886-4073-AD56-3EDEBE1B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F7AE3D-2793-4E25-9203-745EE343A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7AEE03-885F-46B7-AAA4-A92C6E08C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DA2869-C680-462D-B104-B6818AE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4387DA-9FE5-44D5-ABC6-D23E17F9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4CAAD0-23A5-4F3D-B45A-2E0FE8AD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8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F7BC4-9A3D-4EED-B5CF-3568092D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E6A28D-4BBE-4ED3-8902-FB281B23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DD66D4-1B6F-4BC4-A4D7-961BD6BE9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539718-3C3F-4204-B4CB-4C947C72B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AD5C13-193D-41D7-80E4-686838616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D3B4E8-4603-4A0D-8ABA-CD237376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1364A6-8F84-476C-9A40-65C06CD6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0D2540-22B5-46C3-88BA-AD907FEC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5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41CA0-3945-4F20-910D-EF946EF8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11A865-51E0-4F1F-BFF9-14F08FCC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694E6C-5EE9-408B-BFC8-069F59CC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83B742-F2EB-4195-860D-645928B3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45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BF977D-DFFF-4979-A05C-F78AE12A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82D0A9-75D5-4976-856D-458ED0F1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23054F-CC29-4B9A-ABB0-EE58C0BE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66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9C18E-F2AE-49EC-BADC-4D5967EB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E7E4D-A6C3-430D-9381-9BE61ED7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473A8F-8495-4EA5-BAFA-BA081F3EC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0C6288-F26A-47A7-A44E-A2057F5C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310D9E-09A0-49E3-B99A-C90617DF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D1A499-EBD0-4B4F-850A-2CD86AFB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72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11FA4-4833-494F-9F99-3220584D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D2FF50-FC37-452F-B229-2F69BC574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F91BB-7548-4885-B985-43199F55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CB64F9-F8CD-4349-A66B-C1C638E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89DC9-D4D8-4A1E-B1FA-BAA90473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8E5A2C-114C-4602-8EBB-548AEEDF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30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F4F5B6-D028-4881-836F-C5E82EC2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76166C-6E13-4D5E-9337-69559FEF4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FDA03E-C1E1-4F14-963A-B41C44BDA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5D46-8BD9-4792-83BB-03F6BD8A2279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115E7-BB60-4000-A29C-44A0ED220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54686D-47C8-4655-BAAA-91D8630B6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AC20-E3E1-47B5-A02C-1EBE3EB40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07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PowerPoint_Presentation1.ppt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6E4848-6C2C-4538-8C09-8FD9A219F5B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8EFC7F-5FDC-40A6-A4DC-75B23841C4B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57FA64-0CC6-4AC5-B150-FC9EBF69F5E8}"/>
              </a:ext>
            </a:extLst>
          </p:cNvPr>
          <p:cNvSpPr txBox="1"/>
          <p:nvPr/>
        </p:nvSpPr>
        <p:spPr>
          <a:xfrm>
            <a:off x="2348346" y="10391"/>
            <a:ext cx="374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bg1"/>
                </a:solidFill>
                <a:latin typeface="Bell MT" panose="02020503060305020303" pitchFamily="18" charset="0"/>
              </a:rPr>
              <a:t>Charte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50759DE-0553-4C62-AB22-93C75022F638}"/>
              </a:ext>
            </a:extLst>
          </p:cNvPr>
          <p:cNvSpPr txBox="1"/>
          <p:nvPr/>
        </p:nvSpPr>
        <p:spPr>
          <a:xfrm>
            <a:off x="6334992" y="0"/>
            <a:ext cx="485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Bell MT" panose="02020503060305020303" pitchFamily="18" charset="0"/>
              </a:rPr>
              <a:t>Graphique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E1234D-A7BF-40A3-A797-5556A84FF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0972" y="1722810"/>
            <a:ext cx="4715009" cy="32518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C0FF80-02EC-4B86-9C4E-BCDB0C6E7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6" y="1814382"/>
            <a:ext cx="4992129" cy="316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>
            <a:hlinkClick r:id="" action="ppaction://ole?verb=0"/>
            <a:extLst>
              <a:ext uri="{FF2B5EF4-FFF2-40B4-BE49-F238E27FC236}">
                <a16:creationId xmlns:a16="http://schemas.microsoft.com/office/drawing/2014/main" id="{5BF3CD95-F7EC-4482-923D-33A8EF16A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65132"/>
              </p:ext>
            </p:extLst>
          </p:nvPr>
        </p:nvGraphicFramePr>
        <p:xfrm>
          <a:off x="-27182" y="0"/>
          <a:ext cx="1221918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136561" imgH="3451697" progId="PowerPoint.Show.12">
                  <p:embed/>
                </p:oleObj>
              </mc:Choice>
              <mc:Fallback>
                <p:oleObj name="Presentation" r:id="rId2" imgW="6136561" imgH="345169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182" y="0"/>
                        <a:ext cx="12219181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30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hlinkClick r:id="" action="ppaction://ole?verb=0"/>
            <a:extLst>
              <a:ext uri="{FF2B5EF4-FFF2-40B4-BE49-F238E27FC236}">
                <a16:creationId xmlns:a16="http://schemas.microsoft.com/office/drawing/2014/main" id="{3BCB0332-D0DF-49C7-AD69-7BF6A25EC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5718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5798921" imgH="3261276" progId="PowerPoint.Show.12">
                  <p:embed/>
                </p:oleObj>
              </mc:Choice>
              <mc:Fallback>
                <p:oleObj name="Presentation" r:id="rId2" imgW="5798921" imgH="3261276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7042158-2622-47F4-98BB-6576744EC25E}"/>
              </a:ext>
            </a:extLst>
          </p:cNvPr>
          <p:cNvSpPr txBox="1"/>
          <p:nvPr/>
        </p:nvSpPr>
        <p:spPr>
          <a:xfrm>
            <a:off x="0" y="3429000"/>
            <a:ext cx="313861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NORMAL:</a:t>
            </a:r>
          </a:p>
          <a:p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fr-FR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040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50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Times New Roman</vt:lpstr>
      <vt:lpstr>Thème Office</vt:lpstr>
      <vt:lpstr>Présentation Microsoft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21</cp:revision>
  <dcterms:created xsi:type="dcterms:W3CDTF">2021-04-13T15:17:37Z</dcterms:created>
  <dcterms:modified xsi:type="dcterms:W3CDTF">2021-04-19T20:39:19Z</dcterms:modified>
</cp:coreProperties>
</file>