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3" r:id="rId8"/>
    <p:sldId id="265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Smart-Diary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雏燕计划</a:t>
            </a:r>
            <a:endParaRPr lang="zh-CN" altLang="en-US"/>
          </a:p>
          <a:p>
            <a:r>
              <a:rPr lang="zh-CN" altLang="en-US"/>
              <a:t>第一次会议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1547495"/>
          </a:xfrm>
        </p:spPr>
        <p:txBody>
          <a:bodyPr/>
          <a:p>
            <a:r>
              <a:rPr lang="zh-CN" altLang="en-US"/>
              <a:t>问题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8710"/>
          </a:xfrm>
        </p:spPr>
        <p:txBody>
          <a:bodyPr/>
          <a:p>
            <a:r>
              <a:rPr lang="zh-CN" altLang="en-US"/>
              <a:t>成员介绍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31390"/>
            <a:ext cx="9144000" cy="1886585"/>
          </a:xfrm>
        </p:spPr>
        <p:txBody>
          <a:bodyPr/>
          <a:p>
            <a:pPr algn="l"/>
            <a:r>
              <a:rPr lang="zh-CN" altLang="en-US"/>
              <a:t>李宇豪</a:t>
            </a:r>
            <a:endParaRPr lang="zh-CN" altLang="en-US"/>
          </a:p>
          <a:p>
            <a:pPr algn="l"/>
            <a:r>
              <a:rPr lang="zh-CN" altLang="en-US"/>
              <a:t>唐良爽</a:t>
            </a:r>
            <a:endParaRPr lang="zh-CN" altLang="en-US"/>
          </a:p>
          <a:p>
            <a:pPr algn="l"/>
            <a:r>
              <a:rPr lang="zh-CN" altLang="en-US"/>
              <a:t>陈可淇</a:t>
            </a:r>
            <a:endParaRPr lang="zh-CN" altLang="en-US"/>
          </a:p>
          <a:p>
            <a:pPr algn="l"/>
            <a:r>
              <a:rPr lang="zh-CN" altLang="en-US"/>
              <a:t>侯瑞涵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1790" y="4237355"/>
            <a:ext cx="845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</a:t>
            </a:r>
            <a:r>
              <a:rPr lang="en-US" altLang="zh-CN"/>
              <a:t>github</a:t>
            </a:r>
            <a:endParaRPr lang="en-US" altLang="zh-CN"/>
          </a:p>
          <a:p>
            <a:r>
              <a:rPr lang="zh-CN" altLang="en-US"/>
              <a:t>加</a:t>
            </a:r>
            <a:r>
              <a:rPr lang="en-US" altLang="zh-CN"/>
              <a:t>QQ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82905"/>
            <a:ext cx="9144000" cy="751205"/>
          </a:xfrm>
        </p:spPr>
        <p:txBody>
          <a:bodyPr>
            <a:normAutofit fontScale="90000"/>
          </a:bodyPr>
          <a:p>
            <a:r>
              <a:rPr lang="zh-CN" altLang="en-US"/>
              <a:t>核心功能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1134745"/>
            <a:ext cx="9144635" cy="4123055"/>
          </a:xfrm>
        </p:spPr>
        <p:txBody>
          <a:bodyPr/>
          <a:p>
            <a:pPr algn="l"/>
            <a:r>
              <a:rPr lang="en-US" altLang="zh-CN"/>
              <a:t>1.</a:t>
            </a:r>
            <a:r>
              <a:rPr lang="zh-CN" altLang="en-US"/>
              <a:t>表单式记录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可视化</a:t>
            </a:r>
            <a:r>
              <a:rPr lang="en-US" altLang="zh-CN"/>
              <a:t>,</a:t>
            </a:r>
            <a:r>
              <a:rPr lang="zh-CN" altLang="en-US"/>
              <a:t>表格方式显示记录的数据</a:t>
            </a:r>
            <a:r>
              <a:rPr lang="en-US" altLang="zh-CN"/>
              <a:t>;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数据的基本统计学分析</a:t>
            </a:r>
            <a:r>
              <a:rPr lang="en-US" altLang="zh-CN"/>
              <a:t>;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数据的关系</a:t>
            </a:r>
            <a:r>
              <a:rPr lang="en-US" altLang="zh-CN"/>
              <a:t>,</a:t>
            </a:r>
            <a:r>
              <a:rPr lang="zh-CN" altLang="en-US"/>
              <a:t>其他规律分析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en-US" altLang="zh-CN"/>
              <a:t>5.</a:t>
            </a:r>
            <a:r>
              <a:rPr lang="zh-CN" altLang="en-US"/>
              <a:t>针对文本记录项的</a:t>
            </a:r>
            <a:r>
              <a:rPr lang="en-US" altLang="zh-CN"/>
              <a:t>NLP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市场分析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5181600" cy="4486275"/>
          </a:xfrm>
        </p:spPr>
        <p:txBody>
          <a:bodyPr/>
          <a:p>
            <a:r>
              <a:rPr lang="zh-CN" altLang="en-US"/>
              <a:t>日记软件市场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91005"/>
            <a:ext cx="5181600" cy="4486275"/>
          </a:xfrm>
        </p:spPr>
        <p:txBody>
          <a:bodyPr/>
          <a:p>
            <a:r>
              <a:rPr lang="zh-CN" altLang="en-US"/>
              <a:t>潜在市场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高考</a:t>
            </a:r>
            <a:r>
              <a:rPr lang="en-US" altLang="zh-CN"/>
              <a:t>,</a:t>
            </a:r>
            <a:r>
              <a:rPr lang="zh-CN" altLang="en-US"/>
              <a:t>考研群体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普通大学生</a:t>
            </a:r>
            <a:r>
              <a:rPr lang="en-US" altLang="zh-CN"/>
              <a:t>;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24075"/>
            <a:ext cx="1326515" cy="2950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2158365"/>
            <a:ext cx="1670050" cy="2881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158365"/>
            <a:ext cx="1290955" cy="28689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885"/>
            <a:ext cx="6990715" cy="651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730"/>
            <a:ext cx="8691880" cy="977900"/>
          </a:xfrm>
        </p:spPr>
        <p:txBody>
          <a:bodyPr>
            <a:normAutofit fontScale="90000"/>
          </a:bodyPr>
          <a:p>
            <a:r>
              <a:rPr lang="zh-CN" altLang="en-US"/>
              <a:t>活动顺序图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6120" y="4540250"/>
            <a:ext cx="11406505" cy="1736090"/>
          </a:xfrm>
        </p:spPr>
        <p:txBody>
          <a:bodyPr>
            <a:normAutofit lnSpcReduction="10000"/>
          </a:bodyPr>
          <a:p>
            <a:pPr algn="l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1379855"/>
            <a:ext cx="10615295" cy="3042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4125" y="365760"/>
            <a:ext cx="9144000" cy="899795"/>
          </a:xfrm>
        </p:spPr>
        <p:txBody>
          <a:bodyPr>
            <a:normAutofit fontScale="90000"/>
          </a:bodyPr>
          <a:p>
            <a:r>
              <a:rPr lang="zh-CN" altLang="en-US"/>
              <a:t>大致安排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6220" y="1644015"/>
            <a:ext cx="9161780" cy="3613785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产品设计之后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立马完成工作分解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进度安排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每个星期进行一次验收和检查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和进度对比</a:t>
            </a:r>
            <a:r>
              <a:rPr lang="en-US" altLang="zh-CN">
                <a:sym typeface="+mn-ea"/>
              </a:rPr>
              <a:t>;</a:t>
            </a:r>
            <a:r>
              <a:rPr lang="zh-CN" altLang="en-US">
                <a:sym typeface="+mn-ea"/>
              </a:rPr>
              <a:t>会把进度公布出来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每两个星期开个腾讯会议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交流一下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每隔一个月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尽量</a:t>
            </a:r>
            <a:r>
              <a:rPr lang="en-US" altLang="zh-CN">
                <a:sym typeface="+mn-ea"/>
              </a:rPr>
              <a:t>),</a:t>
            </a:r>
            <a:r>
              <a:rPr lang="zh-CN" altLang="en-US">
                <a:sym typeface="+mn-ea"/>
              </a:rPr>
              <a:t>线下会议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成果展示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总汇报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5.</a:t>
            </a:r>
            <a:r>
              <a:rPr lang="zh-CN" altLang="en-US"/>
              <a:t>产品设计大概</a:t>
            </a:r>
            <a:r>
              <a:rPr lang="en-US" altLang="zh-CN"/>
              <a:t>1</a:t>
            </a:r>
            <a:r>
              <a:rPr lang="zh-CN" altLang="en-US"/>
              <a:t>周完成</a:t>
            </a:r>
            <a:r>
              <a:rPr lang="en-US" altLang="zh-CN"/>
              <a:t>,Android</a:t>
            </a:r>
            <a:r>
              <a:rPr lang="zh-CN" altLang="en-US"/>
              <a:t>大体框架</a:t>
            </a:r>
            <a:r>
              <a:rPr lang="en-US" altLang="zh-CN"/>
              <a:t>2</a:t>
            </a:r>
            <a:r>
              <a:rPr lang="zh-CN" altLang="en-US"/>
              <a:t>个月</a:t>
            </a:r>
            <a:r>
              <a:rPr lang="en-US" altLang="zh-CN"/>
              <a:t>(</a:t>
            </a:r>
            <a:r>
              <a:rPr lang="zh-CN" altLang="en-US"/>
              <a:t>可能是</a:t>
            </a:r>
            <a:r>
              <a:rPr lang="en-US" altLang="zh-CN"/>
              <a:t>2.5</a:t>
            </a:r>
            <a:r>
              <a:rPr lang="zh-CN" altLang="en-US"/>
              <a:t>个月</a:t>
            </a:r>
            <a:r>
              <a:rPr lang="en-US" altLang="zh-CN"/>
              <a:t>)</a:t>
            </a:r>
            <a:r>
              <a:rPr lang="zh-CN" altLang="en-US"/>
              <a:t>完成</a:t>
            </a:r>
            <a:r>
              <a:rPr lang="en-US" altLang="zh-CN"/>
              <a:t>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51255"/>
          </a:xfrm>
        </p:spPr>
        <p:txBody>
          <a:bodyPr/>
          <a:p>
            <a:r>
              <a:rPr lang="zh-CN" altLang="en-US"/>
              <a:t>个人要求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27605"/>
            <a:ext cx="9144000" cy="2830195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每人如果某天干活了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用一句话简短的记录一下工作内容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就是工作日志了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代码注明作者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强调可读性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尽量每周自己回顾代码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要不然可能忘得太多</a:t>
            </a:r>
            <a:r>
              <a:rPr lang="en-US" altLang="zh-CN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987425"/>
          </a:xfrm>
        </p:spPr>
        <p:txBody>
          <a:bodyPr>
            <a:normAutofit fontScale="90000"/>
          </a:bodyPr>
          <a:p>
            <a:r>
              <a:rPr lang="zh-CN" altLang="en-US"/>
              <a:t>任务分配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10435"/>
            <a:ext cx="9144000" cy="3978275"/>
          </a:xfrm>
        </p:spPr>
        <p:txBody>
          <a:bodyPr/>
          <a:p>
            <a:pPr algn="l"/>
            <a:r>
              <a:rPr lang="zh-CN" altLang="en-US"/>
              <a:t>技术总监</a:t>
            </a:r>
            <a:r>
              <a:rPr lang="en-US" altLang="zh-CN"/>
              <a:t>: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产品设计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Android</a:t>
            </a:r>
            <a:r>
              <a:rPr lang="zh-CN" altLang="en-US"/>
              <a:t>开发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zh-CN" altLang="en-US"/>
              <a:t>算法设计</a:t>
            </a:r>
            <a:r>
              <a:rPr lang="en-US" altLang="zh-CN"/>
              <a:t>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6895"/>
            <a:ext cx="9144000" cy="942975"/>
          </a:xfrm>
        </p:spPr>
        <p:txBody>
          <a:bodyPr>
            <a:normAutofit fontScale="90000"/>
          </a:bodyPr>
          <a:p>
            <a:r>
              <a:rPr lang="zh-CN" altLang="en-US"/>
              <a:t>预期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69085"/>
            <a:ext cx="3304540" cy="1112520"/>
          </a:xfrm>
        </p:spPr>
        <p:txBody>
          <a:bodyPr/>
          <a:p>
            <a:pPr algn="l"/>
            <a:r>
              <a:rPr lang="en-US" altLang="zh-CN"/>
              <a:t>1.</a:t>
            </a:r>
            <a:r>
              <a:rPr lang="zh-CN" altLang="en-US"/>
              <a:t>超过</a:t>
            </a:r>
            <a:r>
              <a:rPr lang="en-US" altLang="zh-CN"/>
              <a:t>10</a:t>
            </a:r>
            <a:r>
              <a:rPr lang="zh-CN" altLang="en-US"/>
              <a:t>万下载量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收入过</a:t>
            </a:r>
            <a:r>
              <a:rPr lang="en-US" altLang="zh-CN"/>
              <a:t>5k;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23235" y="3586480"/>
            <a:ext cx="5883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利益分配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24000" y="4733290"/>
            <a:ext cx="9843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1.&lt;=5k</a:t>
            </a:r>
            <a:r>
              <a:rPr lang="zh-CN" altLang="en-US" sz="3600"/>
              <a:t>的部分</a:t>
            </a:r>
            <a:r>
              <a:rPr lang="en-US" altLang="zh-CN" sz="3600"/>
              <a:t>,</a:t>
            </a:r>
            <a:r>
              <a:rPr lang="zh-CN" altLang="en-US" sz="3600"/>
              <a:t>平均分配</a:t>
            </a:r>
            <a:r>
              <a:rPr lang="en-US" altLang="zh-CN" sz="3600"/>
              <a:t>;</a:t>
            </a:r>
            <a:endParaRPr lang="en-US" altLang="zh-CN" sz="3600"/>
          </a:p>
          <a:p>
            <a:r>
              <a:rPr lang="en-US" altLang="zh-CN" sz="3600"/>
              <a:t>2.&gt;5k</a:t>
            </a:r>
            <a:r>
              <a:rPr lang="zh-CN" altLang="en-US" sz="3600"/>
              <a:t>的部分</a:t>
            </a:r>
            <a:r>
              <a:rPr lang="en-US" altLang="zh-CN" sz="3600"/>
              <a:t>,</a:t>
            </a:r>
            <a:r>
              <a:rPr lang="en-US" altLang="zh-CN" sz="3600"/>
              <a:t>,</a:t>
            </a:r>
            <a:r>
              <a:rPr lang="zh-CN" altLang="en-US" sz="3600"/>
              <a:t>按照投入</a:t>
            </a:r>
            <a:r>
              <a:rPr lang="en-US" altLang="zh-CN" sz="3600"/>
              <a:t>(</a:t>
            </a:r>
            <a:r>
              <a:rPr lang="zh-CN" altLang="en-US" sz="3600"/>
              <a:t>一致同意以后</a:t>
            </a:r>
            <a:r>
              <a:rPr lang="en-US" altLang="zh-CN" sz="3600"/>
              <a:t>)</a:t>
            </a:r>
            <a:r>
              <a:rPr lang="zh-CN" altLang="en-US" sz="3600"/>
              <a:t>进行分配</a:t>
            </a:r>
            <a:r>
              <a:rPr lang="en-US" altLang="zh-CN" sz="3600"/>
              <a:t>;</a:t>
            </a:r>
            <a:endParaRPr lang="en-US" altLang="zh-CN" sz="3600"/>
          </a:p>
          <a:p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6008370" y="1569085"/>
            <a:ext cx="5587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技术水平</a:t>
            </a:r>
            <a:r>
              <a:rPr lang="en-US" altLang="zh-CN" sz="2800"/>
              <a:t>(</a:t>
            </a:r>
            <a:r>
              <a:rPr lang="zh-CN" altLang="en-US" sz="2800"/>
              <a:t>算法</a:t>
            </a:r>
            <a:r>
              <a:rPr lang="en-US" altLang="zh-CN" sz="2800"/>
              <a:t>,Android</a:t>
            </a:r>
            <a:r>
              <a:rPr lang="zh-CN" altLang="en-US" sz="2800"/>
              <a:t>开发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团队能力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Smart-Diary</vt:lpstr>
      <vt:lpstr>成员介绍</vt:lpstr>
      <vt:lpstr>核心功能</vt:lpstr>
      <vt:lpstr>市场分析:</vt:lpstr>
      <vt:lpstr>活动顺序图</vt:lpstr>
      <vt:lpstr>大致安排:</vt:lpstr>
      <vt:lpstr>个人要求</vt:lpstr>
      <vt:lpstr>任务分配</vt:lpstr>
      <vt:lpstr>预期:</vt:lpstr>
      <vt:lpstr>问题: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oahuyil</dc:creator>
  <cp:lastModifiedBy>李宇</cp:lastModifiedBy>
  <cp:revision>7</cp:revision>
  <dcterms:created xsi:type="dcterms:W3CDTF">2020-11-22T02:06:00Z</dcterms:created>
  <dcterms:modified xsi:type="dcterms:W3CDTF">2020-11-22T03:13:54Z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