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3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0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2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4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4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5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0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4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1E0F-AA37-4F72-91A1-6072829B84F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3D61-20D3-4B86-87E1-3B34F480A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3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雏雁计划小组第二次会议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6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会议内容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进度说明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2.UI</a:t>
            </a:r>
            <a:r>
              <a:rPr lang="zh-CN" altLang="en-US" dirty="0" smtClean="0"/>
              <a:t>设计说明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模块划分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5.android</a:t>
            </a:r>
            <a:r>
              <a:rPr lang="zh-CN" altLang="en-US" dirty="0" smtClean="0"/>
              <a:t>技术说明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任务分配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8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进度说明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90" y="1200727"/>
            <a:ext cx="5442030" cy="4976236"/>
          </a:xfrm>
        </p:spPr>
      </p:pic>
      <p:sp>
        <p:nvSpPr>
          <p:cNvPr id="5" name="右箭头 4"/>
          <p:cNvSpPr/>
          <p:nvPr/>
        </p:nvSpPr>
        <p:spPr>
          <a:xfrm>
            <a:off x="2068945" y="2299855"/>
            <a:ext cx="165331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068945" y="3112655"/>
            <a:ext cx="1653310" cy="25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2.UI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1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50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952"/>
            <a:ext cx="9595888" cy="4351338"/>
          </a:xfrm>
        </p:spPr>
      </p:pic>
    </p:spTree>
    <p:extLst>
      <p:ext uri="{BB962C8B-B14F-4D97-AF65-F5344CB8AC3E}">
        <p14:creationId xmlns:p14="http://schemas.microsoft.com/office/powerpoint/2010/main" val="26324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2812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数据储存模块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给记录项管理提供储存接口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还有提供云备份功能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记录项管理模块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负责记录项的有关服务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包括新建</a:t>
            </a:r>
            <a:r>
              <a:rPr lang="en-US" altLang="zh-CN" dirty="0" smtClean="0"/>
              <a:t>,</a:t>
            </a:r>
            <a:r>
              <a:rPr lang="zh-CN" altLang="en-US" dirty="0" smtClean="0"/>
              <a:t>记录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编辑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数据查询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导出等接口</a:t>
            </a:r>
            <a:r>
              <a:rPr lang="en-US" altLang="zh-CN" dirty="0" smtClean="0"/>
              <a:t>,android</a:t>
            </a:r>
            <a:r>
              <a:rPr lang="zh-CN" altLang="en-US" dirty="0" smtClean="0"/>
              <a:t>界面模块调用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3.android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负责整体的页面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各个页面的控件安排以及跳转</a:t>
            </a:r>
            <a:r>
              <a:rPr lang="en-US" altLang="zh-CN" dirty="0" smtClean="0"/>
              <a:t>,</a:t>
            </a:r>
            <a:r>
              <a:rPr lang="zh-CN" altLang="en-US" dirty="0" smtClean="0"/>
              <a:t>负责提供给用户交互框架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实际功能实现调用模块</a:t>
            </a:r>
            <a:r>
              <a:rPr lang="en-US" altLang="zh-CN" dirty="0" smtClean="0"/>
              <a:t>2)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数据分析模块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和模块</a:t>
            </a:r>
            <a:r>
              <a:rPr lang="en-US" altLang="zh-CN" dirty="0" smtClean="0"/>
              <a:t>2</a:t>
            </a:r>
            <a:r>
              <a:rPr lang="zh-CN" altLang="en-US" dirty="0" smtClean="0"/>
              <a:t>合作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0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700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数据储存模块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(SQLite,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记录项管理模块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View,Layout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控件的事件处理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3.android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(Frame,Activity,ViewPager,Recyclerview,</a:t>
            </a:r>
            <a:r>
              <a:rPr lang="zh-CN" altLang="en-US" dirty="0" smtClean="0"/>
              <a:t>基本控件使用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表格</a:t>
            </a:r>
            <a:r>
              <a:rPr lang="en-US" altLang="zh-CN" dirty="0" smtClean="0"/>
              <a:t>,</a:t>
            </a:r>
            <a:r>
              <a:rPr lang="zh-CN" altLang="en-US" dirty="0" smtClean="0"/>
              <a:t>图表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可能还有过渡动画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数据分析模块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相关算法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27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任务分配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478616"/>
              </p:ext>
            </p:extLst>
          </p:nvPr>
        </p:nvGraphicFramePr>
        <p:xfrm>
          <a:off x="658090" y="1825625"/>
          <a:ext cx="10875820" cy="288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164">
                  <a:extLst>
                    <a:ext uri="{9D8B030D-6E8A-4147-A177-3AD203B41FA5}">
                      <a16:colId xmlns:a16="http://schemas.microsoft.com/office/drawing/2014/main" val="2782263403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345416716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456815936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2921553500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1473610569"/>
                    </a:ext>
                  </a:extLst>
                </a:gridCol>
              </a:tblGrid>
              <a:tr h="5769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ckq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hrh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lyh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55004"/>
                  </a:ext>
                </a:extLst>
              </a:tr>
              <a:tr h="57698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9433"/>
                  </a:ext>
                </a:extLst>
              </a:tr>
              <a:tr h="57698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记录项管理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77651"/>
                  </a:ext>
                </a:extLst>
              </a:tr>
              <a:tr h="5769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Android</a:t>
                      </a:r>
                      <a:r>
                        <a:rPr lang="zh-CN" altLang="en-US" dirty="0" smtClean="0"/>
                        <a:t>页面框架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734"/>
                  </a:ext>
                </a:extLst>
              </a:tr>
              <a:tr h="57698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8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234</Words>
  <Application>Microsoft Office PowerPoint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雏雁计划小组第二次会议</vt:lpstr>
      <vt:lpstr>会议内容</vt:lpstr>
      <vt:lpstr>1.进度说明</vt:lpstr>
      <vt:lpstr>2.UI说明</vt:lpstr>
      <vt:lpstr>3.修改UI设计</vt:lpstr>
      <vt:lpstr>模块划分</vt:lpstr>
      <vt:lpstr>4.模块划分</vt:lpstr>
      <vt:lpstr>5.相关android技术</vt:lpstr>
      <vt:lpstr>6.任务分配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雏雁计划小组第二次会议</dc:title>
  <dc:creator>DELL</dc:creator>
  <cp:lastModifiedBy>DELL</cp:lastModifiedBy>
  <cp:revision>14</cp:revision>
  <dcterms:created xsi:type="dcterms:W3CDTF">2021-02-02T00:04:45Z</dcterms:created>
  <dcterms:modified xsi:type="dcterms:W3CDTF">2021-02-02T11:51:14Z</dcterms:modified>
</cp:coreProperties>
</file>