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8C03-1B84-4874-A1F1-985967491D0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497-8024-441C-82F9-3D9E14C7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9497-8024-441C-82F9-3D9E14C7A6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9A1C-EE88-4D05-AD80-5E57253E5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0AB47-C08A-4FBE-9A62-DC8E86E5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FC306-EE4D-4F8F-8F93-94F6185E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35A99-642E-4F4B-8817-8A6D7038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B466-92A6-4234-A662-AE10A557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3F2F-ADD2-4CC4-900D-DB3C864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E1654-B2AA-40EF-AC99-C302170E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6C4AF-8936-4241-87FC-7BA18D8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4D7A3-913B-488B-8043-60B5736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F14B-93F6-4EDC-B9C3-E5720A0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AB1BC-AE21-4F06-8587-22906AE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BD28-E6D7-4832-9C2D-A7E8AB88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EA30-1B1A-4DEA-8BD8-F2E8C5B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1586-0999-4053-9664-DA4E742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0B09-B115-4C89-A3E9-5C74047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2C45-054F-4E07-BDF1-AA9D76D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4B33-CE2A-429C-9A5F-C02F06D9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25798-00DC-47AD-AE52-42F4C02B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796BD-1DFC-41C6-9303-D07747F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3CBD1-EEEF-4F19-A4AD-D496D976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B8C7-9820-439D-823A-31982EDC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BB85C-5666-4967-8728-06B48E3B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33DB-65C1-4EFF-A418-010F7940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521D-D425-4449-BB15-10FEC83D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2DEB5-5885-4C8D-A163-DE6B8BC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2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23188-2EC3-40B4-AB24-7EECD2E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94EFD-962A-47F6-8EC0-21910A4ED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C2D81-A91F-48EE-BD47-DA4871A5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C2192-C96D-4C5A-8CB8-15EA3E1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5B3B2-CB6F-4B8D-9CAE-0A25F306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B998A-E2B2-41EA-BA53-DB55B936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2DD5-AE79-42E2-AF4E-3B8DE6D9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CAAB1-D7C0-442F-A0C2-97AECB10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32C6-3C11-427E-A028-2C77690E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1A25A-5A14-4EAA-9476-07F940E4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14DC2-A040-4ABD-A650-B25E746C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87DEF-8E82-41FF-AB09-844D9216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3A7F8E-76E1-4255-B0AC-AF473A0C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D29A5-3BE1-47FC-8FDD-B382CC2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8448-C90B-4D8D-A24E-822FB92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674D29-936A-4F97-B272-C59CFFC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0A6663-074C-4F46-A746-4F1A8BEA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56869-997F-4325-BCE7-ECA1B1D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34BEF-E8C4-4872-AAEC-5E25879F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209EC-9712-4117-899A-5BB4AFED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8F75F-60DA-405F-B146-AD0964D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CE77-A458-40C1-8B8F-7D2B864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5EDA-233E-4472-AF1C-4B7E4DA6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F1E8C-9E2E-412C-B9E1-93AB3E2C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6866E-5E7C-4F00-ACB0-A2FFF1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8F99-1166-44A1-BED5-D16B0CFC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945EC-3FBA-4738-9EC1-8FE367A4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E0D7-26D0-47E7-A137-6E467502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B48F5-8457-4C89-83B5-A23AB6736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84B9D-DB51-4C0D-9E9D-AC0E12AA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EC82B-9CC5-482A-B44F-F0BC0C6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C2D0D-CDDD-4DA8-B29D-CEE64543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53E2C-EC4E-48B0-A48D-953EC5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E884B-A9EF-40BC-8C79-156D09C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CB689-74A4-4E38-833D-3D9610ED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3E8F0-7FA7-44A4-8668-739D7739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DF40-1060-4ADD-AD49-2838E4D0E66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74BA9-ED37-4377-AFB2-837F25F57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BA4DE-541F-45F4-A938-1BC7A9F9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FA87-453E-4EF5-8A12-E659BBF49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雏雁计划第三次计划</a:t>
            </a:r>
          </a:p>
        </p:txBody>
      </p:sp>
    </p:spTree>
    <p:extLst>
      <p:ext uri="{BB962C8B-B14F-4D97-AF65-F5344CB8AC3E}">
        <p14:creationId xmlns:p14="http://schemas.microsoft.com/office/powerpoint/2010/main" val="13570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267F-2AC6-429A-838E-7A2226E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D2C65-567D-4521-B07A-6B659D24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记录项的记录控件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获得具体的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记录值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编辑记录项的控件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获得记录项的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具体格式</a:t>
            </a:r>
            <a:r>
              <a:rPr lang="en-US" altLang="zh-CN" dirty="0"/>
              <a:t>,</a:t>
            </a:r>
            <a:r>
              <a:rPr lang="zh-CN" altLang="en-US" dirty="0"/>
              <a:t>相当于一种模板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E7304-8EE4-4CF1-A195-D11169E7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35" y="720725"/>
            <a:ext cx="2124075" cy="2209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09CE7F-E611-4EFE-9161-2BEED6462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5"/>
          <a:stretch/>
        </p:blipFill>
        <p:spPr>
          <a:xfrm>
            <a:off x="5335571" y="3286125"/>
            <a:ext cx="278890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0A50-378C-4363-B121-B4992DB7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A543-AE97-4B05-964F-812CE97E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809946"/>
            <a:ext cx="10891887" cy="436701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要易于拓展</a:t>
            </a:r>
            <a:r>
              <a:rPr lang="en-US" altLang="zh-CN" dirty="0"/>
              <a:t>,</a:t>
            </a:r>
            <a:r>
              <a:rPr lang="zh-CN" altLang="en-US" dirty="0"/>
              <a:t>除了基本的选择</a:t>
            </a:r>
            <a:r>
              <a:rPr lang="en-US" altLang="zh-CN" dirty="0"/>
              <a:t>,</a:t>
            </a:r>
            <a:r>
              <a:rPr lang="zh-CN" altLang="en-US" dirty="0"/>
              <a:t>文本</a:t>
            </a:r>
            <a:r>
              <a:rPr lang="en-US" altLang="zh-CN" dirty="0"/>
              <a:t>,</a:t>
            </a:r>
            <a:r>
              <a:rPr lang="zh-CN" altLang="en-US" dirty="0"/>
              <a:t>数量模板</a:t>
            </a:r>
            <a:r>
              <a:rPr lang="en-US" altLang="zh-CN" dirty="0"/>
              <a:t>,</a:t>
            </a:r>
            <a:r>
              <a:rPr lang="zh-CN" altLang="en-US" dirty="0"/>
              <a:t>我们还可以拓展出如</a:t>
            </a:r>
            <a:r>
              <a:rPr lang="en-US" altLang="zh-CN" dirty="0"/>
              <a:t>:,</a:t>
            </a:r>
            <a:r>
              <a:rPr lang="zh-CN" altLang="en-US" dirty="0"/>
              <a:t>记账</a:t>
            </a:r>
            <a:r>
              <a:rPr lang="en-US" altLang="zh-CN" dirty="0"/>
              <a:t>,</a:t>
            </a:r>
            <a:r>
              <a:rPr lang="zh-CN" altLang="en-US" dirty="0"/>
              <a:t>健身</a:t>
            </a:r>
            <a:r>
              <a:rPr lang="en-US" altLang="zh-CN" dirty="0"/>
              <a:t>,</a:t>
            </a:r>
            <a:r>
              <a:rPr lang="zh-CN" altLang="en-US" dirty="0"/>
              <a:t>高中学习</a:t>
            </a:r>
            <a:r>
              <a:rPr lang="en-US" altLang="zh-CN" dirty="0"/>
              <a:t>,</a:t>
            </a:r>
            <a:r>
              <a:rPr lang="zh-CN" altLang="en-US" dirty="0"/>
              <a:t>项目进展等更多的模板</a:t>
            </a:r>
            <a:r>
              <a:rPr lang="en-US" altLang="zh-CN" dirty="0"/>
              <a:t>,</a:t>
            </a:r>
            <a:r>
              <a:rPr lang="zh-CN" altLang="en-US" dirty="0"/>
              <a:t>丰富功能</a:t>
            </a:r>
            <a:r>
              <a:rPr lang="en-US" altLang="zh-CN" dirty="0"/>
              <a:t>,</a:t>
            </a:r>
            <a:r>
              <a:rPr lang="zh-CN" altLang="en-US" dirty="0"/>
              <a:t>还可以提供已经设置好的记录项</a:t>
            </a:r>
            <a:r>
              <a:rPr lang="en-US" altLang="zh-CN" dirty="0"/>
              <a:t>,</a:t>
            </a:r>
            <a:r>
              <a:rPr lang="zh-CN" altLang="en-US" dirty="0"/>
              <a:t>用户直接上手就可以用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要拓展的其实就是两个控件附带其记录逻辑</a:t>
            </a:r>
            <a:r>
              <a:rPr lang="en-US" altLang="zh-CN" dirty="0"/>
              <a:t>(</a:t>
            </a:r>
            <a:r>
              <a:rPr lang="zh-CN" altLang="en-US" dirty="0"/>
              <a:t>对控件的事件处理</a:t>
            </a:r>
            <a:r>
              <a:rPr lang="en-US" altLang="zh-CN" dirty="0"/>
              <a:t>,</a:t>
            </a:r>
            <a:r>
              <a:rPr lang="zh-CN" altLang="en-US" dirty="0"/>
              <a:t>以及对控件数据的处理</a:t>
            </a:r>
            <a:r>
              <a:rPr lang="en-US" altLang="zh-CN" dirty="0"/>
              <a:t>),</a:t>
            </a:r>
            <a:r>
              <a:rPr lang="zh-CN" altLang="en-US" dirty="0"/>
              <a:t>还有一个可选的可视化视图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使用安卓端的更新需要手动更新</a:t>
            </a:r>
            <a:r>
              <a:rPr lang="en-US" altLang="zh-CN" dirty="0"/>
              <a:t>,</a:t>
            </a:r>
            <a:r>
              <a:rPr lang="zh-CN" altLang="en-US" dirty="0"/>
              <a:t>所以选择用网络更新</a:t>
            </a:r>
            <a:r>
              <a:rPr lang="en-US" altLang="zh-CN" dirty="0"/>
              <a:t>,</a:t>
            </a:r>
            <a:r>
              <a:rPr lang="zh-CN" altLang="en-US" dirty="0"/>
              <a:t>向服务器请求新的模板</a:t>
            </a:r>
            <a:r>
              <a:rPr lang="en-US" altLang="zh-CN" dirty="0"/>
              <a:t>,</a:t>
            </a:r>
            <a:r>
              <a:rPr lang="zh-CN" altLang="en-US" dirty="0"/>
              <a:t>更新到本地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在具体的更新方法中</a:t>
            </a:r>
            <a:r>
              <a:rPr lang="en-US" altLang="zh-CN" dirty="0"/>
              <a:t>,</a:t>
            </a:r>
            <a:r>
              <a:rPr lang="zh-CN" altLang="en-US" dirty="0"/>
              <a:t>选用</a:t>
            </a:r>
            <a:r>
              <a:rPr lang="en-US" altLang="zh-CN" dirty="0"/>
              <a:t>H5</a:t>
            </a:r>
            <a:r>
              <a:rPr lang="zh-CN" altLang="en-US" dirty="0"/>
              <a:t>插件化更新</a:t>
            </a:r>
            <a:r>
              <a:rPr lang="en-US" altLang="zh-CN" dirty="0"/>
              <a:t>,</a:t>
            </a:r>
            <a:r>
              <a:rPr lang="zh-CN" altLang="en-US" dirty="0"/>
              <a:t>就是把那两个控件都用</a:t>
            </a:r>
            <a:r>
              <a:rPr lang="en-US" altLang="zh-CN" dirty="0"/>
              <a:t>html</a:t>
            </a:r>
            <a:r>
              <a:rPr lang="zh-CN" altLang="en-US" dirty="0"/>
              <a:t>及</a:t>
            </a:r>
            <a:r>
              <a:rPr lang="en-US" altLang="zh-CN" dirty="0" err="1"/>
              <a:t>js</a:t>
            </a:r>
            <a:r>
              <a:rPr lang="zh-CN" altLang="en-US" dirty="0"/>
              <a:t>代码表示</a:t>
            </a:r>
            <a:r>
              <a:rPr lang="en-US" altLang="zh-CN" dirty="0"/>
              <a:t>,</a:t>
            </a:r>
            <a:r>
              <a:rPr lang="zh-CN" altLang="en-US" dirty="0"/>
              <a:t>在移动端用</a:t>
            </a:r>
            <a:r>
              <a:rPr lang="en-US" altLang="zh-CN" dirty="0"/>
              <a:t>WebView</a:t>
            </a:r>
            <a:r>
              <a:rPr lang="zh-CN" altLang="en-US" dirty="0"/>
              <a:t>显示该</a:t>
            </a:r>
            <a:r>
              <a:rPr lang="en-US" altLang="zh-CN" dirty="0"/>
              <a:t>html</a:t>
            </a:r>
            <a:r>
              <a:rPr lang="zh-CN" altLang="en-US" dirty="0"/>
              <a:t>即可</a:t>
            </a:r>
            <a:r>
              <a:rPr lang="en-US" altLang="zh-CN" dirty="0"/>
              <a:t>,</a:t>
            </a:r>
            <a:r>
              <a:rPr lang="zh-CN" altLang="en-US" dirty="0"/>
              <a:t>总的来说是一种混合开发</a:t>
            </a:r>
            <a:r>
              <a:rPr lang="en-US" altLang="zh-CN" dirty="0"/>
              <a:t>(hybrid).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0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C0B2-51F1-47FC-9A6A-2E1399B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zh-CN" altLang="en-US" dirty="0"/>
              <a:t>具体数据描述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867FB-98B7-44E3-A78E-1D8ED4AE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1"/>
            <a:ext cx="10515600" cy="186025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记录项模本本身的信息</a:t>
            </a:r>
            <a:r>
              <a:rPr lang="en-US" altLang="zh-CN" dirty="0"/>
              <a:t>,id,</a:t>
            </a:r>
            <a:r>
              <a:rPr lang="zh-CN" altLang="en-US" dirty="0"/>
              <a:t>名称</a:t>
            </a:r>
            <a:r>
              <a:rPr lang="en-US" altLang="zh-CN" dirty="0"/>
              <a:t>,</a:t>
            </a:r>
            <a:r>
              <a:rPr lang="zh-CN" altLang="en-US" dirty="0"/>
              <a:t>编辑视图</a:t>
            </a:r>
            <a:r>
              <a:rPr lang="en-US" altLang="zh-CN" dirty="0"/>
              <a:t>,</a:t>
            </a:r>
            <a:r>
              <a:rPr lang="zh-CN" altLang="en-US" dirty="0"/>
              <a:t>记录视图</a:t>
            </a:r>
            <a:r>
              <a:rPr lang="en-US" altLang="zh-CN" dirty="0"/>
              <a:t>,</a:t>
            </a:r>
            <a:r>
              <a:rPr lang="zh-CN" altLang="en-US" dirty="0"/>
              <a:t>可视化视图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要储存记录项本身的信息</a:t>
            </a:r>
            <a:r>
              <a:rPr lang="en-US" altLang="zh-CN" dirty="0"/>
              <a:t>,</a:t>
            </a:r>
            <a:r>
              <a:rPr lang="zh-CN" altLang="en-US" dirty="0"/>
              <a:t>名称</a:t>
            </a:r>
            <a:r>
              <a:rPr lang="en-US" altLang="zh-CN" dirty="0"/>
              <a:t>,id,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备注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要储存记录项的记录信息</a:t>
            </a:r>
            <a:r>
              <a:rPr lang="en-US" altLang="zh-CN" dirty="0"/>
              <a:t>,</a:t>
            </a:r>
            <a:r>
              <a:rPr lang="zh-CN" altLang="en-US" dirty="0"/>
              <a:t>就是每天记录下的数据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7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BA3F-4FCE-418C-877D-F3B6536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679638-CA0E-4598-8422-CF402E23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47675"/>
            <a:ext cx="8982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FD65-0EDA-4FB3-B22E-2884A79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506F2-F805-4F78-933D-41447A31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141537"/>
            <a:ext cx="10515600" cy="4351338"/>
          </a:xfrm>
        </p:spPr>
        <p:txBody>
          <a:bodyPr/>
          <a:lstStyle/>
          <a:p>
            <a:r>
              <a:rPr lang="zh-CN" altLang="en-US" dirty="0"/>
              <a:t>三张表</a:t>
            </a:r>
          </a:p>
        </p:txBody>
      </p:sp>
    </p:spTree>
    <p:extLst>
      <p:ext uri="{BB962C8B-B14F-4D97-AF65-F5344CB8AC3E}">
        <p14:creationId xmlns:p14="http://schemas.microsoft.com/office/powerpoint/2010/main" val="3414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782C-C839-4A57-9472-B38C75A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分层结构</a:t>
            </a:r>
            <a:r>
              <a:rPr lang="en-US" altLang="zh-CN" dirty="0"/>
              <a:t>(MVC</a:t>
            </a:r>
            <a:r>
              <a:rPr lang="zh-CN" altLang="en-US" dirty="0"/>
              <a:t>结构</a:t>
            </a:r>
            <a:r>
              <a:rPr lang="en-US" altLang="zh-CN" dirty="0"/>
              <a:t>):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7B0445-7A56-471A-89C5-6CBE0D64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0" y="1800529"/>
            <a:ext cx="9493647" cy="38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BF02-BA20-4BAE-82CD-FB68831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Pojo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Plain Ordinary Java Object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45E9F-EEB6-42A7-ACA4-B2F8D99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Po:persisitant</a:t>
            </a:r>
            <a:r>
              <a:rPr lang="en-US" altLang="zh-CN" dirty="0"/>
              <a:t> object;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3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297</Words>
  <Application>Microsoft Office PowerPoint</Application>
  <PresentationFormat>宽屏</PresentationFormat>
  <Paragraphs>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雏雁计划第三次计划</vt:lpstr>
      <vt:lpstr>基本概念</vt:lpstr>
      <vt:lpstr>要求</vt:lpstr>
      <vt:lpstr>具体数据描述</vt:lpstr>
      <vt:lpstr>ER图</vt:lpstr>
      <vt:lpstr>数据表设计</vt:lpstr>
      <vt:lpstr>分层结构(MVC结构):</vt:lpstr>
      <vt:lpstr>Pojo对象(Plain Ordinary Java Object)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雏雁计划第三次计划</dc:title>
  <dc:creator>李 宇豪</dc:creator>
  <cp:lastModifiedBy>李 宇豪</cp:lastModifiedBy>
  <cp:revision>11</cp:revision>
  <dcterms:created xsi:type="dcterms:W3CDTF">2021-03-04T00:05:31Z</dcterms:created>
  <dcterms:modified xsi:type="dcterms:W3CDTF">2021-03-07T01:19:05Z</dcterms:modified>
</cp:coreProperties>
</file>