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휴먼둥근헤드라인" panose="02030504000101010101" pitchFamily="18" charset="-127"/>
      <p:regular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HY견고딕" panose="02030600000101010101" pitchFamily="18" charset="-127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휴먼모음T" panose="0203050400010101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66" d="100"/>
          <a:sy n="66" d="100"/>
        </p:scale>
        <p:origin x="90" y="1152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2023-04-25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○○아카데미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훈련기관명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③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④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: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변경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⑤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대표 프로젝트의 팀 별로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증빙자료를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 및 작성요령 등은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5912987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1051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주제 및 선정 배경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200" dirty="0">
                <a:latin typeface="+mj-ea"/>
                <a:ea typeface="+mj-ea"/>
              </a:rPr>
              <a:t>코인의 </a:t>
            </a:r>
            <a:r>
              <a:rPr lang="ko-KR" altLang="en-US" sz="1200" dirty="0" err="1">
                <a:latin typeface="+mj-ea"/>
                <a:ea typeface="+mj-ea"/>
              </a:rPr>
              <a:t>지표데이터</a:t>
            </a:r>
            <a:r>
              <a:rPr lang="ko-KR" altLang="en-US" sz="1200" dirty="0">
                <a:latin typeface="+mj-ea"/>
                <a:ea typeface="+mj-ea"/>
              </a:rPr>
              <a:t> 분석을 통해 가격을 예측하고 방향성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상승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하락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에 대한 확률을 계산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이를 통해 </a:t>
            </a:r>
            <a:r>
              <a:rPr lang="ko-KR" altLang="en-US" sz="1200" dirty="0" err="1">
                <a:latin typeface="+mj-ea"/>
                <a:ea typeface="+mj-ea"/>
              </a:rPr>
              <a:t>퀀트전략</a:t>
            </a:r>
            <a:r>
              <a:rPr lang="ko-KR" altLang="en-US" sz="1200" dirty="0">
                <a:latin typeface="+mj-ea"/>
                <a:ea typeface="+mj-ea"/>
              </a:rPr>
              <a:t> 알고리즘의 기본 토대를 만들고자 함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10512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개요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대시보드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로그인 화면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실제 시세 예측 그래프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예측 정확도 확률 그래프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 : “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실시간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(1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시간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4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시간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24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시간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)”</a:t>
            </a:r>
          </a:p>
          <a:p>
            <a:pPr marL="285750" indent="-285750"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+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개인 화면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로그인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투자금액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순이익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모의 투자 화면과 유사한 개인 맞춤 화면 제공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CNN+LSTM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분석 예측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 </a:t>
            </a: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시계열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분석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CNN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feature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추출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웹서비스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제공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4055525"/>
            <a:ext cx="1051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장비 및 재료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</a:t>
            </a:r>
            <a:r>
              <a:rPr lang="en-US" altLang="ko-KR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olab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jupyter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pytorc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&gt;,&lt;MySQL&gt;,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e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clipse, 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v</a:t>
            </a:r>
            <a:r>
              <a:rPr lang="en-US" altLang="ko-KR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scode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4724762"/>
            <a:ext cx="504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구조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업비트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RestAPI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PNU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 분석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지엠씨랩스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피드백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8" y="-1989856"/>
            <a:ext cx="409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구축 로컬 </a:t>
            </a:r>
            <a:r>
              <a:rPr lang="en-US" altLang="ko-KR" dirty="0" smtClean="0"/>
              <a:t>vs ??</a:t>
            </a:r>
          </a:p>
          <a:p>
            <a:r>
              <a:rPr lang="en-US" altLang="ko-KR" dirty="0" smtClean="0"/>
              <a:t>API 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&amp;&amp; </a:t>
            </a:r>
            <a:r>
              <a:rPr lang="en-US" altLang="ko-KR" dirty="0" err="1" smtClean="0"/>
              <a:t>Pthon</a:t>
            </a:r>
            <a:endParaRPr lang="en-US" altLang="ko-KR" dirty="0" smtClean="0"/>
          </a:p>
          <a:p>
            <a:r>
              <a:rPr lang="en-US" altLang="ko-KR" dirty="0" smtClean="0"/>
              <a:t>version</a:t>
            </a:r>
          </a:p>
          <a:p>
            <a:r>
              <a:rPr lang="en-US" altLang="ko-KR" dirty="0" err="1" smtClean="0"/>
              <a:t>Jdk</a:t>
            </a:r>
            <a:r>
              <a:rPr lang="en-US" altLang="ko-KR" dirty="0" smtClean="0"/>
              <a:t> 17</a:t>
            </a:r>
          </a:p>
          <a:p>
            <a:r>
              <a:rPr lang="en-US" altLang="ko-KR" dirty="0" smtClean="0"/>
              <a:t>Python 3.10</a:t>
            </a:r>
          </a:p>
          <a:p>
            <a:r>
              <a:rPr lang="en-US" altLang="ko-KR" dirty="0" smtClean="0"/>
              <a:t>React latest(18.2.0)</a:t>
            </a: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99198"/>
              </p:ext>
            </p:extLst>
          </p:nvPr>
        </p:nvGraphicFramePr>
        <p:xfrm>
          <a:off x="1271464" y="2676732"/>
          <a:ext cx="9649072" cy="269611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1" u="none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강유현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백엔</a:t>
                      </a:r>
                      <a:r>
                        <a:rPr kumimoji="0" lang="ko-KR" altLang="en-US" sz="16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드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오세훈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데이터 분석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조영일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프론트엔트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40449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4/28(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pc="-10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5/1(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</a:t>
                      </a:r>
                      <a:r>
                        <a:rPr lang="en-US" altLang="ko-KR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</a:t>
                      </a:r>
                      <a:r>
                        <a:rPr lang="en-US" altLang="ko-KR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pc="-10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/1(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5/7(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pc="-10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/8(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5/14(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pc="-10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/15(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5/21(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pc="-10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6/30(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하나의 사례로 간단하게 제시한 것이므로 프로젝트의 성격에 따라 보다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자세하게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과정에서는 활용된 기술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*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결과는 그 과정이 잘 드러날 수 있도록 가공 과정부터 활용까지 전체적인 프로세스를 확인할 수 있도록 단계별로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드러날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endParaRPr lang="en-US" altLang="ko-KR" sz="1600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추출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Glove)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–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문맥상 유사성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이해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LG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형식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②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2264</TotalTime>
  <Words>981</Words>
  <Application>Microsoft Office PowerPoint</Application>
  <PresentationFormat>와이드스크린</PresentationFormat>
  <Paragraphs>162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Arial</vt:lpstr>
      <vt:lpstr>휴먼둥근헤드라인</vt:lpstr>
      <vt:lpstr>Calibri Light</vt:lpstr>
      <vt:lpstr>HY견고딕</vt:lpstr>
      <vt:lpstr>Calibri</vt:lpstr>
      <vt:lpstr>Wingdings</vt:lpstr>
      <vt:lpstr>휴먼모음T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SW</cp:lastModifiedBy>
  <cp:revision>208</cp:revision>
  <dcterms:created xsi:type="dcterms:W3CDTF">2014-04-29T00:37:20Z</dcterms:created>
  <dcterms:modified xsi:type="dcterms:W3CDTF">2023-04-25T07:44:44Z</dcterms:modified>
</cp:coreProperties>
</file>