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DA4D77-1D51-EE82-C317-887DE7693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6E2407C-03CB-0635-9F93-DDBB9E523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82B75D-5FB0-E8C9-72F6-6ACF00C1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8D1D-FF73-4994-BE43-4417C67EB9AA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527B9B-3A78-EDD9-A415-0787BF79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C7D4B5-05B3-F710-7647-D886EEB7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EF2B-DC72-4341-ADD0-4F13E91BA9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91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9C00B-C17D-B259-E3C0-39EC7105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CB8A1D5-A7A3-10E3-1BFC-49C67D3EE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EE6229-539A-2D15-99BB-ED5B97C7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8D1D-FF73-4994-BE43-4417C67EB9AA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8A690A-3B85-6ABB-DD74-D0614A148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1ACA3E-1DD8-12E7-DFC8-4C16C1EE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EF2B-DC72-4341-ADD0-4F13E91BA9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08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E0E7B45-045D-97E4-5834-BC0EC2432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ACABBD-78E8-611A-8F57-CB7ECC674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2E5E88-C259-15AC-BD69-3B97D742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8D1D-FF73-4994-BE43-4417C67EB9AA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107164-50AD-CAA7-2524-1E93100B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954F25-A072-3AAC-0352-51F15C89A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EF2B-DC72-4341-ADD0-4F13E91BA9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00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53892-CA21-EBCA-45A9-9E4C8DBB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5DE8EE-3F4D-89C4-B733-2F3DDEAD9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F2F0C7-B0E6-3C18-ADCB-60FDBB3C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8D1D-FF73-4994-BE43-4417C67EB9AA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B5D350-6D1A-4A35-0D33-D1BD893E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026EB5-FE68-7979-0847-F8B1582E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EF2B-DC72-4341-ADD0-4F13E91BA9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13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997562-F8C4-CD57-058C-CF263488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C395DD-7060-1901-C625-36631D605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E6E1A7-D164-B63F-D637-C71F2068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8D1D-FF73-4994-BE43-4417C67EB9AA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D1B723-964D-C3C3-6701-2C195408C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4AD88C-EC0B-0C7C-BF32-AE7B0AC8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EF2B-DC72-4341-ADD0-4F13E91BA9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53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8CD1B-2A03-47B1-A558-B369F3AE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1C46FE-B7F7-B06C-C82B-75859079E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B60A20-25FA-B6E6-8121-4C23E9E7E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170189-3563-69E5-6A0D-768DF055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8D1D-FF73-4994-BE43-4417C67EB9AA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C25467-DDA2-CD22-0198-7CE8DA09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CEFFBE-A10B-37A4-C60F-D0A37C5B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EF2B-DC72-4341-ADD0-4F13E91BA9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18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F337C0-7E25-5246-972B-06EFF6B7E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A2100-DF3F-98AF-358A-110349ACF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EF663F-8E30-7BFF-B964-1BF091451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32BCFD-81EC-A018-6CB3-C4AE9B2C9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4202A1C-8CC7-278B-52B7-9B4F38845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3A055F8-D68E-E6A1-3FB5-FB85C8930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8D1D-FF73-4994-BE43-4417C67EB9AA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57FB45B-8B15-8509-DC35-4E9AB398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3BA34F5-0D7A-2B54-A102-60C452C4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EF2B-DC72-4341-ADD0-4F13E91BA9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399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5B02F-1DD1-1004-6272-2C53469A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9B6920-9D2E-793D-8136-7946B5B9B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8D1D-FF73-4994-BE43-4417C67EB9AA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F17357-E432-57F2-B555-B5C59072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2D1636-F45F-9CB8-3841-4EE93BF3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EF2B-DC72-4341-ADD0-4F13E91BA9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178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DA61D7E-4B47-A02A-96AF-BB504E160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8D1D-FF73-4994-BE43-4417C67EB9AA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377663-6A0D-C421-65C1-C4715486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93AF37-C22F-1CB5-F1F1-69C0EF80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EF2B-DC72-4341-ADD0-4F13E91BA9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76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BA50FD-BBAC-6403-F4A0-2DC7D5E9B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56B2A1-8E69-A6D6-FEB6-57825BCE7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13F965-E000-4DBC-6DB1-1CC5CDD25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58E29-36AB-E141-9EC0-FCA12FE4F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8D1D-FF73-4994-BE43-4417C67EB9AA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17FB2F-919C-E467-E856-E1D02497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FCE283-BC97-FF78-52ED-02DEC6F7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EF2B-DC72-4341-ADD0-4F13E91BA9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911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912A7A-00ED-5FC4-F9A8-0C2ED8D2F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64234B1-B424-7752-2097-C76A6C16D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B73933-3E21-8EBE-3464-04156D032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EC5E50-92ED-DD8F-922C-B9E085AE5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8D1D-FF73-4994-BE43-4417C67EB9AA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ADABD5-CDA8-5AD7-4BC2-820D614A7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F6F038-8444-63CF-CA54-41BB4B96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EF2B-DC72-4341-ADD0-4F13E91BA9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21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6E19DFC-EA8D-5A91-FA10-3B6281B89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83F5FB-894A-678C-D030-FD3681791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8B5A33-2EBB-0E4A-5BFC-6C5DB20D1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78D1D-FF73-4994-BE43-4417C67EB9AA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CB7B5E-3C52-532B-5B17-1DAADB4D7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7BCA7D-5527-2A6C-BCEF-9D05B6741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5EF2B-DC72-4341-ADD0-4F13E91BA9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18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5615F1B-F779-9156-E267-50FC1D6EE10A}"/>
              </a:ext>
            </a:extLst>
          </p:cNvPr>
          <p:cNvSpPr txBox="1"/>
          <p:nvPr/>
        </p:nvSpPr>
        <p:spPr>
          <a:xfrm>
            <a:off x="12768" y="0"/>
            <a:ext cx="12179232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u="sng" dirty="0" err="1"/>
              <a:t>elevator</a:t>
            </a:r>
            <a:r>
              <a:rPr lang="de-DE" sz="2800" b="1" u="sng" dirty="0"/>
              <a:t> – pitch - </a:t>
            </a:r>
            <a:r>
              <a:rPr lang="de-DE" sz="2800" b="1" u="sng" dirty="0" err="1"/>
              <a:t>notes</a:t>
            </a:r>
            <a:r>
              <a:rPr lang="de-DE" sz="2800" b="1" u="sng" dirty="0"/>
              <a:t>:</a:t>
            </a:r>
          </a:p>
          <a:p>
            <a:endParaRPr lang="de-DE" dirty="0"/>
          </a:p>
          <a:p>
            <a:r>
              <a:rPr lang="de-DE" sz="2400" dirty="0"/>
              <a:t>	Aufbau </a:t>
            </a:r>
            <a:r>
              <a:rPr lang="de-DE" sz="2400" dirty="0">
                <a:sym typeface="Wingdings" panose="05000000000000000000" pitchFamily="2" charset="2"/>
              </a:rPr>
              <a:t> 	</a:t>
            </a:r>
            <a:r>
              <a:rPr lang="de-DE" sz="2400" dirty="0" err="1">
                <a:sym typeface="Wingdings" panose="05000000000000000000" pitchFamily="2" charset="2"/>
              </a:rPr>
              <a:t>Define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problem</a:t>
            </a:r>
            <a:endParaRPr lang="de-DE" sz="2400" dirty="0">
              <a:sym typeface="Wingdings" panose="05000000000000000000" pitchFamily="2" charset="2"/>
            </a:endParaRPr>
          </a:p>
          <a:p>
            <a:r>
              <a:rPr lang="de-DE" sz="2400" dirty="0">
                <a:sym typeface="Wingdings" panose="05000000000000000000" pitchFamily="2" charset="2"/>
              </a:rPr>
              <a:t>	 		</a:t>
            </a:r>
            <a:r>
              <a:rPr lang="de-DE" sz="2400" dirty="0" err="1">
                <a:sym typeface="Wingdings" panose="05000000000000000000" pitchFamily="2" charset="2"/>
              </a:rPr>
              <a:t>present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solution</a:t>
            </a:r>
            <a:endParaRPr lang="de-DE" sz="2400" dirty="0">
              <a:sym typeface="Wingdings" panose="05000000000000000000" pitchFamily="2" charset="2"/>
            </a:endParaRPr>
          </a:p>
          <a:p>
            <a:r>
              <a:rPr lang="de-DE" sz="2400" dirty="0">
                <a:sym typeface="Wingdings" panose="05000000000000000000" pitchFamily="2" charset="2"/>
              </a:rPr>
              <a:t>	 		zeig Einzigartigkeit (?Statistik für Gamifizierung raussuchen?)</a:t>
            </a:r>
          </a:p>
          <a:p>
            <a:r>
              <a:rPr lang="de-DE" sz="2400" dirty="0">
                <a:sym typeface="Wingdings" panose="05000000000000000000" pitchFamily="2" charset="2"/>
              </a:rPr>
              <a:t>	 		betonen sie das Marktpotenzial</a:t>
            </a:r>
          </a:p>
          <a:p>
            <a:endParaRPr lang="de-DE" sz="2400" dirty="0">
              <a:sym typeface="Wingdings" panose="05000000000000000000" pitchFamily="2" charset="2"/>
            </a:endParaRPr>
          </a:p>
          <a:p>
            <a:r>
              <a:rPr lang="de-DE" sz="2400" dirty="0">
                <a:sym typeface="Wingdings" panose="05000000000000000000" pitchFamily="2" charset="2"/>
              </a:rPr>
              <a:t>	Story erzählen, wie wir auf etwas gekommen sind und warum</a:t>
            </a:r>
          </a:p>
          <a:p>
            <a:endParaRPr lang="de-DE" sz="2400" dirty="0">
              <a:sym typeface="Wingdings" panose="05000000000000000000" pitchFamily="2" charset="2"/>
            </a:endParaRPr>
          </a:p>
          <a:p>
            <a:endParaRPr lang="de-DE" sz="2400" dirty="0">
              <a:sym typeface="Wingdings" panose="05000000000000000000" pitchFamily="2" charset="2"/>
            </a:endParaRPr>
          </a:p>
          <a:p>
            <a:r>
              <a:rPr lang="de-DE" sz="2400" dirty="0">
                <a:sym typeface="Wingdings" panose="05000000000000000000" pitchFamily="2" charset="2"/>
              </a:rPr>
              <a:t>	 ?</a:t>
            </a:r>
            <a:r>
              <a:rPr lang="de-DE" sz="2400" dirty="0" err="1">
                <a:sym typeface="Wingdings" panose="05000000000000000000" pitchFamily="2" charset="2"/>
              </a:rPr>
              <a:t>Sum-up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page</a:t>
            </a:r>
            <a:r>
              <a:rPr lang="de-DE" sz="2400" dirty="0">
                <a:sym typeface="Wingdings" panose="05000000000000000000" pitchFamily="2" charset="2"/>
              </a:rPr>
              <a:t> mit 3 fakten am ende?</a:t>
            </a:r>
          </a:p>
          <a:p>
            <a:endParaRPr lang="de-DE" sz="2400" dirty="0">
              <a:sym typeface="Wingdings" panose="05000000000000000000" pitchFamily="2" charset="2"/>
            </a:endParaRPr>
          </a:p>
          <a:p>
            <a:r>
              <a:rPr lang="de-DE" sz="2400" dirty="0">
                <a:sym typeface="Wingdings" panose="05000000000000000000" pitchFamily="2" charset="2"/>
              </a:rPr>
              <a:t>	 ?Setzen die anderen vorne auf die </a:t>
            </a:r>
            <a:r>
              <a:rPr lang="de-DE" sz="2400" dirty="0" err="1">
                <a:sym typeface="Wingdings" panose="05000000000000000000" pitchFamily="2" charset="2"/>
              </a:rPr>
              <a:t>bühne</a:t>
            </a:r>
            <a:r>
              <a:rPr lang="de-DE" sz="2400" dirty="0">
                <a:sym typeface="Wingdings" panose="05000000000000000000" pitchFamily="2" charset="2"/>
              </a:rPr>
              <a:t>(Füße baumeln), irgendwo „</a:t>
            </a:r>
            <a:r>
              <a:rPr lang="de-DE" sz="2400" dirty="0" err="1">
                <a:sym typeface="Wingdings" panose="05000000000000000000" pitchFamily="2" charset="2"/>
              </a:rPr>
              <a:t>jokes</a:t>
            </a:r>
            <a:r>
              <a:rPr lang="de-DE" sz="2400" dirty="0">
                <a:sym typeface="Wingdings" panose="05000000000000000000" pitchFamily="2" charset="2"/>
              </a:rPr>
              <a:t>“ einbauen, </a:t>
            </a:r>
          </a:p>
          <a:p>
            <a:r>
              <a:rPr lang="de-DE" sz="2400" dirty="0">
                <a:sym typeface="Wingdings" panose="05000000000000000000" pitchFamily="2" charset="2"/>
              </a:rPr>
              <a:t>	wo die, die vorne sitzen </a:t>
            </a:r>
            <a:r>
              <a:rPr lang="de-DE" sz="2400" dirty="0" err="1">
                <a:sym typeface="Wingdings" panose="05000000000000000000" pitchFamily="2" charset="2"/>
              </a:rPr>
              <a:t>reacten</a:t>
            </a:r>
            <a:r>
              <a:rPr lang="de-DE" sz="2400" dirty="0">
                <a:sym typeface="Wingdings" panose="05000000000000000000" pitchFamily="2" charset="2"/>
              </a:rPr>
              <a:t>?</a:t>
            </a:r>
          </a:p>
          <a:p>
            <a:endParaRPr lang="de-DE" sz="2400" dirty="0">
              <a:sym typeface="Wingdings" panose="05000000000000000000" pitchFamily="2" charset="2"/>
            </a:endParaRPr>
          </a:p>
          <a:p>
            <a:r>
              <a:rPr lang="de-DE" sz="2400" dirty="0">
                <a:sym typeface="Wingdings" panose="05000000000000000000" pitchFamily="2" charset="2"/>
              </a:rPr>
              <a:t>	 ?Anfangs – Idee von Till?</a:t>
            </a:r>
            <a:endParaRPr lang="de-DE" sz="2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021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364E7E8-B68F-D2E0-1A20-6937CEEEA8D9}"/>
              </a:ext>
            </a:extLst>
          </p:cNvPr>
          <p:cNvSpPr txBox="1"/>
          <p:nvPr/>
        </p:nvSpPr>
        <p:spPr>
          <a:xfrm>
            <a:off x="461726" y="380246"/>
            <a:ext cx="71250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Mögliche Fragen:</a:t>
            </a:r>
          </a:p>
          <a:p>
            <a:endParaRPr lang="de-DE" dirty="0"/>
          </a:p>
          <a:p>
            <a:r>
              <a:rPr lang="de-DE" dirty="0"/>
              <a:t>Was unterscheidet uns von </a:t>
            </a:r>
            <a:r>
              <a:rPr lang="de-DE" dirty="0" err="1"/>
              <a:t>Strava</a:t>
            </a:r>
            <a:r>
              <a:rPr lang="de-DE" dirty="0"/>
              <a:t>?</a:t>
            </a:r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untersch. Belohnungen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Enterprise Umgebung als Zielgruppe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Gruppenevent als Motivation und Stärkung der Gruppendynamik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?Gamifizierung als Fokus und </a:t>
            </a:r>
            <a:r>
              <a:rPr lang="de-DE" dirty="0" err="1">
                <a:sym typeface="Wingdings" panose="05000000000000000000" pitchFamily="2" charset="2"/>
              </a:rPr>
              <a:t>selling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point</a:t>
            </a:r>
            <a:r>
              <a:rPr lang="de-DE" dirty="0">
                <a:sym typeface="Wingdings" panose="05000000000000000000" pitchFamily="2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48497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Breitbild</PresentationFormat>
  <Paragraphs>24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Steffen Weiffenbach</dc:creator>
  <cp:lastModifiedBy>Steffen Weiffenbach</cp:lastModifiedBy>
  <cp:revision>5</cp:revision>
  <dcterms:created xsi:type="dcterms:W3CDTF">2022-10-29T19:29:49Z</dcterms:created>
  <dcterms:modified xsi:type="dcterms:W3CDTF">2022-10-29T21:43:57Z</dcterms:modified>
</cp:coreProperties>
</file>