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5B6A0-65E4-F905-298E-070F02292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5C031-E6FC-EDDD-F2A8-9615675A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D6F1D3-B857-9465-25CC-777D76A3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636-51F0-4C2A-B9A5-E66AC6715D9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24DA94-D007-84E8-29A3-6FDBBC81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21E45B-F565-F4D9-15F9-0F4E51AD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62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E08F6-7BC7-E074-8C39-B623D421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01F986-0A3A-CFFE-4C68-98146DF32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32473D-3585-2917-AA87-E31E259C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636-51F0-4C2A-B9A5-E66AC6715D9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2EAE4-6DE9-DA87-755F-6F9D5547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8F236C-0D77-7F64-34C8-52D1D6E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5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7F3717-24D1-610D-43E9-DC9FAF96C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17D2D6-B4B5-A9D5-6DF6-8F8772168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F08BE1-0698-F413-8BE5-77CA3EAB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636-51F0-4C2A-B9A5-E66AC6715D9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0EE887-5E8C-AA68-91AA-C8712DDA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6B45F0-BF35-E1D8-7AA3-5EDE77CE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8B3AA4-6BBB-EC9D-5B4C-01012092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381599-13C8-A7BD-041D-DB3D0E4CF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EB06E-4075-2032-94A7-3BBF991B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636-51F0-4C2A-B9A5-E66AC6715D9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1FF23E-85C4-D459-83FA-F01D0EA1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8B350-4EDB-2E44-FFB0-1A4E623E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91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2BC61-5B77-0265-4FC7-14549F0B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A1B23F-E95C-38C3-9C19-66FB3C1F4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97B772-2ADC-A4B6-5BA7-73642260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636-51F0-4C2A-B9A5-E66AC6715D9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F0B8B-B706-9E5D-17C3-B0C3D353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690EBC-1B6A-3FC1-A052-9359B9DA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43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7C339-5EFF-D036-32F2-A7B07815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93075-26A4-18D7-7D42-40C60D9A3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806564-7F17-F6C4-D66C-91FB5C8B6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99488F-FF11-6E91-F14B-15D56B2F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636-51F0-4C2A-B9A5-E66AC6715D9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F782BD-7CD2-4E76-2FF0-CC4AF080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1E4DD8-4EDD-E571-4DBF-FB0CF476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69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EA1B3-7957-B2AF-0E4E-8821D1AB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1D9E69-4D48-12FE-2F16-7B53BFC9C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A48386-402E-351A-6FB8-844F018B1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5A57D7-93C2-BB87-CF57-E4369B410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5C1DCF-079E-C19F-1FEA-A4DCB5F2C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A44772-A387-FDDE-405C-DE778A81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636-51F0-4C2A-B9A5-E66AC6715D9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E204DE-E0B0-F00A-1D04-7CE1A320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9565F7B-8478-A06B-1574-FDF0E9C6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3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8262F-59D0-78E9-2D48-72B6B238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1075658-4380-F454-9890-F4369126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636-51F0-4C2A-B9A5-E66AC6715D9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414D9D-2B26-46F3-6E55-9EE84A9E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EDCE1A-4276-9D8D-5EA4-88857381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04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D9CD77-DE90-9B49-9302-A1B38B5A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636-51F0-4C2A-B9A5-E66AC6715D9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D6245A-D457-25C6-D285-A05F86AF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545050-FB81-00E6-A1B5-60B69114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49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039B7-6B17-AEB7-BF3E-D5A2EF7DA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F9BFC2-8349-0EF7-869C-9A6F73D9E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F75D5A-801E-40AD-861C-1E15F027F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412F6D-6242-7410-D12D-02D83BF3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636-51F0-4C2A-B9A5-E66AC6715D9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391CE1-E746-FCFE-B614-D668A839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811CCC-1F6F-A8F4-BF65-A3E05AB7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33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0643B-263A-09EB-8851-D3DD9312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F0B061-C82E-56C4-25C6-27702B49C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8C5D31-7946-4BDF-8F9A-818C7D647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1FEBCA-7E2D-756C-C4D3-0E32710A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636-51F0-4C2A-B9A5-E66AC6715D9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DE4F31-926A-4F30-DCE3-8D6CED20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93FB61-E02D-2761-48E9-081FC494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11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822A34-984B-B548-DF15-E32A0D45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964261-AA51-DF42-5A07-EE5D1E680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A77E55-2198-F655-3103-0C71B5BFC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19636-51F0-4C2A-B9A5-E66AC6715D9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459009-6BEC-D0DB-3C7B-090168A09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54B4DE-4084-E24C-3324-9C340250A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21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0F19D99-3770-FB2F-F368-6100F16BD7B1}"/>
              </a:ext>
            </a:extLst>
          </p:cNvPr>
          <p:cNvSpPr txBox="1"/>
          <p:nvPr/>
        </p:nvSpPr>
        <p:spPr>
          <a:xfrm>
            <a:off x="352425" y="216712"/>
            <a:ext cx="399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err="1"/>
              <a:t>business</a:t>
            </a:r>
            <a:r>
              <a:rPr lang="de-DE" b="1" u="sng" dirty="0"/>
              <a:t> </a:t>
            </a:r>
            <a:r>
              <a:rPr lang="de-DE" b="1" u="sng" dirty="0" err="1"/>
              <a:t>model</a:t>
            </a:r>
            <a:r>
              <a:rPr lang="de-DE" b="1" u="sng" dirty="0"/>
              <a:t> </a:t>
            </a:r>
            <a:r>
              <a:rPr lang="de-DE" b="1" u="sng" dirty="0" err="1"/>
              <a:t>ideas</a:t>
            </a:r>
            <a:endParaRPr lang="de-DE" b="1" u="sng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C6A2BDB-A409-A9AD-198F-A407232C3801}"/>
              </a:ext>
            </a:extLst>
          </p:cNvPr>
          <p:cNvSpPr txBox="1"/>
          <p:nvPr/>
        </p:nvSpPr>
        <p:spPr>
          <a:xfrm>
            <a:off x="4914902" y="4602569"/>
            <a:ext cx="70580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Beispielfall</a:t>
            </a:r>
            <a:r>
              <a:rPr lang="de-DE" dirty="0"/>
              <a:t> 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Erstkunden werden nicht mehr als 100 Mitarbeiter haben, dafür werden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so und so viele GB an Speicher erforderlich sein</a:t>
            </a: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Diese kosten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Preis pro Monat (verglichen von versch. Cloud-Anbietern)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Dadurch sind unsere Kosten bei einem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Preis</a:t>
            </a:r>
            <a:r>
              <a:rPr lang="de-DE" dirty="0">
                <a:sym typeface="Wingdings" panose="05000000000000000000" pitchFamily="2" charset="2"/>
              </a:rPr>
              <a:t> von gedeckt.</a:t>
            </a:r>
          </a:p>
          <a:p>
            <a:r>
              <a:rPr lang="de-DE" dirty="0">
                <a:sym typeface="Wingdings" panose="05000000000000000000" pitchFamily="2" charset="2"/>
              </a:rPr>
              <a:t>      Sinnvoll wären dann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Gewinnspanne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D1AB4EA-018E-A6EE-CF35-6E68A3912516}"/>
              </a:ext>
            </a:extLst>
          </p:cNvPr>
          <p:cNvSpPr txBox="1"/>
          <p:nvPr/>
        </p:nvSpPr>
        <p:spPr>
          <a:xfrm>
            <a:off x="4914902" y="4233237"/>
            <a:ext cx="54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Frage: </a:t>
            </a:r>
            <a:r>
              <a:rPr lang="de-DE" dirty="0"/>
              <a:t>Was brauchen wir um lukrativ zu werden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20EB3F9-089F-6F96-49A4-20013A75E904}"/>
              </a:ext>
            </a:extLst>
          </p:cNvPr>
          <p:cNvSpPr txBox="1"/>
          <p:nvPr/>
        </p:nvSpPr>
        <p:spPr>
          <a:xfrm>
            <a:off x="266700" y="1209312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1. Lizenzen verkaufen:</a:t>
            </a:r>
          </a:p>
          <a:p>
            <a:endParaRPr lang="de-DE" dirty="0"/>
          </a:p>
          <a:p>
            <a:r>
              <a:rPr lang="de-DE" dirty="0"/>
              <a:t>Unternehmen kaufen Zugänge für ihre Mitarbeiter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87852D4-047A-C225-89DE-318C7A389D72}"/>
              </a:ext>
            </a:extLst>
          </p:cNvPr>
          <p:cNvSpPr txBox="1"/>
          <p:nvPr/>
        </p:nvSpPr>
        <p:spPr>
          <a:xfrm>
            <a:off x="4524374" y="1200055"/>
            <a:ext cx="4829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Bonus – Idee. Risiko mit einbeziehen:</a:t>
            </a:r>
          </a:p>
          <a:p>
            <a:endParaRPr lang="de-DE" dirty="0"/>
          </a:p>
          <a:p>
            <a:r>
              <a:rPr lang="de-DE" dirty="0"/>
              <a:t>Wenn eure Mitarbeiter einen Freizeitsportaktivitätenanstieg zu verzeichnen haben bekommen wir XY €, dafür sind die Lizenzen günstiger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14D876A-CB7F-8386-FBEB-5FB19D8371BA}"/>
              </a:ext>
            </a:extLst>
          </p:cNvPr>
          <p:cNvSpPr txBox="1"/>
          <p:nvPr/>
        </p:nvSpPr>
        <p:spPr>
          <a:xfrm>
            <a:off x="219075" y="4910024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3. Abo - Modell:</a:t>
            </a:r>
          </a:p>
          <a:p>
            <a:endParaRPr lang="de-DE" dirty="0"/>
          </a:p>
          <a:p>
            <a:r>
              <a:rPr lang="de-DE" dirty="0"/>
              <a:t>Unternehmen kaufen sich monatlich in unseren Service ein.</a:t>
            </a:r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7F559F-7447-7213-6C87-74516EF88FFC}"/>
              </a:ext>
            </a:extLst>
          </p:cNvPr>
          <p:cNvSpPr txBox="1"/>
          <p:nvPr/>
        </p:nvSpPr>
        <p:spPr>
          <a:xfrm>
            <a:off x="171450" y="2848243"/>
            <a:ext cx="373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2. Pro verbrannten kcal abrechnen:</a:t>
            </a:r>
          </a:p>
          <a:p>
            <a:endParaRPr lang="de-DE" dirty="0"/>
          </a:p>
          <a:p>
            <a:r>
              <a:rPr lang="de-DE" dirty="0"/>
              <a:t>Wir berechnen den Unternehmen eine feste Pauschale pro kcal, der von den Mitarbeiter in unserer App verbannt wird</a:t>
            </a:r>
          </a:p>
        </p:txBody>
      </p:sp>
    </p:spTree>
    <p:extLst>
      <p:ext uri="{BB962C8B-B14F-4D97-AF65-F5344CB8AC3E}">
        <p14:creationId xmlns:p14="http://schemas.microsoft.com/office/powerpoint/2010/main" val="40878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Weiffenbach</dc:creator>
  <cp:lastModifiedBy>Steffen Weiffenbach</cp:lastModifiedBy>
  <cp:revision>1</cp:revision>
  <dcterms:created xsi:type="dcterms:W3CDTF">2022-10-29T18:10:05Z</dcterms:created>
  <dcterms:modified xsi:type="dcterms:W3CDTF">2022-10-29T19:30:28Z</dcterms:modified>
</cp:coreProperties>
</file>