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pace / arithmetic mean" id="{7FA20504-0A03-48D6-B6AA-9527D2FE0461}">
          <p14:sldIdLst>
            <p14:sldId id="256"/>
          </p14:sldIdLst>
        </p14:section>
        <p14:section name="Low / mid / high pace" id="{5A56CFCD-BADD-4E91-87E6-C962A8232E9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10C95-40D0-B2A3-7C64-629DA6FB0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8C07F-38F5-8FD1-81AA-02143A67A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C5A62-9CE0-4C40-0849-480FEE06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FB1C6-45CF-7428-ED1F-DE19F084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65C585-2CD8-9D6D-2F98-A9813995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78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130B1-1457-E42C-D554-52E17F74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ACC1F4-87AD-66DA-2688-81F28F5C9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0225A-3E41-2E7E-70C1-4CDB32EC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28499E-1F0E-23DE-F2EB-B4CAEBA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4E22C-1E38-6AE8-333E-E34CBB85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4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E53C68-C57E-F2CB-133E-71E83F197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890FF7-6AC4-5769-FDCF-289CCEB3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13648-932C-383E-D984-7FD0620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F23A3-6EED-41BD-E396-DEF4C397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516C3-FCCC-74D2-EC1D-0F0A9814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52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EBD76-1F62-FEFD-E16E-15AE0BC1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57457-0ECB-B66B-E350-64F91FEC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D40E8-BBB4-F1E2-80E8-BE84CC02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D9F36-B682-DC68-1ECC-F5FC9D26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78FE7-CFDD-549E-27E2-E3898EC7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26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CB185-CF8A-73A7-F1A7-FC4D6D20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5BFCE-1AE9-5945-DA4D-1785CA36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70C08-5D34-9C63-5C8A-C587DCFF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C1EA-2431-7C56-46EF-A37ED9D5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001EFD-EFF8-77A8-5767-641D235F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8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18812-C625-4BA6-03F6-1C9E9DF9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69ED6-035E-179B-8785-E11713E50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06C004-0432-46AC-EF0A-DF49B0654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AC9411-623B-AD16-BD4E-56ED61E9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9B1340-8942-9154-C724-DD9F1745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456791-2D58-4F36-F3BB-DE954EF3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1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25EEF-A3DA-18CB-0314-A7BB9132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8E06C-31A8-A49E-2E42-B503A6434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74F39D-ACD4-5AC5-7E6A-30A2E86BD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CCF11D-FFEF-9EF8-8E6B-90400956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58B0CF-6A3E-3262-D719-A3C7C57FB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540106-C9D5-943A-C62D-519C1AB2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1A3085-12A5-67DB-A093-D9299F64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A1C04B-99C7-328E-49FC-6AD0C470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7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8B43A-A0DC-28F5-9B1E-BAB49B80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3F4831-6BA6-D43E-2CD2-C12AD4A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BDAD2B-3B16-559D-C82B-F4DD4AC1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67F37A-39EB-54F1-0B7D-C4519AB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40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A06404-7DFB-A5F4-FE54-21C395CC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192150-ECF7-C5DD-361F-0010EFEA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AE56BD-9065-660E-83CE-FAC9DD4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45AE6-C505-420D-79B6-618987A0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6DD404-CB4C-E14B-1210-D3312724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6BA684-951C-45B4-C59F-CEC9E953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B6822A-CC26-723F-DF94-BAF3B61C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3D2535-F9F0-40E7-C80D-8B0BC41D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1511B7-9C7A-7B69-F7DE-23E7B295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40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0CD23-9A3A-E007-B975-B433A11A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26A333-0236-F3B3-487E-AD6EEEF99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7017A2-7687-E5B5-C11C-9FF2DC5FD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B8D072-9F18-F99E-2ACF-A3F118AE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2508F4-2072-961F-D702-115A97A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278094-7D10-BB7B-C797-91A17667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62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68EBBF-7717-4D3C-1C0D-6CBE31E0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6CF8C7-6925-E298-249B-F60A0DC1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C20D9F-84E1-C307-ABFA-F82EF5A91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1A29B-9214-26B9-27AF-5712AB6DF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62158-AE3B-A034-8338-2F77D8075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2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compendiumofphysicalactivities/Activity-Categories?authuser=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B978C92-B542-FBB0-1911-040B7650FF41}"/>
              </a:ext>
            </a:extLst>
          </p:cNvPr>
          <p:cNvSpPr txBox="1"/>
          <p:nvPr/>
        </p:nvSpPr>
        <p:spPr>
          <a:xfrm>
            <a:off x="581114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Cycling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ED4D71-7674-CF97-23E9-06DD142194B1}"/>
              </a:ext>
            </a:extLst>
          </p:cNvPr>
          <p:cNvSpPr txBox="1"/>
          <p:nvPr/>
        </p:nvSpPr>
        <p:spPr>
          <a:xfrm>
            <a:off x="3435410" y="1450367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Walking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CF1060-B627-9523-5441-2189CCB77ABC}"/>
              </a:ext>
            </a:extLst>
          </p:cNvPr>
          <p:cNvSpPr txBox="1"/>
          <p:nvPr/>
        </p:nvSpPr>
        <p:spPr>
          <a:xfrm>
            <a:off x="6680808" y="1461331"/>
            <a:ext cx="282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Inline </a:t>
            </a:r>
            <a:r>
              <a:rPr lang="de-DE" dirty="0" err="1"/>
              <a:t>skates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C06CF0-FA00-BCCA-8F22-34F41E969083}"/>
              </a:ext>
            </a:extLst>
          </p:cNvPr>
          <p:cNvSpPr txBox="1"/>
          <p:nvPr/>
        </p:nvSpPr>
        <p:spPr>
          <a:xfrm>
            <a:off x="1871529" y="1461331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Swimming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5E0A75C-C31F-7BD0-F0FE-02CDAE8CF7BE}"/>
              </a:ext>
            </a:extLst>
          </p:cNvPr>
          <p:cNvSpPr txBox="1"/>
          <p:nvPr/>
        </p:nvSpPr>
        <p:spPr>
          <a:xfrm>
            <a:off x="6286769" y="3729549"/>
            <a:ext cx="57533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Fomula</a:t>
            </a:r>
            <a:r>
              <a:rPr lang="de-DE" sz="3200" b="1" dirty="0"/>
              <a:t>:</a:t>
            </a:r>
          </a:p>
          <a:p>
            <a:endParaRPr lang="de-DE" sz="3200" b="1" dirty="0"/>
          </a:p>
          <a:p>
            <a:r>
              <a:rPr lang="de-DE" sz="3200" b="1" dirty="0"/>
              <a:t>Gewicht in kg x MET(</a:t>
            </a:r>
            <a:r>
              <a:rPr lang="de-DE" sz="3200" b="1" dirty="0" err="1">
                <a:hlinkClick r:id="rId2"/>
              </a:rPr>
              <a:t>listing</a:t>
            </a:r>
            <a:r>
              <a:rPr lang="de-DE" sz="3200" b="1" dirty="0"/>
              <a:t>)</a:t>
            </a:r>
          </a:p>
          <a:p>
            <a:r>
              <a:rPr lang="de-DE" sz="3200" b="1" dirty="0"/>
              <a:t>= k/cal per </a:t>
            </a:r>
            <a:r>
              <a:rPr lang="de-DE" sz="3200" b="1" dirty="0" err="1"/>
              <a:t>hrs</a:t>
            </a:r>
            <a:endParaRPr lang="de-DE" sz="3200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4860EFF-A4FC-FB77-6F97-F9594FAA777A}"/>
              </a:ext>
            </a:extLst>
          </p:cNvPr>
          <p:cNvSpPr txBox="1"/>
          <p:nvPr/>
        </p:nvSpPr>
        <p:spPr>
          <a:xfrm>
            <a:off x="489113" y="4857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General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23C28BF-B900-DABC-8CB8-05D0C7699EB8}"/>
              </a:ext>
            </a:extLst>
          </p:cNvPr>
          <p:cNvSpPr txBox="1"/>
          <p:nvPr/>
        </p:nvSpPr>
        <p:spPr>
          <a:xfrm>
            <a:off x="578176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7.5 MET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021141-B3DE-BE5F-F308-63F9EBADA211}"/>
              </a:ext>
            </a:extLst>
          </p:cNvPr>
          <p:cNvSpPr txBox="1"/>
          <p:nvPr/>
        </p:nvSpPr>
        <p:spPr>
          <a:xfrm>
            <a:off x="1967136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5.8 MET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D443B0-7C6D-FC4D-51F9-664A6B3C3A90}"/>
              </a:ext>
            </a:extLst>
          </p:cNvPr>
          <p:cNvSpPr txBox="1"/>
          <p:nvPr/>
        </p:nvSpPr>
        <p:spPr>
          <a:xfrm>
            <a:off x="4919441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Jogging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5D96539-7E44-E2C5-6B96-869E1EA30C54}"/>
              </a:ext>
            </a:extLst>
          </p:cNvPr>
          <p:cNvSpPr txBox="1"/>
          <p:nvPr/>
        </p:nvSpPr>
        <p:spPr>
          <a:xfrm>
            <a:off x="4919441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7.0 MET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9CB1433-20A5-9F06-EE29-6FEEFA07692C}"/>
              </a:ext>
            </a:extLst>
          </p:cNvPr>
          <p:cNvSpPr txBox="1"/>
          <p:nvPr/>
        </p:nvSpPr>
        <p:spPr>
          <a:xfrm>
            <a:off x="3530481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2.5</a:t>
            </a:r>
            <a:r>
              <a:rPr lang="de-DE" dirty="0"/>
              <a:t> MET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0238BF-9881-447E-4955-777F89F9BBDE}"/>
              </a:ext>
            </a:extLst>
          </p:cNvPr>
          <p:cNvSpPr txBox="1"/>
          <p:nvPr/>
        </p:nvSpPr>
        <p:spPr>
          <a:xfrm>
            <a:off x="6885307" y="2015329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7.5 MET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09E460-18BB-80A2-D58D-640801E37261}"/>
              </a:ext>
            </a:extLst>
          </p:cNvPr>
          <p:cNvSpPr txBox="1"/>
          <p:nvPr/>
        </p:nvSpPr>
        <p:spPr>
          <a:xfrm>
            <a:off x="253436" y="3360217"/>
            <a:ext cx="201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7B25E6F-02A3-CF0B-FE82-FF8260FA9FCD}"/>
              </a:ext>
            </a:extLst>
          </p:cNvPr>
          <p:cNvSpPr txBox="1"/>
          <p:nvPr/>
        </p:nvSpPr>
        <p:spPr>
          <a:xfrm>
            <a:off x="253436" y="3914215"/>
            <a:ext cx="264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went</a:t>
            </a:r>
            <a:r>
              <a:rPr lang="de-DE" dirty="0"/>
              <a:t> </a:t>
            </a:r>
            <a:r>
              <a:rPr lang="de-DE" dirty="0" err="1"/>
              <a:t>jogging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0.4 </a:t>
            </a:r>
            <a:r>
              <a:rPr lang="de-DE" b="1" dirty="0" err="1"/>
              <a:t>hrs</a:t>
            </a:r>
            <a:r>
              <a:rPr lang="de-DE" dirty="0"/>
              <a:t>. (40mins)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7A9DEB-3FCC-9091-C58A-724BB4E8258A}"/>
              </a:ext>
            </a:extLst>
          </p:cNvPr>
          <p:cNvSpPr txBox="1"/>
          <p:nvPr/>
        </p:nvSpPr>
        <p:spPr>
          <a:xfrm>
            <a:off x="253436" y="4537013"/>
            <a:ext cx="175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Weight</a:t>
            </a:r>
            <a:r>
              <a:rPr lang="de-DE" dirty="0"/>
              <a:t> : 80 </a:t>
            </a:r>
            <a:r>
              <a:rPr lang="de-DE" dirty="0" err="1"/>
              <a:t>kgs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7C04ED-EE7C-2531-E2F3-5DC777572989}"/>
              </a:ext>
            </a:extLst>
          </p:cNvPr>
          <p:cNvSpPr txBox="1"/>
          <p:nvPr/>
        </p:nvSpPr>
        <p:spPr>
          <a:xfrm>
            <a:off x="294693" y="5251400"/>
            <a:ext cx="342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7 = 560 k/cal per </a:t>
            </a:r>
            <a:r>
              <a:rPr lang="de-DE" dirty="0" err="1"/>
              <a:t>hrs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84A225-47AB-3BC8-DB99-D8A4297400BB}"/>
              </a:ext>
            </a:extLst>
          </p:cNvPr>
          <p:cNvSpPr txBox="1"/>
          <p:nvPr/>
        </p:nvSpPr>
        <p:spPr>
          <a:xfrm>
            <a:off x="367468" y="5734228"/>
            <a:ext cx="380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560 x 0,67 = </a:t>
            </a:r>
            <a:r>
              <a:rPr lang="de-DE" b="1" dirty="0"/>
              <a:t>224 k/cal </a:t>
            </a:r>
            <a:r>
              <a:rPr lang="de-DE" dirty="0"/>
              <a:t>per 40 </a:t>
            </a:r>
            <a:r>
              <a:rPr lang="de-DE" dirty="0" err="1"/>
              <a:t>mins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58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B978C92-B542-FBB0-1911-040B7650FF41}"/>
              </a:ext>
            </a:extLst>
          </p:cNvPr>
          <p:cNvSpPr txBox="1"/>
          <p:nvPr/>
        </p:nvSpPr>
        <p:spPr>
          <a:xfrm>
            <a:off x="807264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Cycling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ED4D71-7674-CF97-23E9-06DD142194B1}"/>
              </a:ext>
            </a:extLst>
          </p:cNvPr>
          <p:cNvSpPr txBox="1"/>
          <p:nvPr/>
        </p:nvSpPr>
        <p:spPr>
          <a:xfrm>
            <a:off x="5396985" y="1448906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Walking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CF1060-B627-9523-5441-2189CCB77ABC}"/>
              </a:ext>
            </a:extLst>
          </p:cNvPr>
          <p:cNvSpPr txBox="1"/>
          <p:nvPr/>
        </p:nvSpPr>
        <p:spPr>
          <a:xfrm>
            <a:off x="9732460" y="1461331"/>
            <a:ext cx="282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Inline </a:t>
            </a:r>
            <a:r>
              <a:rPr lang="de-DE" dirty="0" err="1"/>
              <a:t>skates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C06CF0-FA00-BCCA-8F22-34F41E969083}"/>
              </a:ext>
            </a:extLst>
          </p:cNvPr>
          <p:cNvSpPr txBox="1"/>
          <p:nvPr/>
        </p:nvSpPr>
        <p:spPr>
          <a:xfrm>
            <a:off x="3238857" y="1448906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Swimming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4860EFF-A4FC-FB77-6F97-F9594FAA777A}"/>
              </a:ext>
            </a:extLst>
          </p:cNvPr>
          <p:cNvSpPr txBox="1"/>
          <p:nvPr/>
        </p:nvSpPr>
        <p:spPr>
          <a:xfrm>
            <a:off x="489113" y="485775"/>
            <a:ext cx="274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Low - </a:t>
            </a:r>
            <a:r>
              <a:rPr lang="de-DE" b="1" u="sng" dirty="0" err="1"/>
              <a:t>mid</a:t>
            </a:r>
            <a:r>
              <a:rPr lang="de-DE" b="1" u="sng" dirty="0"/>
              <a:t> - </a:t>
            </a:r>
            <a:r>
              <a:rPr lang="de-DE" b="1" u="sng" dirty="0" err="1"/>
              <a:t>highest</a:t>
            </a:r>
            <a:r>
              <a:rPr lang="de-DE" b="1" u="sng" dirty="0"/>
              <a:t> </a:t>
            </a:r>
            <a:r>
              <a:rPr lang="de-DE" b="1" u="sng" dirty="0" err="1"/>
              <a:t>pace</a:t>
            </a:r>
            <a:endParaRPr lang="de-DE" b="1" u="sng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D443B0-7C6D-FC4D-51F9-664A6B3C3A90}"/>
              </a:ext>
            </a:extLst>
          </p:cNvPr>
          <p:cNvSpPr txBox="1"/>
          <p:nvPr/>
        </p:nvSpPr>
        <p:spPr>
          <a:xfrm>
            <a:off x="7621648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Jogging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475DA3-68FE-247E-8112-7BB4EA3C6321}"/>
              </a:ext>
            </a:extLst>
          </p:cNvPr>
          <p:cNvSpPr txBox="1"/>
          <p:nvPr/>
        </p:nvSpPr>
        <p:spPr>
          <a:xfrm>
            <a:off x="-24210" y="2096130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low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C01177-77DE-55CF-4745-CA32655BE792}"/>
              </a:ext>
            </a:extLst>
          </p:cNvPr>
          <p:cNvSpPr txBox="1"/>
          <p:nvPr/>
        </p:nvSpPr>
        <p:spPr>
          <a:xfrm>
            <a:off x="-34278" y="32443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mid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F67C57C-BD58-4A8A-6836-1EF21DC5EE76}"/>
              </a:ext>
            </a:extLst>
          </p:cNvPr>
          <p:cNvSpPr txBox="1"/>
          <p:nvPr/>
        </p:nvSpPr>
        <p:spPr>
          <a:xfrm>
            <a:off x="0" y="465800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high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F92B7D6-6213-E576-D429-0CD29F7C96FA}"/>
              </a:ext>
            </a:extLst>
          </p:cNvPr>
          <p:cNvSpPr txBox="1"/>
          <p:nvPr/>
        </p:nvSpPr>
        <p:spPr>
          <a:xfrm>
            <a:off x="590226" y="2104142"/>
            <a:ext cx="235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 15 km/h, 5.8 MET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5181AD-1CF7-1190-860C-5E16376FA730}"/>
              </a:ext>
            </a:extLst>
          </p:cNvPr>
          <p:cNvSpPr txBox="1"/>
          <p:nvPr/>
        </p:nvSpPr>
        <p:spPr>
          <a:xfrm>
            <a:off x="590226" y="4670431"/>
            <a:ext cx="235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32 km/h, 15.8 MET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29251E-01A8-7184-B50C-A8E75DDAAEE7}"/>
              </a:ext>
            </a:extLst>
          </p:cNvPr>
          <p:cNvSpPr txBox="1"/>
          <p:nvPr/>
        </p:nvSpPr>
        <p:spPr>
          <a:xfrm>
            <a:off x="590226" y="3284122"/>
            <a:ext cx="235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20 km/h, 8.0 MET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413CE2C-BBF2-B8BB-39A3-A2D424F33C13}"/>
              </a:ext>
            </a:extLst>
          </p:cNvPr>
          <p:cNvSpPr txBox="1"/>
          <p:nvPr/>
        </p:nvSpPr>
        <p:spPr>
          <a:xfrm>
            <a:off x="2947664" y="2082479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Smart Watch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464855D-0153-F356-AF7A-89644F037D7C}"/>
              </a:ext>
            </a:extLst>
          </p:cNvPr>
          <p:cNvSpPr txBox="1"/>
          <p:nvPr/>
        </p:nvSpPr>
        <p:spPr>
          <a:xfrm>
            <a:off x="2947664" y="3284122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Smart Watch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96FE41-281E-FC8A-9D11-8E70C429047B}"/>
              </a:ext>
            </a:extLst>
          </p:cNvPr>
          <p:cNvSpPr txBox="1"/>
          <p:nvPr/>
        </p:nvSpPr>
        <p:spPr>
          <a:xfrm>
            <a:off x="2947664" y="4630643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Smart Watch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EDA1A09-22B2-C92B-5E84-F547C5EFEB11}"/>
              </a:ext>
            </a:extLst>
          </p:cNvPr>
          <p:cNvSpPr txBox="1"/>
          <p:nvPr/>
        </p:nvSpPr>
        <p:spPr>
          <a:xfrm>
            <a:off x="5129093" y="2122166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 3,6 km/h, 2.8 MET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8A51A53-FA4A-5708-858E-4E610DB740F0}"/>
              </a:ext>
            </a:extLst>
          </p:cNvPr>
          <p:cNvSpPr txBox="1"/>
          <p:nvPr/>
        </p:nvSpPr>
        <p:spPr>
          <a:xfrm>
            <a:off x="5129093" y="4630643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8 km/h, 8.3 MET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9E6BA84-EB23-C443-5378-D029F62E28DE}"/>
              </a:ext>
            </a:extLst>
          </p:cNvPr>
          <p:cNvSpPr txBox="1"/>
          <p:nvPr/>
        </p:nvSpPr>
        <p:spPr>
          <a:xfrm>
            <a:off x="5129092" y="3273965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5 km/h, 3.5 MET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3F1D225-14E8-77F7-1BD7-37A1350FD8EE}"/>
              </a:ext>
            </a:extLst>
          </p:cNvPr>
          <p:cNvSpPr txBox="1"/>
          <p:nvPr/>
        </p:nvSpPr>
        <p:spPr>
          <a:xfrm>
            <a:off x="7310522" y="2096130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 8 km/h, 8.3 MET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DBC4297-8819-8D38-96AA-5D7A917B2390}"/>
              </a:ext>
            </a:extLst>
          </p:cNvPr>
          <p:cNvSpPr txBox="1"/>
          <p:nvPr/>
        </p:nvSpPr>
        <p:spPr>
          <a:xfrm>
            <a:off x="7310522" y="3290137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16 km/h, 14.5 MET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036234E-3251-BA84-9AE4-69B1416F9CAC}"/>
              </a:ext>
            </a:extLst>
          </p:cNvPr>
          <p:cNvSpPr txBox="1"/>
          <p:nvPr/>
        </p:nvSpPr>
        <p:spPr>
          <a:xfrm>
            <a:off x="7310522" y="4658006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20 km/h, 19.8 MET 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06A0CDD-4C50-0539-5F90-D19FDFC9003E}"/>
              </a:ext>
            </a:extLst>
          </p:cNvPr>
          <p:cNvSpPr txBox="1"/>
          <p:nvPr/>
        </p:nvSpPr>
        <p:spPr>
          <a:xfrm>
            <a:off x="9591963" y="3317500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21 km/h, 12.3 MET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36870C7-D476-2CB0-2258-20E6993859D7}"/>
              </a:ext>
            </a:extLst>
          </p:cNvPr>
          <p:cNvSpPr txBox="1"/>
          <p:nvPr/>
        </p:nvSpPr>
        <p:spPr>
          <a:xfrm>
            <a:off x="9591962" y="2122166"/>
            <a:ext cx="24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 14,5 km/h, 12.3 MET 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A2E5A12-E9F7-4978-D8D2-EEF21FAB895E}"/>
              </a:ext>
            </a:extLst>
          </p:cNvPr>
          <p:cNvSpPr txBox="1"/>
          <p:nvPr/>
        </p:nvSpPr>
        <p:spPr>
          <a:xfrm>
            <a:off x="9591962" y="4658006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24 km/h, 14.0 MET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FD4B055-1E87-5081-006C-D7C2C6B9D1BC}"/>
              </a:ext>
            </a:extLst>
          </p:cNvPr>
          <p:cNvSpPr txBox="1"/>
          <p:nvPr/>
        </p:nvSpPr>
        <p:spPr>
          <a:xfrm>
            <a:off x="110795" y="5339392"/>
            <a:ext cx="200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94DA78D-D904-0AC6-0D0B-F0E3196FCE76}"/>
              </a:ext>
            </a:extLst>
          </p:cNvPr>
          <p:cNvSpPr txBox="1"/>
          <p:nvPr/>
        </p:nvSpPr>
        <p:spPr>
          <a:xfrm>
            <a:off x="86585" y="5708724"/>
            <a:ext cx="386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went</a:t>
            </a:r>
            <a:r>
              <a:rPr lang="de-DE" dirty="0"/>
              <a:t> </a:t>
            </a:r>
            <a:r>
              <a:rPr lang="de-DE" dirty="0" err="1"/>
              <a:t>jogging</a:t>
            </a:r>
            <a:r>
              <a:rPr lang="de-DE" dirty="0"/>
              <a:t>:</a:t>
            </a:r>
          </a:p>
          <a:p>
            <a:r>
              <a:rPr lang="de-DE" b="1" dirty="0"/>
              <a:t>7</a:t>
            </a:r>
            <a:r>
              <a:rPr lang="de-DE" dirty="0"/>
              <a:t>min </a:t>
            </a:r>
            <a:r>
              <a:rPr lang="de-DE" b="1" dirty="0" err="1"/>
              <a:t>low</a:t>
            </a:r>
            <a:r>
              <a:rPr lang="de-DE" dirty="0"/>
              <a:t>, </a:t>
            </a:r>
            <a:r>
              <a:rPr lang="de-DE" b="1" dirty="0"/>
              <a:t>14</a:t>
            </a:r>
            <a:r>
              <a:rPr lang="de-DE" dirty="0"/>
              <a:t> min </a:t>
            </a:r>
            <a:r>
              <a:rPr lang="de-DE" b="1" dirty="0" err="1"/>
              <a:t>mid</a:t>
            </a:r>
            <a:r>
              <a:rPr lang="de-DE" dirty="0"/>
              <a:t>, </a:t>
            </a:r>
            <a:r>
              <a:rPr lang="de-DE" b="1" dirty="0"/>
              <a:t>5</a:t>
            </a:r>
            <a:r>
              <a:rPr lang="de-DE" dirty="0"/>
              <a:t> min </a:t>
            </a:r>
            <a:r>
              <a:rPr lang="de-DE" b="1" dirty="0"/>
              <a:t>high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AFA6BA-7330-9A27-11E7-8FE2CA35F19F}"/>
              </a:ext>
            </a:extLst>
          </p:cNvPr>
          <p:cNvSpPr txBox="1"/>
          <p:nvPr/>
        </p:nvSpPr>
        <p:spPr>
          <a:xfrm>
            <a:off x="4607991" y="5409094"/>
            <a:ext cx="529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8.3 = 664, 664 x 0,1167 = </a:t>
            </a:r>
            <a:r>
              <a:rPr lang="de-D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77,488 k/cal </a:t>
            </a:r>
            <a:r>
              <a:rPr lang="de-DE" dirty="0"/>
              <a:t>per 7min 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0075A27-88A6-3600-8A39-3E2A5D106125}"/>
              </a:ext>
            </a:extLst>
          </p:cNvPr>
          <p:cNvSpPr txBox="1"/>
          <p:nvPr/>
        </p:nvSpPr>
        <p:spPr>
          <a:xfrm>
            <a:off x="4654271" y="5768942"/>
            <a:ext cx="529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14.5 = 1160, 1160 x 0,23 =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266,8 k/cal</a:t>
            </a:r>
            <a:r>
              <a:rPr lang="de-DE" dirty="0"/>
              <a:t> per 14 min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36BF269-37EE-F297-7F97-F2C1526852E2}"/>
              </a:ext>
            </a:extLst>
          </p:cNvPr>
          <p:cNvSpPr txBox="1"/>
          <p:nvPr/>
        </p:nvSpPr>
        <p:spPr>
          <a:xfrm>
            <a:off x="4654270" y="6101297"/>
            <a:ext cx="566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19.8 = 1584, 1584 x 0,083 =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128,484 k/cal </a:t>
            </a:r>
            <a:r>
              <a:rPr lang="de-DE" dirty="0"/>
              <a:t>per 5 min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331D043-EFCA-CF0C-E74D-CE2317DFD73D}"/>
              </a:ext>
            </a:extLst>
          </p:cNvPr>
          <p:cNvSpPr txBox="1"/>
          <p:nvPr/>
        </p:nvSpPr>
        <p:spPr>
          <a:xfrm>
            <a:off x="3980804" y="5396669"/>
            <a:ext cx="67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Low: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5C4E70A-C4F4-BC00-16C9-98F88F54B272}"/>
              </a:ext>
            </a:extLst>
          </p:cNvPr>
          <p:cNvSpPr txBox="1"/>
          <p:nvPr/>
        </p:nvSpPr>
        <p:spPr>
          <a:xfrm>
            <a:off x="3980803" y="5731953"/>
            <a:ext cx="67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Mid: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490D7B1-F467-A953-E851-FC846885F0D0}"/>
              </a:ext>
            </a:extLst>
          </p:cNvPr>
          <p:cNvSpPr txBox="1"/>
          <p:nvPr/>
        </p:nvSpPr>
        <p:spPr>
          <a:xfrm>
            <a:off x="3980802" y="6105151"/>
            <a:ext cx="67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High: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BEB6E92-FA49-7E57-9487-3AB79643E2AA}"/>
              </a:ext>
            </a:extLst>
          </p:cNvPr>
          <p:cNvSpPr txBox="1"/>
          <p:nvPr/>
        </p:nvSpPr>
        <p:spPr>
          <a:xfrm>
            <a:off x="1642989" y="5322368"/>
            <a:ext cx="284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Weight</a:t>
            </a:r>
            <a:r>
              <a:rPr lang="de-DE" dirty="0"/>
              <a:t>: 80 kg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ECE4AC9-C35D-5C86-8D3B-5F2E8A16AE02}"/>
              </a:ext>
            </a:extLst>
          </p:cNvPr>
          <p:cNvSpPr txBox="1"/>
          <p:nvPr/>
        </p:nvSpPr>
        <p:spPr>
          <a:xfrm>
            <a:off x="3980801" y="6455077"/>
            <a:ext cx="720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77,488 k/cal +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266,8 k/cal +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128,484 k/cal = </a:t>
            </a:r>
            <a:r>
              <a:rPr lang="de-DE" b="1" dirty="0">
                <a:solidFill>
                  <a:srgbClr val="FF0000"/>
                </a:solidFill>
              </a:rPr>
              <a:t>472,772 k/cal per 26min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93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Breitbild</PresentationFormat>
  <Paragraphs>55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Weiffenbach</dc:creator>
  <cp:lastModifiedBy>Steffen Weiffenbach</cp:lastModifiedBy>
  <cp:revision>4</cp:revision>
  <dcterms:created xsi:type="dcterms:W3CDTF">2022-10-29T11:38:14Z</dcterms:created>
  <dcterms:modified xsi:type="dcterms:W3CDTF">2022-10-29T18:09:23Z</dcterms:modified>
</cp:coreProperties>
</file>