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veling und Exp curve" id="{C215A535-506F-4641-914D-5B3A31BF75BD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2C5B2-D50B-6B1A-C94D-1FDB86665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8950A5-6694-A6C9-6F81-20D0E51A5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A6C949-DCE0-5160-A9BF-54B1D25AC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176560-46A9-3D3E-2A5C-44CEDB8B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5DB8C9-C14E-7603-118E-714C629B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15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AC94F-A737-FB86-26CD-EAAEEF214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63ADAA-1AEA-1402-1199-B8113109E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9C9A59-88E6-034C-0BB0-829950B8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E6F160-F2DD-F95C-5B91-568BC986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1CE664-2D9C-CE6E-EEB9-B52037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79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6E29B7C-D253-3ABF-B8CF-63E34B799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A1F260-8A34-CBEA-D484-0695E2408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C429A3-F9A1-278F-949F-B252A03E0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2EA153-A5E7-746A-CA2D-2FEAB4E2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92AC26-DF50-7ABE-BAAE-7FEFD1FB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30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25E1B-2237-813F-0A64-627A2864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AB24F3-5A87-5A49-9887-50D1458BF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EB38F9-36CE-E52E-2613-CD68C5A5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AD8EB3-3533-5A36-EB8E-E2A80C29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EB21A3-8090-2321-F817-813A0CC3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25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EE47DA-2829-C3E2-FFD2-A14CDA42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69CC46-7A47-CE8B-55DB-49127073D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BC8E2E-5FE9-924E-594F-D8ED1116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EDA9F4-DBF4-7758-270C-CC7539F2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955E4E-EDD5-B11C-EEB7-8A043866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48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BA57B-9F40-31C1-0B29-43A5AF05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394A82-DE9B-37DB-37B0-A381E50A9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0660DA-9D0B-C7AF-EE84-A03D7B617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4BFD5-5E6B-775E-4580-E0A9918D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4FA7DF-FD26-A214-0EC2-A49F3883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1040C1-E297-82BC-9CB2-3731CCD9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6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E28DA0-074C-3B2B-3A26-0721B97E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CD9A6B-CDA7-C4CB-32EB-359A6A096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225D7C-E2E7-E941-6165-F469A1CD7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90FFF86-8DE6-2B2A-C664-F01C402DA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729978-3E47-E651-AA6C-0ACA24494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2B62C9-3CAC-741E-125E-6D3297E6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31A488-3DEF-51BC-6E48-61DC6F1E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7E4C4F-3E09-7BDC-22C7-98D7CA45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00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1713B-3473-143B-B37A-E2975BB2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501CA6-ADDA-3D70-8B4B-681F6B4A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8F2C6D-2D5D-E5C1-A9AB-6EE6DCCF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9A7864-D44C-5C76-999E-A3457391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35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F8AB4A-84E1-22BE-97CC-A8A34252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D0781F-E385-DCDC-0247-6DB9339E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7689FB-9446-C994-1348-81AF93EB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74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D388F-463E-DBCC-D845-9D31921F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590CC3-069B-EB80-EE40-76F5B6A9B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56397C-A5A7-2FF6-B87E-64A8D219B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AFE7B9-6028-7DDE-D9B8-39407BBA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716ADE-40A5-B8DA-1328-541C54C2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79547A-BEB5-022D-0C00-156A9925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83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2F9DE-69F7-A1D7-7F3C-86400675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4DC60F-93A4-F131-EEFD-832B7A99B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ECE64E-7335-64C5-D3E9-5FF075D76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B8541F-B1AB-ABF7-5F6B-9E767B34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98EECB-C04E-0C14-E7CC-C1EA444C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25D622-F0D9-B10C-A7EE-EF69311B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67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7B5F8D8-8864-3D1F-BFD5-424590C5A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ABF36F-31C8-8086-8B47-57810583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1706D2-0937-FF82-F9C9-E0BA4364A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B4D78-74BC-4E3A-8EA9-48CB6138A3C2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2D750-8785-9582-811B-52AF3C709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20EBC8-3851-A75F-6BF5-D635FF3DB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04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CD030D-45A7-4AD0-C66A-9EBC6F3F4AD9}"/>
              </a:ext>
            </a:extLst>
          </p:cNvPr>
          <p:cNvSpPr txBox="1"/>
          <p:nvPr/>
        </p:nvSpPr>
        <p:spPr>
          <a:xfrm>
            <a:off x="715223" y="334978"/>
            <a:ext cx="153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points</a:t>
            </a:r>
            <a:r>
              <a:rPr lang="de-DE" b="1" dirty="0"/>
              <a:t> </a:t>
            </a:r>
            <a:r>
              <a:rPr lang="de-DE" b="1" dirty="0" err="1"/>
              <a:t>system</a:t>
            </a:r>
            <a:endParaRPr lang="de-DE" b="1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73783AD-9B11-DE10-5073-5BE1C0B77395}"/>
              </a:ext>
            </a:extLst>
          </p:cNvPr>
          <p:cNvSpPr txBox="1"/>
          <p:nvPr/>
        </p:nvSpPr>
        <p:spPr>
          <a:xfrm>
            <a:off x="767042" y="874539"/>
            <a:ext cx="174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Kcal / </a:t>
            </a:r>
            <a:r>
              <a:rPr lang="de-DE" dirty="0" err="1"/>
              <a:t>pi</a:t>
            </a:r>
            <a:r>
              <a:rPr lang="de-DE" dirty="0"/>
              <a:t>*0,1337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3BA1163-8309-9645-A46A-340682D0F543}"/>
              </a:ext>
            </a:extLst>
          </p:cNvPr>
          <p:cNvSpPr txBox="1"/>
          <p:nvPr/>
        </p:nvSpPr>
        <p:spPr>
          <a:xfrm>
            <a:off x="117694" y="1346609"/>
            <a:ext cx="4445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Sammeln von Punkten durch Verbrennen von Kalorien und Teilnahme an Events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3A951FE-461D-03DA-DD29-1DE46530105A}"/>
              </a:ext>
            </a:extLst>
          </p:cNvPr>
          <p:cNvSpPr txBox="1"/>
          <p:nvPr/>
        </p:nvSpPr>
        <p:spPr>
          <a:xfrm>
            <a:off x="117694" y="2057787"/>
            <a:ext cx="4780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Punkte können im Nachhinein eingetauscht werden für </a:t>
            </a:r>
            <a:r>
              <a:rPr lang="de-DE" dirty="0" err="1"/>
              <a:t>values</a:t>
            </a:r>
            <a:endParaRPr lang="de-DE" dirty="0"/>
          </a:p>
          <a:p>
            <a:r>
              <a:rPr lang="de-DE" dirty="0"/>
              <a:t>(entweder Firmenintern oder Allgemein von uns)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FBD686E-F589-F3D2-2403-3702E25E7080}"/>
              </a:ext>
            </a:extLst>
          </p:cNvPr>
          <p:cNvSpPr txBox="1"/>
          <p:nvPr/>
        </p:nvSpPr>
        <p:spPr>
          <a:xfrm>
            <a:off x="4821170" y="1992940"/>
            <a:ext cx="4282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30min Joggen (mit versch. Intensität) </a:t>
            </a:r>
          </a:p>
          <a:p>
            <a:r>
              <a:rPr lang="de-DE" sz="1600" b="0" i="0" dirty="0">
                <a:effectLst/>
                <a:latin typeface="arial" panose="020B0604020202020204" pitchFamily="34" charset="0"/>
              </a:rPr>
              <a:t>≈</a:t>
            </a:r>
            <a:r>
              <a:rPr lang="de-DE" sz="16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de-DE" sz="1600" dirty="0"/>
              <a:t>480 kcal = 20,42 Punkte </a:t>
            </a:r>
          </a:p>
        </p:txBody>
      </p:sp>
      <p:sp>
        <p:nvSpPr>
          <p:cNvPr id="10" name="Rahmen 9">
            <a:extLst>
              <a:ext uri="{FF2B5EF4-FFF2-40B4-BE49-F238E27FC236}">
                <a16:creationId xmlns:a16="http://schemas.microsoft.com/office/drawing/2014/main" id="{214DD7CC-437A-05E6-43C0-5A17ACE66F8F}"/>
              </a:ext>
            </a:extLst>
          </p:cNvPr>
          <p:cNvSpPr/>
          <p:nvPr/>
        </p:nvSpPr>
        <p:spPr>
          <a:xfrm>
            <a:off x="5231201" y="3137846"/>
            <a:ext cx="778599" cy="3134617"/>
          </a:xfrm>
          <a:prstGeom prst="frame">
            <a:avLst>
              <a:gd name="adj1" fmla="val 5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A30D312-5573-F9BD-A58E-90A4A79E1C3B}"/>
              </a:ext>
            </a:extLst>
          </p:cNvPr>
          <p:cNvSpPr txBox="1"/>
          <p:nvPr/>
        </p:nvSpPr>
        <p:spPr>
          <a:xfrm>
            <a:off x="5451500" y="3252931"/>
            <a:ext cx="32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9DF71E6-200A-2D46-B020-A2439BDC6032}"/>
              </a:ext>
            </a:extLst>
          </p:cNvPr>
          <p:cNvSpPr txBox="1"/>
          <p:nvPr/>
        </p:nvSpPr>
        <p:spPr>
          <a:xfrm>
            <a:off x="5451500" y="3618087"/>
            <a:ext cx="32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B942BD8-C7AC-CE10-430D-57E8DA01923F}"/>
              </a:ext>
            </a:extLst>
          </p:cNvPr>
          <p:cNvSpPr txBox="1"/>
          <p:nvPr/>
        </p:nvSpPr>
        <p:spPr>
          <a:xfrm>
            <a:off x="5451500" y="4027511"/>
            <a:ext cx="32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1D6F5A3-C970-C2C6-A809-E138BA66BCB0}"/>
              </a:ext>
            </a:extLst>
          </p:cNvPr>
          <p:cNvSpPr txBox="1"/>
          <p:nvPr/>
        </p:nvSpPr>
        <p:spPr>
          <a:xfrm>
            <a:off x="5451500" y="4483991"/>
            <a:ext cx="32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A51DE31-A7A7-9B68-0F8A-3342058E0141}"/>
              </a:ext>
            </a:extLst>
          </p:cNvPr>
          <p:cNvSpPr txBox="1"/>
          <p:nvPr/>
        </p:nvSpPr>
        <p:spPr>
          <a:xfrm>
            <a:off x="5402166" y="4919003"/>
            <a:ext cx="4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18" name="Rahmen 17">
            <a:extLst>
              <a:ext uri="{FF2B5EF4-FFF2-40B4-BE49-F238E27FC236}">
                <a16:creationId xmlns:a16="http://schemas.microsoft.com/office/drawing/2014/main" id="{C610E629-1A81-4DD2-2D4D-2C62903E3210}"/>
              </a:ext>
            </a:extLst>
          </p:cNvPr>
          <p:cNvSpPr/>
          <p:nvPr/>
        </p:nvSpPr>
        <p:spPr>
          <a:xfrm>
            <a:off x="6125985" y="3137846"/>
            <a:ext cx="1096978" cy="3134617"/>
          </a:xfrm>
          <a:prstGeom prst="frame">
            <a:avLst>
              <a:gd name="adj1" fmla="val 5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F5C0786-D28C-8E64-AC0F-9032279219BE}"/>
              </a:ext>
            </a:extLst>
          </p:cNvPr>
          <p:cNvSpPr txBox="1"/>
          <p:nvPr/>
        </p:nvSpPr>
        <p:spPr>
          <a:xfrm>
            <a:off x="6521716" y="3189737"/>
            <a:ext cx="44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ED039DA-AEEE-3CF6-82E8-37231B1D7CD2}"/>
              </a:ext>
            </a:extLst>
          </p:cNvPr>
          <p:cNvSpPr txBox="1"/>
          <p:nvPr/>
        </p:nvSpPr>
        <p:spPr>
          <a:xfrm>
            <a:off x="6305624" y="3622263"/>
            <a:ext cx="74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14,97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3533C09-A4A1-81E9-2E0F-898BEF1685C0}"/>
              </a:ext>
            </a:extLst>
          </p:cNvPr>
          <p:cNvSpPr txBox="1"/>
          <p:nvPr/>
        </p:nvSpPr>
        <p:spPr>
          <a:xfrm>
            <a:off x="6289590" y="4054789"/>
            <a:ext cx="9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24.16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B7D0347-A9F1-AFA0-E680-1A0FC14EABD5}"/>
              </a:ext>
            </a:extLst>
          </p:cNvPr>
          <p:cNvSpPr txBox="1"/>
          <p:nvPr/>
        </p:nvSpPr>
        <p:spPr>
          <a:xfrm>
            <a:off x="6305624" y="4476012"/>
            <a:ext cx="108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36,74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2C978A9-B847-FC07-DA21-B03E9F4A8A14}"/>
              </a:ext>
            </a:extLst>
          </p:cNvPr>
          <p:cNvSpPr txBox="1"/>
          <p:nvPr/>
        </p:nvSpPr>
        <p:spPr>
          <a:xfrm>
            <a:off x="6295574" y="4951586"/>
            <a:ext cx="133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78,33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991AEC5-5E20-041D-D15C-5B218CE04DA6}"/>
              </a:ext>
            </a:extLst>
          </p:cNvPr>
          <p:cNvSpPr txBox="1"/>
          <p:nvPr/>
        </p:nvSpPr>
        <p:spPr>
          <a:xfrm>
            <a:off x="4893665" y="713763"/>
            <a:ext cx="272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Levelcurve</a:t>
            </a:r>
            <a:r>
              <a:rPr lang="de-DE" dirty="0"/>
              <a:t> durch Funktion: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D3978A13-6B68-483A-9F0F-5BF331183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925" y="1078776"/>
            <a:ext cx="2716293" cy="795856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42E647C3-77F8-BE85-34AA-7240267F7F3E}"/>
              </a:ext>
            </a:extLst>
          </p:cNvPr>
          <p:cNvSpPr txBox="1"/>
          <p:nvPr/>
        </p:nvSpPr>
        <p:spPr>
          <a:xfrm>
            <a:off x="5402166" y="5409892"/>
            <a:ext cx="4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8B4F898-C6E6-1C89-446A-461C1A70B58F}"/>
              </a:ext>
            </a:extLst>
          </p:cNvPr>
          <p:cNvSpPr txBox="1"/>
          <p:nvPr/>
        </p:nvSpPr>
        <p:spPr>
          <a:xfrm>
            <a:off x="6287762" y="5372809"/>
            <a:ext cx="133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119,91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95A573E-A6B3-C390-5676-88C6A035919B}"/>
              </a:ext>
            </a:extLst>
          </p:cNvPr>
          <p:cNvSpPr txBox="1"/>
          <p:nvPr/>
        </p:nvSpPr>
        <p:spPr>
          <a:xfrm>
            <a:off x="5289731" y="2796451"/>
            <a:ext cx="66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Level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25E2119-C2BC-506D-7EA8-AFA1C15AB9C5}"/>
              </a:ext>
            </a:extLst>
          </p:cNvPr>
          <p:cNvSpPr txBox="1"/>
          <p:nvPr/>
        </p:nvSpPr>
        <p:spPr>
          <a:xfrm>
            <a:off x="6295574" y="2796451"/>
            <a:ext cx="83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Punkte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02AF5FF-7E60-0D8A-4956-84997CB95B39}"/>
              </a:ext>
            </a:extLst>
          </p:cNvPr>
          <p:cNvSpPr txBox="1"/>
          <p:nvPr/>
        </p:nvSpPr>
        <p:spPr>
          <a:xfrm>
            <a:off x="5386795" y="5785614"/>
            <a:ext cx="54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20+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DE118E5-C9FA-564D-CBE2-1B848B3C1CB2}"/>
              </a:ext>
            </a:extLst>
          </p:cNvPr>
          <p:cNvSpPr txBox="1"/>
          <p:nvPr/>
        </p:nvSpPr>
        <p:spPr>
          <a:xfrm>
            <a:off x="6201416" y="5828336"/>
            <a:ext cx="260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 + 30 oder so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CB3E626-2930-06A3-57E1-C19FBB3361B5}"/>
              </a:ext>
            </a:extLst>
          </p:cNvPr>
          <p:cNvSpPr txBox="1"/>
          <p:nvPr/>
        </p:nvSpPr>
        <p:spPr>
          <a:xfrm>
            <a:off x="5851235" y="338553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Vers.1: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6E1838B-8306-6BFC-2680-8657ACBE34F2}"/>
              </a:ext>
            </a:extLst>
          </p:cNvPr>
          <p:cNvSpPr txBox="1"/>
          <p:nvPr/>
        </p:nvSpPr>
        <p:spPr>
          <a:xfrm>
            <a:off x="9943246" y="331412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Vers.2: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BE0291A-317D-5405-BEC9-DA7D35AF045A}"/>
              </a:ext>
            </a:extLst>
          </p:cNvPr>
          <p:cNvSpPr txBox="1"/>
          <p:nvPr/>
        </p:nvSpPr>
        <p:spPr>
          <a:xfrm>
            <a:off x="8760240" y="707885"/>
            <a:ext cx="2957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Levelcurve</a:t>
            </a:r>
            <a:r>
              <a:rPr lang="de-DE" dirty="0"/>
              <a:t> durch Funktionen:</a:t>
            </a:r>
          </a:p>
        </p:txBody>
      </p:sp>
      <p:sp>
        <p:nvSpPr>
          <p:cNvPr id="35" name="Rahmen 34">
            <a:extLst>
              <a:ext uri="{FF2B5EF4-FFF2-40B4-BE49-F238E27FC236}">
                <a16:creationId xmlns:a16="http://schemas.microsoft.com/office/drawing/2014/main" id="{CFDB11EB-0136-F165-49AB-A99F99EDB85B}"/>
              </a:ext>
            </a:extLst>
          </p:cNvPr>
          <p:cNvSpPr/>
          <p:nvPr/>
        </p:nvSpPr>
        <p:spPr>
          <a:xfrm>
            <a:off x="9191392" y="2904156"/>
            <a:ext cx="778599" cy="3769360"/>
          </a:xfrm>
          <a:prstGeom prst="frame">
            <a:avLst>
              <a:gd name="adj1" fmla="val 5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3078EF0-6287-5926-8EC8-765DD5C89FA7}"/>
              </a:ext>
            </a:extLst>
          </p:cNvPr>
          <p:cNvSpPr txBox="1"/>
          <p:nvPr/>
        </p:nvSpPr>
        <p:spPr>
          <a:xfrm>
            <a:off x="9430272" y="3290014"/>
            <a:ext cx="32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3C8B647-2D95-5769-82C6-7ACC9D71456C}"/>
              </a:ext>
            </a:extLst>
          </p:cNvPr>
          <p:cNvSpPr txBox="1"/>
          <p:nvPr/>
        </p:nvSpPr>
        <p:spPr>
          <a:xfrm>
            <a:off x="9430272" y="3655170"/>
            <a:ext cx="32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FA82586-8717-10E8-1461-5A7E624E8A1D}"/>
              </a:ext>
            </a:extLst>
          </p:cNvPr>
          <p:cNvSpPr txBox="1"/>
          <p:nvPr/>
        </p:nvSpPr>
        <p:spPr>
          <a:xfrm>
            <a:off x="9417732" y="4074189"/>
            <a:ext cx="32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3CF00927-F484-D92E-12AD-7E90ACA11BF9}"/>
              </a:ext>
            </a:extLst>
          </p:cNvPr>
          <p:cNvSpPr txBox="1"/>
          <p:nvPr/>
        </p:nvSpPr>
        <p:spPr>
          <a:xfrm>
            <a:off x="9345973" y="4937182"/>
            <a:ext cx="4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41" name="Rahmen 40">
            <a:extLst>
              <a:ext uri="{FF2B5EF4-FFF2-40B4-BE49-F238E27FC236}">
                <a16:creationId xmlns:a16="http://schemas.microsoft.com/office/drawing/2014/main" id="{18EFB76B-8779-593E-1A5F-E20EE41951B7}"/>
              </a:ext>
            </a:extLst>
          </p:cNvPr>
          <p:cNvSpPr/>
          <p:nvPr/>
        </p:nvSpPr>
        <p:spPr>
          <a:xfrm>
            <a:off x="10133664" y="2916682"/>
            <a:ext cx="1096978" cy="3756834"/>
          </a:xfrm>
          <a:prstGeom prst="frame">
            <a:avLst>
              <a:gd name="adj1" fmla="val 5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45299A8-BF3C-B413-0ECB-62AC39207E53}"/>
              </a:ext>
            </a:extLst>
          </p:cNvPr>
          <p:cNvSpPr txBox="1"/>
          <p:nvPr/>
        </p:nvSpPr>
        <p:spPr>
          <a:xfrm>
            <a:off x="10500488" y="3226820"/>
            <a:ext cx="44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3288E44-3CB0-C1BC-A417-7C34CFB1F770}"/>
              </a:ext>
            </a:extLst>
          </p:cNvPr>
          <p:cNvSpPr txBox="1"/>
          <p:nvPr/>
        </p:nvSpPr>
        <p:spPr>
          <a:xfrm>
            <a:off x="10461938" y="3655170"/>
            <a:ext cx="74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21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3E823212-FA54-34BD-DBDD-A95596B688AE}"/>
              </a:ext>
            </a:extLst>
          </p:cNvPr>
          <p:cNvSpPr txBox="1"/>
          <p:nvPr/>
        </p:nvSpPr>
        <p:spPr>
          <a:xfrm>
            <a:off x="10414417" y="4125222"/>
            <a:ext cx="9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4AD8FBE9-AB43-813E-0C82-40B9E3248227}"/>
              </a:ext>
            </a:extLst>
          </p:cNvPr>
          <p:cNvSpPr txBox="1"/>
          <p:nvPr/>
        </p:nvSpPr>
        <p:spPr>
          <a:xfrm>
            <a:off x="10414417" y="4559453"/>
            <a:ext cx="108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30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69BA25DF-14E6-ECD8-CB64-DBBA075000F1}"/>
              </a:ext>
            </a:extLst>
          </p:cNvPr>
          <p:cNvSpPr txBox="1"/>
          <p:nvPr/>
        </p:nvSpPr>
        <p:spPr>
          <a:xfrm>
            <a:off x="10430574" y="4975661"/>
            <a:ext cx="133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35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3FD68D1-5F33-AF9C-B2BE-D0ACB8FEAECE}"/>
              </a:ext>
            </a:extLst>
          </p:cNvPr>
          <p:cNvSpPr txBox="1"/>
          <p:nvPr/>
        </p:nvSpPr>
        <p:spPr>
          <a:xfrm>
            <a:off x="9361473" y="5366844"/>
            <a:ext cx="4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B909F898-97EA-29A8-220A-9B56A7922FF9}"/>
              </a:ext>
            </a:extLst>
          </p:cNvPr>
          <p:cNvSpPr txBox="1"/>
          <p:nvPr/>
        </p:nvSpPr>
        <p:spPr>
          <a:xfrm>
            <a:off x="10430573" y="5378739"/>
            <a:ext cx="133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40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D1126647-3FBE-5589-EFC0-6C0545EC4F3A}"/>
              </a:ext>
            </a:extLst>
          </p:cNvPr>
          <p:cNvSpPr txBox="1"/>
          <p:nvPr/>
        </p:nvSpPr>
        <p:spPr>
          <a:xfrm>
            <a:off x="9247204" y="2593064"/>
            <a:ext cx="66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Level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5D011BC5-FF52-806D-A833-A56C93A5B6BD}"/>
              </a:ext>
            </a:extLst>
          </p:cNvPr>
          <p:cNvSpPr txBox="1"/>
          <p:nvPr/>
        </p:nvSpPr>
        <p:spPr>
          <a:xfrm>
            <a:off x="10257471" y="2593064"/>
            <a:ext cx="83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Punkte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D951F06-6A60-F921-2010-8A4E27310DE1}"/>
              </a:ext>
            </a:extLst>
          </p:cNvPr>
          <p:cNvSpPr txBox="1"/>
          <p:nvPr/>
        </p:nvSpPr>
        <p:spPr>
          <a:xfrm>
            <a:off x="10442046" y="5769760"/>
            <a:ext cx="113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50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950FD346-D0B3-D6BF-BDB4-0AEAEFE4FA11}"/>
              </a:ext>
            </a:extLst>
          </p:cNvPr>
          <p:cNvSpPr txBox="1"/>
          <p:nvPr/>
        </p:nvSpPr>
        <p:spPr>
          <a:xfrm>
            <a:off x="9359639" y="5761771"/>
            <a:ext cx="54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30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73C60905-D101-850E-060F-3894BC8BCF9A}"/>
              </a:ext>
            </a:extLst>
          </p:cNvPr>
          <p:cNvSpPr txBox="1"/>
          <p:nvPr/>
        </p:nvSpPr>
        <p:spPr>
          <a:xfrm>
            <a:off x="9359639" y="4513095"/>
            <a:ext cx="4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30BEFBD6-5FF4-0795-E1D3-18B1C9ECFC0D}"/>
              </a:ext>
            </a:extLst>
          </p:cNvPr>
          <p:cNvSpPr txBox="1"/>
          <p:nvPr/>
        </p:nvSpPr>
        <p:spPr>
          <a:xfrm>
            <a:off x="9373423" y="6139092"/>
            <a:ext cx="54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40</a:t>
            </a:r>
          </a:p>
        </p:txBody>
      </p:sp>
      <p:pic>
        <p:nvPicPr>
          <p:cNvPr id="57" name="Grafik 56">
            <a:extLst>
              <a:ext uri="{FF2B5EF4-FFF2-40B4-BE49-F238E27FC236}">
                <a16:creationId xmlns:a16="http://schemas.microsoft.com/office/drawing/2014/main" id="{2E05916B-45B0-2CFA-3A7C-245B9F6A9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337" y="1138534"/>
            <a:ext cx="2746567" cy="588550"/>
          </a:xfrm>
          <a:prstGeom prst="rect">
            <a:avLst/>
          </a:prstGeom>
        </p:spPr>
      </p:pic>
      <p:sp>
        <p:nvSpPr>
          <p:cNvPr id="58" name="Textfeld 57">
            <a:extLst>
              <a:ext uri="{FF2B5EF4-FFF2-40B4-BE49-F238E27FC236}">
                <a16:creationId xmlns:a16="http://schemas.microsoft.com/office/drawing/2014/main" id="{7F825D79-08AA-6B75-70A7-AAE05FC26196}"/>
              </a:ext>
            </a:extLst>
          </p:cNvPr>
          <p:cNvSpPr txBox="1"/>
          <p:nvPr/>
        </p:nvSpPr>
        <p:spPr>
          <a:xfrm>
            <a:off x="8312812" y="1674481"/>
            <a:ext cx="3641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Ermittlung der Punkte</a:t>
            </a:r>
          </a:p>
          <a:p>
            <a:r>
              <a:rPr lang="de-DE" dirty="0"/>
              <a:t> bis zum nächsten Level:</a:t>
            </a:r>
          </a:p>
          <a:p>
            <a:r>
              <a:rPr lang="de-DE" dirty="0"/>
              <a:t>q(Level)= Punkte zum nächsten Level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8E6D7CC9-5569-0778-8797-303737FD7222}"/>
              </a:ext>
            </a:extLst>
          </p:cNvPr>
          <p:cNvSpPr txBox="1"/>
          <p:nvPr/>
        </p:nvSpPr>
        <p:spPr>
          <a:xfrm>
            <a:off x="10430950" y="6169878"/>
            <a:ext cx="113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60</a:t>
            </a:r>
          </a:p>
        </p:txBody>
      </p:sp>
      <p:sp>
        <p:nvSpPr>
          <p:cNvPr id="60" name="Rahmen 59">
            <a:extLst>
              <a:ext uri="{FF2B5EF4-FFF2-40B4-BE49-F238E27FC236}">
                <a16:creationId xmlns:a16="http://schemas.microsoft.com/office/drawing/2014/main" id="{8AC27CFA-CAFE-7E45-3D88-4A76F45D81E4}"/>
              </a:ext>
            </a:extLst>
          </p:cNvPr>
          <p:cNvSpPr/>
          <p:nvPr/>
        </p:nvSpPr>
        <p:spPr>
          <a:xfrm>
            <a:off x="8270230" y="0"/>
            <a:ext cx="3908874" cy="6858000"/>
          </a:xfrm>
          <a:prstGeom prst="frame">
            <a:avLst>
              <a:gd name="adj1" fmla="val 22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4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Breitbild</PresentationFormat>
  <Paragraphs>48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Steffen Weiffenbach</dc:creator>
  <cp:lastModifiedBy>Steffen Weiffenbach</cp:lastModifiedBy>
  <cp:revision>3</cp:revision>
  <dcterms:created xsi:type="dcterms:W3CDTF">2022-10-29T14:44:53Z</dcterms:created>
  <dcterms:modified xsi:type="dcterms:W3CDTF">2022-10-30T03:04:10Z</dcterms:modified>
</cp:coreProperties>
</file>