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3" r:id="rId3"/>
    <p:sldMasterId id="2147483697" r:id="rId4"/>
    <p:sldMasterId id="2147483702" r:id="rId5"/>
  </p:sldMasterIdLst>
  <p:sldIdLst>
    <p:sldId id="256" r:id="rId6"/>
    <p:sldId id="257" r:id="rId7"/>
    <p:sldId id="264" r:id="rId8"/>
    <p:sldId id="266" r:id="rId9"/>
    <p:sldId id="267" r:id="rId10"/>
    <p:sldId id="265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B8551-5A35-47E1-82A0-6EA82C9DB3A7}" v="14" dt="2024-04-14T13:25:41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6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wei liu" userId="34562458abd956b0" providerId="LiveId" clId="{020B8551-5A35-47E1-82A0-6EA82C9DB3A7}"/>
    <pc:docChg chg="undo redo custSel addSld modSld sldOrd">
      <pc:chgData name="yawei liu" userId="34562458abd956b0" providerId="LiveId" clId="{020B8551-5A35-47E1-82A0-6EA82C9DB3A7}" dt="2024-04-15T07:46:33.223" v="2044" actId="6549"/>
      <pc:docMkLst>
        <pc:docMk/>
      </pc:docMkLst>
      <pc:sldChg chg="modSp new mod">
        <pc:chgData name="yawei liu" userId="34562458abd956b0" providerId="LiveId" clId="{020B8551-5A35-47E1-82A0-6EA82C9DB3A7}" dt="2024-04-14T13:03:23.925" v="872" actId="122"/>
        <pc:sldMkLst>
          <pc:docMk/>
          <pc:sldMk cId="1472692128" sldId="256"/>
        </pc:sldMkLst>
        <pc:spChg chg="mod">
          <ac:chgData name="yawei liu" userId="34562458abd956b0" providerId="LiveId" clId="{020B8551-5A35-47E1-82A0-6EA82C9DB3A7}" dt="2024-04-14T13:02:52.420" v="859" actId="20577"/>
          <ac:spMkLst>
            <pc:docMk/>
            <pc:sldMk cId="1472692128" sldId="256"/>
            <ac:spMk id="2" creationId="{DF5B1CCF-7EFB-2C5F-DB66-81D0A7D00F49}"/>
          </ac:spMkLst>
        </pc:spChg>
        <pc:spChg chg="mod">
          <ac:chgData name="yawei liu" userId="34562458abd956b0" providerId="LiveId" clId="{020B8551-5A35-47E1-82A0-6EA82C9DB3A7}" dt="2024-04-14T13:03:23.925" v="872" actId="122"/>
          <ac:spMkLst>
            <pc:docMk/>
            <pc:sldMk cId="1472692128" sldId="256"/>
            <ac:spMk id="3" creationId="{65FB9CEB-F177-93C9-C78C-D66D0AEFB023}"/>
          </ac:spMkLst>
        </pc:spChg>
      </pc:sldChg>
      <pc:sldChg chg="modSp new mod">
        <pc:chgData name="yawei liu" userId="34562458abd956b0" providerId="LiveId" clId="{020B8551-5A35-47E1-82A0-6EA82C9DB3A7}" dt="2024-04-15T01:45:51.976" v="1623" actId="20577"/>
        <pc:sldMkLst>
          <pc:docMk/>
          <pc:sldMk cId="1833147498" sldId="257"/>
        </pc:sldMkLst>
        <pc:spChg chg="mod">
          <ac:chgData name="yawei liu" userId="34562458abd956b0" providerId="LiveId" clId="{020B8551-5A35-47E1-82A0-6EA82C9DB3A7}" dt="2024-04-15T01:45:51.976" v="1623" actId="20577"/>
          <ac:spMkLst>
            <pc:docMk/>
            <pc:sldMk cId="1833147498" sldId="257"/>
            <ac:spMk id="2" creationId="{284F4E98-D730-9FBF-6A7D-35B02ECCE663}"/>
          </ac:spMkLst>
        </pc:spChg>
        <pc:spChg chg="mod">
          <ac:chgData name="yawei liu" userId="34562458abd956b0" providerId="LiveId" clId="{020B8551-5A35-47E1-82A0-6EA82C9DB3A7}" dt="2024-04-15T01:44:00.005" v="1541" actId="207"/>
          <ac:spMkLst>
            <pc:docMk/>
            <pc:sldMk cId="1833147498" sldId="257"/>
            <ac:spMk id="3" creationId="{470F3327-7645-9D1D-95FF-51AA0DC2611B}"/>
          </ac:spMkLst>
        </pc:spChg>
      </pc:sldChg>
      <pc:sldChg chg="modSp new mod">
        <pc:chgData name="yawei liu" userId="34562458abd956b0" providerId="LiveId" clId="{020B8551-5A35-47E1-82A0-6EA82C9DB3A7}" dt="2024-04-14T13:27:36.990" v="1400" actId="6549"/>
        <pc:sldMkLst>
          <pc:docMk/>
          <pc:sldMk cId="4163304434" sldId="258"/>
        </pc:sldMkLst>
        <pc:spChg chg="mod">
          <ac:chgData name="yawei liu" userId="34562458abd956b0" providerId="LiveId" clId="{020B8551-5A35-47E1-82A0-6EA82C9DB3A7}" dt="2024-04-14T13:27:36.990" v="1400" actId="6549"/>
          <ac:spMkLst>
            <pc:docMk/>
            <pc:sldMk cId="4163304434" sldId="258"/>
            <ac:spMk id="2" creationId="{0002DBEE-9240-4F8C-CEFC-4F3287348F97}"/>
          </ac:spMkLst>
        </pc:spChg>
        <pc:spChg chg="mod">
          <ac:chgData name="yawei liu" userId="34562458abd956b0" providerId="LiveId" clId="{020B8551-5A35-47E1-82A0-6EA82C9DB3A7}" dt="2024-04-14T13:27:24.059" v="1399" actId="20577"/>
          <ac:spMkLst>
            <pc:docMk/>
            <pc:sldMk cId="4163304434" sldId="258"/>
            <ac:spMk id="3" creationId="{4190FF2B-F0DE-D127-5DD7-E07B63D8AA0F}"/>
          </ac:spMkLst>
        </pc:spChg>
      </pc:sldChg>
      <pc:sldChg chg="modSp new mod">
        <pc:chgData name="yawei liu" userId="34562458abd956b0" providerId="LiveId" clId="{020B8551-5A35-47E1-82A0-6EA82C9DB3A7}" dt="2024-04-14T10:54:25.047" v="329" actId="6549"/>
        <pc:sldMkLst>
          <pc:docMk/>
          <pc:sldMk cId="189344331" sldId="259"/>
        </pc:sldMkLst>
        <pc:spChg chg="mod">
          <ac:chgData name="yawei liu" userId="34562458abd956b0" providerId="LiveId" clId="{020B8551-5A35-47E1-82A0-6EA82C9DB3A7}" dt="2024-04-14T10:52:25.268" v="310" actId="20577"/>
          <ac:spMkLst>
            <pc:docMk/>
            <pc:sldMk cId="189344331" sldId="259"/>
            <ac:spMk id="2" creationId="{5735F46B-6092-1FE1-2697-33EEE9FD139E}"/>
          </ac:spMkLst>
        </pc:spChg>
        <pc:spChg chg="mod">
          <ac:chgData name="yawei liu" userId="34562458abd956b0" providerId="LiveId" clId="{020B8551-5A35-47E1-82A0-6EA82C9DB3A7}" dt="2024-04-14T10:54:25.047" v="329" actId="6549"/>
          <ac:spMkLst>
            <pc:docMk/>
            <pc:sldMk cId="189344331" sldId="259"/>
            <ac:spMk id="3" creationId="{19D6E7EB-F518-B7C4-8366-AF7C6C59FEE7}"/>
          </ac:spMkLst>
        </pc:spChg>
      </pc:sldChg>
      <pc:sldChg chg="modSp new mod">
        <pc:chgData name="yawei liu" userId="34562458abd956b0" providerId="LiveId" clId="{020B8551-5A35-47E1-82A0-6EA82C9DB3A7}" dt="2024-04-14T10:55:11.621" v="330"/>
        <pc:sldMkLst>
          <pc:docMk/>
          <pc:sldMk cId="2940672554" sldId="260"/>
        </pc:sldMkLst>
        <pc:spChg chg="mod">
          <ac:chgData name="yawei liu" userId="34562458abd956b0" providerId="LiveId" clId="{020B8551-5A35-47E1-82A0-6EA82C9DB3A7}" dt="2024-04-14T10:55:11.621" v="330"/>
          <ac:spMkLst>
            <pc:docMk/>
            <pc:sldMk cId="2940672554" sldId="260"/>
            <ac:spMk id="2" creationId="{4AAE3159-EE13-3DF6-60B8-673E154CB3C6}"/>
          </ac:spMkLst>
        </pc:spChg>
        <pc:spChg chg="mod">
          <ac:chgData name="yawei liu" userId="34562458abd956b0" providerId="LiveId" clId="{020B8551-5A35-47E1-82A0-6EA82C9DB3A7}" dt="2024-04-14T10:54:22.040" v="328" actId="6549"/>
          <ac:spMkLst>
            <pc:docMk/>
            <pc:sldMk cId="2940672554" sldId="260"/>
            <ac:spMk id="3" creationId="{4A3EA22B-93EF-C2A2-690D-02CCCE9DF2FE}"/>
          </ac:spMkLst>
        </pc:spChg>
      </pc:sldChg>
      <pc:sldChg chg="modSp new mod">
        <pc:chgData name="yawei liu" userId="34562458abd956b0" providerId="LiveId" clId="{020B8551-5A35-47E1-82A0-6EA82C9DB3A7}" dt="2024-04-14T10:57:33.755" v="364" actId="404"/>
        <pc:sldMkLst>
          <pc:docMk/>
          <pc:sldMk cId="801898702" sldId="261"/>
        </pc:sldMkLst>
        <pc:spChg chg="mod">
          <ac:chgData name="yawei liu" userId="34562458abd956b0" providerId="LiveId" clId="{020B8551-5A35-47E1-82A0-6EA82C9DB3A7}" dt="2024-04-14T10:55:41.456" v="332"/>
          <ac:spMkLst>
            <pc:docMk/>
            <pc:sldMk cId="801898702" sldId="261"/>
            <ac:spMk id="2" creationId="{30881ED1-A0AC-0F38-446B-57176C24AB29}"/>
          </ac:spMkLst>
        </pc:spChg>
        <pc:spChg chg="mod">
          <ac:chgData name="yawei liu" userId="34562458abd956b0" providerId="LiveId" clId="{020B8551-5A35-47E1-82A0-6EA82C9DB3A7}" dt="2024-04-14T10:57:33.755" v="364" actId="404"/>
          <ac:spMkLst>
            <pc:docMk/>
            <pc:sldMk cId="801898702" sldId="261"/>
            <ac:spMk id="3" creationId="{E6DD1887-53D9-B79F-6F2E-A6364572D33E}"/>
          </ac:spMkLst>
        </pc:spChg>
      </pc:sldChg>
      <pc:sldChg chg="modSp new mod">
        <pc:chgData name="yawei liu" userId="34562458abd956b0" providerId="LiveId" clId="{020B8551-5A35-47E1-82A0-6EA82C9DB3A7}" dt="2024-04-14T13:30:23.481" v="1420" actId="20577"/>
        <pc:sldMkLst>
          <pc:docMk/>
          <pc:sldMk cId="1046192875" sldId="262"/>
        </pc:sldMkLst>
        <pc:spChg chg="mod">
          <ac:chgData name="yawei liu" userId="34562458abd956b0" providerId="LiveId" clId="{020B8551-5A35-47E1-82A0-6EA82C9DB3A7}" dt="2024-04-14T10:59:04.846" v="372"/>
          <ac:spMkLst>
            <pc:docMk/>
            <pc:sldMk cId="1046192875" sldId="262"/>
            <ac:spMk id="2" creationId="{9C4293CF-E51A-2B87-C4D4-F6796DB3B9D6}"/>
          </ac:spMkLst>
        </pc:spChg>
        <pc:spChg chg="mod">
          <ac:chgData name="yawei liu" userId="34562458abd956b0" providerId="LiveId" clId="{020B8551-5A35-47E1-82A0-6EA82C9DB3A7}" dt="2024-04-14T13:30:23.481" v="1420" actId="20577"/>
          <ac:spMkLst>
            <pc:docMk/>
            <pc:sldMk cId="1046192875" sldId="262"/>
            <ac:spMk id="3" creationId="{D1A3E1CD-A94A-6C4A-7E18-81A7D4154E18}"/>
          </ac:spMkLst>
        </pc:spChg>
      </pc:sldChg>
      <pc:sldChg chg="modSp new mod">
        <pc:chgData name="yawei liu" userId="34562458abd956b0" providerId="LiveId" clId="{020B8551-5A35-47E1-82A0-6EA82C9DB3A7}" dt="2024-04-14T12:46:17.392" v="445" actId="20577"/>
        <pc:sldMkLst>
          <pc:docMk/>
          <pc:sldMk cId="319163682" sldId="263"/>
        </pc:sldMkLst>
        <pc:spChg chg="mod">
          <ac:chgData name="yawei liu" userId="34562458abd956b0" providerId="LiveId" clId="{020B8551-5A35-47E1-82A0-6EA82C9DB3A7}" dt="2024-04-14T12:45:42.976" v="402" actId="20577"/>
          <ac:spMkLst>
            <pc:docMk/>
            <pc:sldMk cId="319163682" sldId="263"/>
            <ac:spMk id="2" creationId="{324FE365-90C5-485C-9C6B-91AB4457B9A1}"/>
          </ac:spMkLst>
        </pc:spChg>
        <pc:spChg chg="mod">
          <ac:chgData name="yawei liu" userId="34562458abd956b0" providerId="LiveId" clId="{020B8551-5A35-47E1-82A0-6EA82C9DB3A7}" dt="2024-04-14T12:46:17.392" v="445" actId="20577"/>
          <ac:spMkLst>
            <pc:docMk/>
            <pc:sldMk cId="319163682" sldId="263"/>
            <ac:spMk id="3" creationId="{BC30DF9D-7268-0069-8221-AFFAE2A380BD}"/>
          </ac:spMkLst>
        </pc:spChg>
      </pc:sldChg>
      <pc:sldChg chg="modSp new mod">
        <pc:chgData name="yawei liu" userId="34562458abd956b0" providerId="LiveId" clId="{020B8551-5A35-47E1-82A0-6EA82C9DB3A7}" dt="2024-04-15T01:52:26.450" v="1880" actId="6549"/>
        <pc:sldMkLst>
          <pc:docMk/>
          <pc:sldMk cId="943901529" sldId="264"/>
        </pc:sldMkLst>
        <pc:spChg chg="mod">
          <ac:chgData name="yawei liu" userId="34562458abd956b0" providerId="LiveId" clId="{020B8551-5A35-47E1-82A0-6EA82C9DB3A7}" dt="2024-04-14T12:55:04.615" v="515" actId="20577"/>
          <ac:spMkLst>
            <pc:docMk/>
            <pc:sldMk cId="943901529" sldId="264"/>
            <ac:spMk id="2" creationId="{0302DC22-0929-23E2-372E-5F08290B1261}"/>
          </ac:spMkLst>
        </pc:spChg>
        <pc:spChg chg="mod">
          <ac:chgData name="yawei liu" userId="34562458abd956b0" providerId="LiveId" clId="{020B8551-5A35-47E1-82A0-6EA82C9DB3A7}" dt="2024-04-15T01:52:26.450" v="1880" actId="6549"/>
          <ac:spMkLst>
            <pc:docMk/>
            <pc:sldMk cId="943901529" sldId="264"/>
            <ac:spMk id="3" creationId="{F5C334AF-C69B-1E64-D777-EBD90F8BDF08}"/>
          </ac:spMkLst>
        </pc:spChg>
      </pc:sldChg>
      <pc:sldChg chg="add ord">
        <pc:chgData name="yawei liu" userId="34562458abd956b0" providerId="LiveId" clId="{020B8551-5A35-47E1-82A0-6EA82C9DB3A7}" dt="2024-04-14T13:02:40.690" v="837"/>
        <pc:sldMkLst>
          <pc:docMk/>
          <pc:sldMk cId="877239374" sldId="265"/>
        </pc:sldMkLst>
      </pc:sldChg>
      <pc:sldChg chg="modSp new mod">
        <pc:chgData name="yawei liu" userId="34562458abd956b0" providerId="LiveId" clId="{020B8551-5A35-47E1-82A0-6EA82C9DB3A7}" dt="2024-04-15T01:44:57.703" v="1592" actId="20577"/>
        <pc:sldMkLst>
          <pc:docMk/>
          <pc:sldMk cId="2601856332" sldId="266"/>
        </pc:sldMkLst>
        <pc:spChg chg="mod">
          <ac:chgData name="yawei liu" userId="34562458abd956b0" providerId="LiveId" clId="{020B8551-5A35-47E1-82A0-6EA82C9DB3A7}" dt="2024-04-14T13:06:47.331" v="906" actId="20577"/>
          <ac:spMkLst>
            <pc:docMk/>
            <pc:sldMk cId="2601856332" sldId="266"/>
            <ac:spMk id="2" creationId="{1021E79F-CD3E-4EC3-EEBC-0894907A2BD4}"/>
          </ac:spMkLst>
        </pc:spChg>
        <pc:spChg chg="mod">
          <ac:chgData name="yawei liu" userId="34562458abd956b0" providerId="LiveId" clId="{020B8551-5A35-47E1-82A0-6EA82C9DB3A7}" dt="2024-04-15T01:44:57.703" v="1592" actId="20577"/>
          <ac:spMkLst>
            <pc:docMk/>
            <pc:sldMk cId="2601856332" sldId="266"/>
            <ac:spMk id="3" creationId="{5B434162-17B4-0E9E-AB0B-683D265E7D78}"/>
          </ac:spMkLst>
        </pc:spChg>
      </pc:sldChg>
      <pc:sldChg chg="modSp new mod">
        <pc:chgData name="yawei liu" userId="34562458abd956b0" providerId="LiveId" clId="{020B8551-5A35-47E1-82A0-6EA82C9DB3A7}" dt="2024-04-15T07:46:33.223" v="2044" actId="6549"/>
        <pc:sldMkLst>
          <pc:docMk/>
          <pc:sldMk cId="3083663619" sldId="267"/>
        </pc:sldMkLst>
        <pc:spChg chg="mod">
          <ac:chgData name="yawei liu" userId="34562458abd956b0" providerId="LiveId" clId="{020B8551-5A35-47E1-82A0-6EA82C9DB3A7}" dt="2024-04-15T01:46:55.720" v="1634" actId="20577"/>
          <ac:spMkLst>
            <pc:docMk/>
            <pc:sldMk cId="3083663619" sldId="267"/>
            <ac:spMk id="2" creationId="{FFB4AB39-ABDC-9757-9BD0-78E09682B2F9}"/>
          </ac:spMkLst>
        </pc:spChg>
        <pc:spChg chg="mod">
          <ac:chgData name="yawei liu" userId="34562458abd956b0" providerId="LiveId" clId="{020B8551-5A35-47E1-82A0-6EA82C9DB3A7}" dt="2024-04-15T07:46:33.223" v="2044" actId="6549"/>
          <ac:spMkLst>
            <pc:docMk/>
            <pc:sldMk cId="3083663619" sldId="267"/>
            <ac:spMk id="3" creationId="{25702DF2-818D-0D97-02D0-6A9E77BF43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lvl="0" algn="ctr">
              <a:buNone/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altLang="ko-KR" sz="4400" noProof="0" dirty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EC1F9808-F30B-4B36-87FE-86E7DB2F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1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5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0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38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7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95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6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6031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86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6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2776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可靠数据传输</a:t>
            </a:r>
            <a:endParaRPr lang="en-US" altLang="zh-CN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66B4-4AB3-41DF-A79D-842F40D8B145}" type="slidenum">
              <a:rPr lang="zh-CN" altLang="en-US"/>
              <a:pPr>
                <a:defRPr/>
              </a:pPr>
              <a:t>‹#›</a:t>
            </a:fld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val="2606156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21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79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87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52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60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71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694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12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2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5342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66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691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marL="342900" lvl="0" indent="-342900" algn="ctr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 userDrawn="1"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 userDrawn="1"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C81FD3D4-6158-4841-8FB8-24A5835063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8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1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61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06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8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16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149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9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9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8161-FE42-4471-A70B-300C37D0711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7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90301" y="6599239"/>
            <a:ext cx="901700" cy="276225"/>
          </a:xfrm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0" y="1"/>
            <a:ext cx="12192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06400" y="152401"/>
            <a:ext cx="11277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0" y="838201"/>
            <a:ext cx="12192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9051" y="838200"/>
            <a:ext cx="12172949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AE8161-FE42-4471-A70B-300C37D0711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6480" y="6477953"/>
            <a:ext cx="1056117" cy="3800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29083" y="6477952"/>
            <a:ext cx="82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              主讲人：刘亚维</a:t>
            </a:r>
          </a:p>
        </p:txBody>
      </p:sp>
      <p:pic>
        <p:nvPicPr>
          <p:cNvPr id="10" name="图片 9" descr="http://cas.hit.edu.cn/images/login/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" y="6463496"/>
            <a:ext cx="2133223" cy="3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ic.baike.soso.com/p/20110221/bki-20110221142131-102034415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97" y="6453335"/>
            <a:ext cx="719403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0" y="6453336"/>
            <a:ext cx="1219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41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474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293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刘亚维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计算机网络实验</a:t>
            </a:r>
          </a:p>
        </p:txBody>
      </p:sp>
    </p:spTree>
    <p:extLst>
      <p:ext uri="{BB962C8B-B14F-4D97-AF65-F5344CB8AC3E}">
        <p14:creationId xmlns:p14="http://schemas.microsoft.com/office/powerpoint/2010/main" val="14726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81ED1-A0AC-0F38-446B-57176C24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D1887-53D9-B79F-6F2E-A6364572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(3)</a:t>
            </a:r>
            <a:r>
              <a:rPr lang="zh-CN" altLang="en-US" sz="2000" dirty="0"/>
              <a:t> 扩展 </a:t>
            </a:r>
            <a:r>
              <a:rPr lang="en-US" altLang="zh-CN" sz="2000" dirty="0"/>
              <a:t>HTTP </a:t>
            </a:r>
            <a:r>
              <a:rPr lang="zh-CN" altLang="en-US" sz="2000" dirty="0"/>
              <a:t>代理服务器，支持如下功能：</a:t>
            </a:r>
          </a:p>
          <a:p>
            <a:pPr lvl="1"/>
            <a:r>
              <a:rPr lang="en-US" altLang="zh-CN" sz="1800" dirty="0"/>
              <a:t>1. </a:t>
            </a:r>
            <a:r>
              <a:rPr lang="zh-CN" altLang="en-US" sz="1800" dirty="0"/>
              <a:t>网站过滤</a:t>
            </a:r>
            <a:endParaRPr lang="en-US" altLang="zh-CN" sz="1800" dirty="0"/>
          </a:p>
          <a:p>
            <a:pPr lvl="2"/>
            <a:r>
              <a:rPr lang="zh-CN" altLang="en-US" sz="1600" dirty="0"/>
              <a:t>允许</a:t>
            </a:r>
            <a:r>
              <a:rPr lang="en-US" altLang="zh-CN" sz="1600" dirty="0"/>
              <a:t>/</a:t>
            </a:r>
            <a:r>
              <a:rPr lang="zh-CN" altLang="en-US" sz="1600" dirty="0"/>
              <a:t>不允许访问某些网站；</a:t>
            </a:r>
          </a:p>
          <a:p>
            <a:pPr lvl="1"/>
            <a:r>
              <a:rPr lang="zh-CN" altLang="en-US" sz="1800" dirty="0"/>
              <a:t>验收</a:t>
            </a:r>
          </a:p>
          <a:p>
            <a:pPr lvl="2"/>
            <a:r>
              <a:rPr lang="zh-CN" altLang="en-US" sz="1600" dirty="0"/>
              <a:t>检查过滤的网站列表</a:t>
            </a:r>
          </a:p>
          <a:p>
            <a:pPr lvl="2"/>
            <a:r>
              <a:rPr lang="zh-CN" altLang="en-US" sz="1600" dirty="0"/>
              <a:t>开启后无法访问过滤网站，对其他网站可以访问</a:t>
            </a:r>
          </a:p>
          <a:p>
            <a:pPr lvl="1"/>
            <a:r>
              <a:rPr lang="en-US" altLang="zh-CN" sz="1800" dirty="0"/>
              <a:t>2. </a:t>
            </a:r>
            <a:r>
              <a:rPr lang="zh-CN" altLang="en-US" sz="1800" dirty="0"/>
              <a:t>用户过滤</a:t>
            </a:r>
            <a:endParaRPr lang="en-US" altLang="zh-CN" sz="1800" dirty="0"/>
          </a:p>
          <a:p>
            <a:pPr lvl="2"/>
            <a:r>
              <a:rPr lang="zh-CN" altLang="en-US" sz="1600" dirty="0"/>
              <a:t>支持</a:t>
            </a:r>
            <a:r>
              <a:rPr lang="en-US" altLang="zh-CN" sz="1600" dirty="0"/>
              <a:t>/</a:t>
            </a:r>
            <a:r>
              <a:rPr lang="zh-CN" altLang="en-US" sz="1600" dirty="0"/>
              <a:t>不支持某些用户访问外部网站；</a:t>
            </a:r>
          </a:p>
          <a:p>
            <a:pPr lvl="1"/>
            <a:r>
              <a:rPr lang="zh-CN" altLang="en-US" sz="1800" dirty="0"/>
              <a:t>验收</a:t>
            </a:r>
          </a:p>
          <a:p>
            <a:pPr lvl="2"/>
            <a:r>
              <a:rPr lang="zh-CN" altLang="en-US" sz="1600" dirty="0"/>
              <a:t>检查过滤的用户列表</a:t>
            </a:r>
          </a:p>
          <a:p>
            <a:pPr lvl="2"/>
            <a:r>
              <a:rPr lang="zh-CN" altLang="en-US" sz="1600" dirty="0"/>
              <a:t>过滤用户无法访问网站</a:t>
            </a:r>
          </a:p>
          <a:p>
            <a:pPr lvl="1"/>
            <a:r>
              <a:rPr lang="en-US" altLang="zh-CN" sz="1800" dirty="0"/>
              <a:t>3. </a:t>
            </a:r>
            <a:r>
              <a:rPr lang="zh-CN" altLang="en-US" sz="1800" dirty="0"/>
              <a:t>网站引导</a:t>
            </a:r>
            <a:endParaRPr lang="en-US" altLang="zh-CN" sz="1800" dirty="0"/>
          </a:p>
          <a:p>
            <a:pPr lvl="2"/>
            <a:r>
              <a:rPr lang="zh-CN" altLang="en-US" sz="1600" dirty="0"/>
              <a:t>将用户对某个网站的访问引导至一个模拟网站（钓鱼）。</a:t>
            </a:r>
          </a:p>
          <a:p>
            <a:pPr lvl="1"/>
            <a:r>
              <a:rPr lang="zh-CN" altLang="en-US" sz="1800" dirty="0"/>
              <a:t>验收</a:t>
            </a:r>
          </a:p>
          <a:p>
            <a:pPr lvl="2"/>
            <a:r>
              <a:rPr lang="zh-CN" altLang="en-US" sz="1600" dirty="0"/>
              <a:t>看钓鱼网址，展示网页钓鱼</a:t>
            </a:r>
          </a:p>
          <a:p>
            <a:pPr lvl="2"/>
            <a:r>
              <a:rPr lang="en-US" altLang="zh-CN" sz="1600" dirty="0"/>
              <a:t>304</a:t>
            </a:r>
            <a:r>
              <a:rPr lang="zh-CN" altLang="en-US" sz="1600" dirty="0"/>
              <a:t>实现给</a:t>
            </a:r>
            <a:r>
              <a:rPr lang="en-US" altLang="zh-CN" sz="1600" dirty="0"/>
              <a:t>2</a:t>
            </a:r>
            <a:r>
              <a:rPr lang="zh-CN" altLang="en-US" sz="1600" dirty="0"/>
              <a:t>分（未定）</a:t>
            </a:r>
          </a:p>
        </p:txBody>
      </p:sp>
    </p:spTree>
    <p:extLst>
      <p:ext uri="{BB962C8B-B14F-4D97-AF65-F5344CB8AC3E}">
        <p14:creationId xmlns:p14="http://schemas.microsoft.com/office/powerpoint/2010/main" val="80189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93CF-E51A-2B87-C4D4-F6796DB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3E1CD-A94A-6C4A-7E18-81A7D415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确保实验报告中有清晰的问题描述、方法论、结果分析和结论。</a:t>
            </a:r>
          </a:p>
          <a:p>
            <a:r>
              <a:rPr lang="zh-CN" altLang="en-US" dirty="0"/>
              <a:t>检查报告是否包含了必要的代码片段和运行结果截图。</a:t>
            </a:r>
          </a:p>
          <a:p>
            <a:r>
              <a:rPr lang="zh-CN" altLang="en-US" dirty="0"/>
              <a:t>功能实现是否包含了所有的实验内容。</a:t>
            </a:r>
          </a:p>
          <a:p>
            <a:r>
              <a:rPr lang="zh-CN" altLang="en-US" dirty="0"/>
              <a:t>讨论部分是否合理解释了实验结果，是否给出了合理的结论。</a:t>
            </a:r>
          </a:p>
          <a:p>
            <a:r>
              <a:rPr lang="zh-CN" altLang="en-US" dirty="0"/>
              <a:t>报告的整体结构是否符合要求，语言是否清晰。</a:t>
            </a:r>
          </a:p>
          <a:p>
            <a:r>
              <a:rPr lang="zh-CN" altLang="en-US" dirty="0"/>
              <a:t>篇幅适宜，不能过少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E365-90C5-485C-9C6B-91AB4457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0DF9D-7268-0069-8221-AFFAE2A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操作视频</a:t>
            </a:r>
            <a:endParaRPr lang="en-US" altLang="zh-CN" dirty="0"/>
          </a:p>
          <a:p>
            <a:r>
              <a:rPr lang="zh-CN" altLang="en-US" dirty="0"/>
              <a:t>实验报告</a:t>
            </a:r>
            <a:endParaRPr lang="en-US" altLang="zh-CN" dirty="0"/>
          </a:p>
          <a:p>
            <a:r>
              <a:rPr lang="zh-CN" altLang="en-US" dirty="0"/>
              <a:t>源码（打包）</a:t>
            </a:r>
          </a:p>
        </p:txBody>
      </p:sp>
    </p:spTree>
    <p:extLst>
      <p:ext uri="{BB962C8B-B14F-4D97-AF65-F5344CB8AC3E}">
        <p14:creationId xmlns:p14="http://schemas.microsoft.com/office/powerpoint/2010/main" val="3191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4E98-D730-9FBF-6A7D-35B02ECC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实验评分（具体要求见实验项目）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F3327-7645-9D1D-95FF-51AA0DC2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签到：</a:t>
            </a:r>
            <a:r>
              <a:rPr lang="en-US" altLang="zh-CN" dirty="0"/>
              <a:t>		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录制操作视频，要求本人出镜，录制可使用腾讯会议</a:t>
            </a:r>
            <a:endParaRPr lang="en-US" altLang="zh-CN" dirty="0"/>
          </a:p>
          <a:p>
            <a:pPr lvl="1"/>
            <a:r>
              <a:rPr lang="zh-CN" altLang="en-US" dirty="0"/>
              <a:t>时间不超过</a:t>
            </a:r>
            <a:r>
              <a:rPr lang="en-US" altLang="zh-CN" dirty="0"/>
              <a:t>5</a:t>
            </a:r>
            <a:r>
              <a:rPr lang="zh-CN" altLang="en-US" dirty="0"/>
              <a:t>分钟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评价方法：</a:t>
            </a:r>
            <a:r>
              <a:rPr lang="zh-CN" altLang="en-US" dirty="0">
                <a:solidFill>
                  <a:srgbClr val="FF0000"/>
                </a:solidFill>
              </a:rPr>
              <a:t>生生互评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注意</a:t>
            </a:r>
            <a:r>
              <a:rPr lang="zh-CN" altLang="en-US" dirty="0">
                <a:solidFill>
                  <a:srgbClr val="FF0000"/>
                </a:solidFill>
              </a:rPr>
              <a:t>截止日期</a:t>
            </a:r>
            <a:r>
              <a:rPr lang="zh-CN" altLang="en-US" dirty="0"/>
              <a:t>，实验报告提交截止后，即开始互评，同样设有截止日期。</a:t>
            </a:r>
          </a:p>
        </p:txBody>
      </p:sp>
    </p:spTree>
    <p:extLst>
      <p:ext uri="{BB962C8B-B14F-4D97-AF65-F5344CB8AC3E}">
        <p14:creationId xmlns:p14="http://schemas.microsoft.com/office/powerpoint/2010/main" val="18331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DC22-0929-23E2-372E-5F08290B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334AF-C69B-1E64-D777-EBD90F8B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每人评价</a:t>
            </a:r>
            <a:r>
              <a:rPr lang="en-US" altLang="zh-CN" dirty="0"/>
              <a:t>3-5</a:t>
            </a:r>
            <a:r>
              <a:rPr lang="zh-CN" altLang="en-US" dirty="0"/>
              <a:t>份（具体见实验项目）</a:t>
            </a:r>
            <a:endParaRPr lang="en-US" altLang="zh-CN" dirty="0"/>
          </a:p>
          <a:p>
            <a:r>
              <a:rPr lang="zh-CN" altLang="en-US" dirty="0"/>
              <a:t>满分</a:t>
            </a:r>
            <a:r>
              <a:rPr lang="en-US" altLang="zh-CN" dirty="0">
                <a:solidFill>
                  <a:srgbClr val="FF0000"/>
                </a:solidFill>
              </a:rPr>
              <a:t>90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，学生评分范围</a:t>
            </a:r>
            <a:r>
              <a:rPr lang="en-US" altLang="zh-CN" dirty="0"/>
              <a:t>0-90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含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实验</a:t>
            </a:r>
            <a:r>
              <a:rPr lang="zh-CN" altLang="en-US" dirty="0"/>
              <a:t>报告两部分</a:t>
            </a:r>
            <a:endParaRPr lang="en-US" altLang="zh-CN" dirty="0"/>
          </a:p>
          <a:p>
            <a:pPr lvl="1"/>
            <a:r>
              <a:rPr lang="zh-CN" altLang="en-US" dirty="0"/>
              <a:t>学生评价打分要</a:t>
            </a:r>
            <a:r>
              <a:rPr lang="zh-CN" altLang="en-US" dirty="0">
                <a:solidFill>
                  <a:srgbClr val="FF0000"/>
                </a:solidFill>
              </a:rPr>
              <a:t>给出评语</a:t>
            </a:r>
            <a:r>
              <a:rPr lang="zh-CN" altLang="en-US" dirty="0"/>
              <a:t>，用</a:t>
            </a:r>
            <a:r>
              <a:rPr lang="zh-CN" altLang="en-US" dirty="0">
                <a:solidFill>
                  <a:srgbClr val="FF0000"/>
                </a:solidFill>
              </a:rPr>
              <a:t>真实客观</a:t>
            </a:r>
            <a:r>
              <a:rPr lang="zh-CN" altLang="en-US" dirty="0"/>
              <a:t>的语言，给同学们提供</a:t>
            </a:r>
            <a:r>
              <a:rPr lang="zh-CN" altLang="en-US" dirty="0">
                <a:solidFill>
                  <a:srgbClr val="FF0000"/>
                </a:solidFill>
              </a:rPr>
              <a:t>有益的评价和建议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具体评分标准和评价指标见每次实验</a:t>
            </a:r>
            <a:endParaRPr lang="en-US" altLang="zh-CN" dirty="0"/>
          </a:p>
          <a:p>
            <a:r>
              <a:rPr lang="zh-CN" altLang="en-US" dirty="0"/>
              <a:t>成绩</a:t>
            </a:r>
            <a:r>
              <a:rPr lang="en-US" altLang="zh-CN" dirty="0"/>
              <a:t>=</a:t>
            </a:r>
            <a:r>
              <a:rPr lang="zh-CN" altLang="en-US" dirty="0"/>
              <a:t>教师评分</a:t>
            </a:r>
            <a:r>
              <a:rPr lang="en-US" altLang="zh-CN" dirty="0"/>
              <a:t>*</a:t>
            </a:r>
            <a:r>
              <a:rPr lang="zh-CN" altLang="en-US" dirty="0"/>
              <a:t>教师权重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学生评分</a:t>
            </a:r>
            <a:r>
              <a:rPr lang="en-US" altLang="zh-CN" dirty="0"/>
              <a:t>*</a:t>
            </a:r>
            <a:r>
              <a:rPr lang="zh-CN" altLang="en-US" dirty="0"/>
              <a:t>学生权重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互评情况</a:t>
            </a:r>
            <a:r>
              <a:rPr lang="en-US" altLang="zh-CN" dirty="0"/>
              <a:t>+</a:t>
            </a:r>
            <a:r>
              <a:rPr lang="zh-CN" altLang="en-US" dirty="0"/>
              <a:t>互评权重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0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1E79F-CD3E-4EC3-EEBC-0894907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34162-17B4-0E9E-AB0B-683D265E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互评时，要保持</a:t>
            </a:r>
            <a:r>
              <a:rPr lang="zh-CN" altLang="en-US" dirty="0">
                <a:solidFill>
                  <a:srgbClr val="FF0000"/>
                </a:solidFill>
              </a:rPr>
              <a:t>客观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公正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随机分配评价目标</a:t>
            </a:r>
            <a:endParaRPr lang="en-US" altLang="zh-CN" dirty="0"/>
          </a:p>
          <a:p>
            <a:pPr lvl="1"/>
            <a:r>
              <a:rPr lang="zh-CN" altLang="en-US" dirty="0"/>
              <a:t>评价匿名</a:t>
            </a:r>
            <a:endParaRPr lang="en-US" altLang="zh-CN" dirty="0"/>
          </a:p>
          <a:p>
            <a:pPr lvl="1"/>
            <a:r>
              <a:rPr lang="zh-CN" altLang="en-US" dirty="0"/>
              <a:t>反馈和纠正：允许报告任何不公平的评价，由老师核实并予以纠正。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互评也是一个</a:t>
            </a:r>
            <a:r>
              <a:rPr lang="zh-CN" altLang="en-US" dirty="0">
                <a:solidFill>
                  <a:srgbClr val="FF0000"/>
                </a:solidFill>
              </a:rPr>
              <a:t>学习过程</a:t>
            </a:r>
            <a:r>
              <a:rPr lang="zh-CN" altLang="en-US" dirty="0"/>
              <a:t>，通过评价他人的工作，你可以学习新的方法和思路。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185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AB39-ABDC-9757-9BD0-78E09682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02DF2-818D-0D97-02D0-6A9E77BF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重要提示</a:t>
            </a:r>
            <a:endParaRPr lang="en-US" altLang="zh-CN" dirty="0"/>
          </a:p>
          <a:p>
            <a:pPr lvl="1"/>
            <a:r>
              <a:rPr lang="zh-CN" altLang="en-US" dirty="0"/>
              <a:t>录制视频时，首先要进行</a:t>
            </a:r>
            <a:r>
              <a:rPr lang="zh-CN" altLang="en-US" dirty="0">
                <a:solidFill>
                  <a:srgbClr val="FF0000"/>
                </a:solidFill>
              </a:rPr>
              <a:t>自评</a:t>
            </a:r>
            <a:r>
              <a:rPr lang="zh-CN" altLang="en-US" dirty="0"/>
              <a:t>，说明</a:t>
            </a:r>
            <a:r>
              <a:rPr lang="zh-CN" altLang="en-US" dirty="0">
                <a:solidFill>
                  <a:srgbClr val="FF0000"/>
                </a:solidFill>
              </a:rPr>
              <a:t>已完成内容</a:t>
            </a:r>
            <a:r>
              <a:rPr lang="zh-CN" altLang="en-US" dirty="0"/>
              <a:t>，然后再进行操作展示</a:t>
            </a:r>
            <a:endParaRPr lang="en-US" altLang="zh-CN" dirty="0"/>
          </a:p>
          <a:p>
            <a:pPr lvl="1"/>
            <a:r>
              <a:rPr lang="zh-CN" altLang="en-US" dirty="0"/>
              <a:t>评价时，不能</a:t>
            </a:r>
            <a:r>
              <a:rPr lang="zh-CN" altLang="en-US" dirty="0">
                <a:solidFill>
                  <a:srgbClr val="FF0000"/>
                </a:solidFill>
              </a:rPr>
              <a:t>主观压低</a:t>
            </a:r>
            <a:r>
              <a:rPr lang="zh-CN" altLang="en-US" dirty="0"/>
              <a:t>分数，给出分数同时，</a:t>
            </a:r>
            <a:r>
              <a:rPr lang="zh-CN" altLang="en-US" dirty="0">
                <a:solidFill>
                  <a:srgbClr val="FF0000"/>
                </a:solidFill>
              </a:rPr>
              <a:t>要给出评语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投诉</a:t>
            </a:r>
            <a:r>
              <a:rPr lang="zh-CN" altLang="en-US" dirty="0"/>
              <a:t>的核实过程，如需要，老师可约同</a:t>
            </a:r>
            <a:r>
              <a:rPr lang="zh-CN" altLang="en-US"/>
              <a:t>学</a:t>
            </a:r>
            <a:r>
              <a:rPr lang="zh-CN" altLang="en-US">
                <a:solidFill>
                  <a:srgbClr val="FF0000"/>
                </a:solidFill>
              </a:rPr>
              <a:t>喝茶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6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 </a:t>
            </a:r>
            <a:r>
              <a:rPr lang="zh-CN" altLang="en-US" dirty="0"/>
              <a:t> </a:t>
            </a:r>
            <a:r>
              <a:rPr lang="en-US" altLang="zh-CN" dirty="0"/>
              <a:t>HTTP</a:t>
            </a:r>
            <a:r>
              <a:rPr lang="zh-CN" altLang="en-US" dirty="0"/>
              <a:t>代理服务器的设计与实现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8772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DBEE-9240-4F8C-CEFC-4F32873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FF2B-F0DE-D127-5DD7-E07B63D8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35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3+3+3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30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 设计并实现一个基本 </a:t>
            </a:r>
            <a:r>
              <a:rPr lang="en-US" altLang="zh-CN" dirty="0"/>
              <a:t>HTTP </a:t>
            </a:r>
            <a:r>
              <a:rPr lang="zh-CN" altLang="en-US" dirty="0"/>
              <a:t>代理服务器。</a:t>
            </a:r>
            <a:endParaRPr lang="en-US" altLang="zh-CN" dirty="0"/>
          </a:p>
          <a:p>
            <a:pPr lvl="1"/>
            <a:r>
              <a:rPr lang="zh-CN" altLang="en-US" dirty="0"/>
              <a:t>要求在指定端口（例如 </a:t>
            </a:r>
            <a:r>
              <a:rPr lang="en-US" altLang="zh-CN" dirty="0"/>
              <a:t>8080</a:t>
            </a:r>
            <a:r>
              <a:rPr lang="zh-CN" altLang="en-US" dirty="0"/>
              <a:t>）接收来自客户的 </a:t>
            </a:r>
            <a:r>
              <a:rPr lang="en-US" altLang="zh-CN" dirty="0"/>
              <a:t>HTTP </a:t>
            </a:r>
            <a:r>
              <a:rPr lang="zh-CN" altLang="en-US" dirty="0"/>
              <a:t>请求并且根据其中的 </a:t>
            </a:r>
            <a:r>
              <a:rPr lang="en-US" altLang="zh-CN" dirty="0"/>
              <a:t>URL </a:t>
            </a:r>
            <a:r>
              <a:rPr lang="zh-CN" altLang="en-US" dirty="0"/>
              <a:t>地址访问该地址所指向的 </a:t>
            </a:r>
            <a:r>
              <a:rPr lang="en-US" altLang="zh-CN" dirty="0"/>
              <a:t>HTTP </a:t>
            </a:r>
            <a:r>
              <a:rPr lang="zh-CN" altLang="en-US" dirty="0"/>
              <a:t>服务器（原服务器），接收</a:t>
            </a:r>
            <a:r>
              <a:rPr lang="en-US" altLang="zh-CN" dirty="0"/>
              <a:t>HTTP </a:t>
            </a:r>
            <a:r>
              <a:rPr lang="zh-CN" altLang="en-US" dirty="0"/>
              <a:t>服务器的响应报文，并将响应报文转发给对应的客户进行浏览。</a:t>
            </a:r>
          </a:p>
          <a:p>
            <a:r>
              <a:rPr lang="zh-CN" altLang="en-US" dirty="0"/>
              <a:t>验收：</a:t>
            </a:r>
          </a:p>
          <a:p>
            <a:pPr lvl="1"/>
            <a:r>
              <a:rPr lang="zh-CN" altLang="en-US" dirty="0"/>
              <a:t>查看设置，确认走代理。</a:t>
            </a:r>
          </a:p>
          <a:p>
            <a:pPr lvl="1"/>
            <a:r>
              <a:rPr lang="zh-CN" altLang="en-US" dirty="0"/>
              <a:t>访问某个网页成功显示。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4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3159-EE13-3DF6-60B8-673E154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EA22B-93EF-C2A2-690D-02CCCE9D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(2)</a:t>
            </a:r>
            <a:r>
              <a:rPr lang="zh-CN" altLang="en-US" sz="2800" dirty="0"/>
              <a:t> 设计并实现一个支持 </a:t>
            </a:r>
            <a:r>
              <a:rPr lang="en-US" altLang="zh-CN" sz="2800" dirty="0"/>
              <a:t>Cache </a:t>
            </a:r>
            <a:r>
              <a:rPr lang="zh-CN" altLang="en-US" sz="2800" dirty="0"/>
              <a:t>功能的 </a:t>
            </a:r>
            <a:r>
              <a:rPr lang="en-US" altLang="zh-CN" sz="2800" dirty="0"/>
              <a:t>HTTP </a:t>
            </a:r>
            <a:r>
              <a:rPr lang="zh-CN" altLang="en-US" sz="2800" dirty="0"/>
              <a:t>代理服务器。</a:t>
            </a:r>
            <a:endParaRPr lang="en-US" altLang="zh-CN" sz="2800" dirty="0"/>
          </a:p>
          <a:p>
            <a:pPr lvl="1"/>
            <a:r>
              <a:rPr lang="zh-CN" altLang="en-US" sz="2400" dirty="0"/>
              <a:t>要求能缓存原服务器响应的对象， 并能够通过修改请求报文（添加 </a:t>
            </a:r>
            <a:r>
              <a:rPr lang="en-US" altLang="zh-CN" sz="2400" dirty="0"/>
              <a:t>if-modified-since </a:t>
            </a:r>
            <a:r>
              <a:rPr lang="zh-CN" altLang="en-US" sz="2400" dirty="0"/>
              <a:t>头行），向原服务器确认缓存对象是否是最新版本。</a:t>
            </a:r>
          </a:p>
          <a:p>
            <a:r>
              <a:rPr lang="zh-CN" altLang="en-US" sz="2800" dirty="0"/>
              <a:t>验收：</a:t>
            </a:r>
          </a:p>
          <a:p>
            <a:pPr lvl="1"/>
            <a:r>
              <a:rPr lang="zh-CN" altLang="en-US" sz="2400" dirty="0"/>
              <a:t>先删除所有缓存文件</a:t>
            </a:r>
            <a:r>
              <a:rPr lang="en-US" altLang="zh-CN" sz="2400" dirty="0"/>
              <a:t>(</a:t>
            </a:r>
            <a:r>
              <a:rPr lang="zh-CN" altLang="en-US" sz="2400" dirty="0"/>
              <a:t>展示空文件夹</a:t>
            </a:r>
            <a:r>
              <a:rPr lang="en-US" altLang="zh-CN" sz="2400" dirty="0"/>
              <a:t>) </a:t>
            </a:r>
          </a:p>
          <a:p>
            <a:pPr lvl="1"/>
            <a:r>
              <a:rPr lang="zh-CN" altLang="en-US" sz="2400" dirty="0"/>
              <a:t>第一次访问网站，在控制台打出未命中</a:t>
            </a:r>
          </a:p>
          <a:p>
            <a:pPr lvl="1"/>
            <a:r>
              <a:rPr lang="zh-CN" altLang="en-US" sz="2400" dirty="0"/>
              <a:t>第二次访问网站，在控制台打出命中</a:t>
            </a:r>
            <a:r>
              <a:rPr lang="en-US" altLang="zh-CN" sz="2400" dirty="0"/>
              <a:t>(</a:t>
            </a:r>
            <a:r>
              <a:rPr lang="zh-CN" altLang="en-US" sz="2400" dirty="0"/>
              <a:t>命中处加断点，同时展示文件夹多出的文件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400" dirty="0"/>
              <a:t>验证</a:t>
            </a:r>
            <a:r>
              <a:rPr lang="en-US" altLang="zh-CN" sz="2400" dirty="0"/>
              <a:t>if-modified-since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0672554"/>
      </p:ext>
    </p:extLst>
  </p:cSld>
  <p:clrMapOvr>
    <a:masterClrMapping/>
  </p:clrMapOvr>
</p:sld>
</file>

<file path=ppt/theme/theme1.xml><?xml version="1.0" encoding="utf-8"?>
<a:theme xmlns:a="http://schemas.openxmlformats.org/drawingml/2006/main" name="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Chapter4-Network Layer</Template>
  <TotalTime>548</TotalTime>
  <Words>695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华文行楷</vt:lpstr>
      <vt:lpstr>微软雅黑</vt:lpstr>
      <vt:lpstr>Arial</vt:lpstr>
      <vt:lpstr>Calibri</vt:lpstr>
      <vt:lpstr>Calibri Light</vt:lpstr>
      <vt:lpstr>Verdana</vt:lpstr>
      <vt:lpstr>Wingdings</vt:lpstr>
      <vt:lpstr>国外精美的的PPT模板及图标之二</vt:lpstr>
      <vt:lpstr>1_国外精美的的PPT模板及图标之二</vt:lpstr>
      <vt:lpstr>3_国外精美的的PPT模板及图标之二</vt:lpstr>
      <vt:lpstr>Office 主题​​</vt:lpstr>
      <vt:lpstr>1_Office Theme</vt:lpstr>
      <vt:lpstr>计算机网络实验</vt:lpstr>
      <vt:lpstr>实验评分（具体要求见实验项目）</vt:lpstr>
      <vt:lpstr>生生互评</vt:lpstr>
      <vt:lpstr>生生互评</vt:lpstr>
      <vt:lpstr>生生互评</vt:lpstr>
      <vt:lpstr>实验1  HTTP代理服务器的设计与实现</vt:lpstr>
      <vt:lpstr>得分标准</vt:lpstr>
      <vt:lpstr>实验内容及验收</vt:lpstr>
      <vt:lpstr>实验内容及验收</vt:lpstr>
      <vt:lpstr>实验内容及验收</vt:lpstr>
      <vt:lpstr>实验报告评价指标</vt:lpstr>
      <vt:lpstr>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</dc:title>
  <dc:creator>yawei liu</dc:creator>
  <cp:lastModifiedBy>yawei liu</cp:lastModifiedBy>
  <cp:revision>1</cp:revision>
  <dcterms:created xsi:type="dcterms:W3CDTF">2024-04-14T10:29:10Z</dcterms:created>
  <dcterms:modified xsi:type="dcterms:W3CDTF">2024-04-15T07:46:42Z</dcterms:modified>
</cp:coreProperties>
</file>