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9FCD-C5A7-4F92-84B4-6AFFA4D2F46B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195-5DC0-463A-A93A-8135E7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0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9FCD-C5A7-4F92-84B4-6AFFA4D2F46B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195-5DC0-463A-A93A-8135E7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3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9FCD-C5A7-4F92-84B4-6AFFA4D2F46B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195-5DC0-463A-A93A-8135E7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9FCD-C5A7-4F92-84B4-6AFFA4D2F46B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195-5DC0-463A-A93A-8135E7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0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9FCD-C5A7-4F92-84B4-6AFFA4D2F46B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195-5DC0-463A-A93A-8135E7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1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9FCD-C5A7-4F92-84B4-6AFFA4D2F46B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195-5DC0-463A-A93A-8135E7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9FCD-C5A7-4F92-84B4-6AFFA4D2F46B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195-5DC0-463A-A93A-8135E7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9FCD-C5A7-4F92-84B4-6AFFA4D2F46B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195-5DC0-463A-A93A-8135E7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0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9FCD-C5A7-4F92-84B4-6AFFA4D2F46B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195-5DC0-463A-A93A-8135E7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9FCD-C5A7-4F92-84B4-6AFFA4D2F46B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195-5DC0-463A-A93A-8135E7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9FCD-C5A7-4F92-84B4-6AFFA4D2F46B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195-5DC0-463A-A93A-8135E7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9FCD-C5A7-4F92-84B4-6AFFA4D2F46B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4195-5DC0-463A-A93A-8135E7DB5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113905" y="806480"/>
            <a:ext cx="9964189" cy="2387600"/>
          </a:xfrm>
        </p:spPr>
        <p:txBody>
          <a:bodyPr/>
          <a:lstStyle/>
          <a:p>
            <a:r>
              <a:rPr lang="el-GR" dirty="0"/>
              <a:t>Ενδιάμεση παρουσίαση </a:t>
            </a:r>
            <a:r>
              <a:rPr lang="en-US" dirty="0"/>
              <a:t>project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934094" y="498195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l-GR" sz="1800" dirty="0"/>
              <a:t>Μανώλης Δημήτρης </a:t>
            </a:r>
            <a:r>
              <a:rPr lang="el-GR" sz="1800" dirty="0" err="1"/>
              <a:t>Νέστορας</a:t>
            </a:r>
            <a:r>
              <a:rPr lang="en-US" sz="1800" dirty="0"/>
              <a:t> </a:t>
            </a:r>
            <a:r>
              <a:rPr lang="el-GR" sz="1800" dirty="0"/>
              <a:t>– 1072685</a:t>
            </a:r>
          </a:p>
          <a:p>
            <a:pPr algn="r"/>
            <a:r>
              <a:rPr lang="el-GR" sz="1800" dirty="0" err="1"/>
              <a:t>Παπαευσταθίου</a:t>
            </a:r>
            <a:r>
              <a:rPr lang="el-GR" sz="1800" dirty="0"/>
              <a:t> Σπυρίδων – 1072658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475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715308" cy="1325563"/>
          </a:xfrm>
        </p:spPr>
        <p:txBody>
          <a:bodyPr/>
          <a:lstStyle/>
          <a:p>
            <a:r>
              <a:rPr lang="el-GR" dirty="0"/>
              <a:t>Επιλογή θέματος – αναφορά βλαβών σε εμπορικό κέντρο</a:t>
            </a:r>
            <a:endParaRPr lang="en-US" dirty="0"/>
          </a:p>
        </p:txBody>
      </p:sp>
      <p:sp>
        <p:nvSpPr>
          <p:cNvPr id="9" name="Θέση κειμένου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Εξεταστέες έννοιες.</a:t>
            </a:r>
            <a:endParaRPr lang="en-US" dirty="0"/>
          </a:p>
        </p:txBody>
      </p:sp>
      <p:sp>
        <p:nvSpPr>
          <p:cNvPr id="10" name="Θέση περιεχομένου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Προσαρμογή ιστοσελίδας στην περίσταση.</a:t>
            </a:r>
          </a:p>
          <a:p>
            <a:r>
              <a:rPr lang="el-GR" dirty="0"/>
              <a:t>Πιθανή διαφοροποίηση των δυνατοτήτων των χρηστών.</a:t>
            </a:r>
          </a:p>
          <a:p>
            <a:r>
              <a:rPr lang="el-GR" dirty="0"/>
              <a:t>Εκμετάλλευση παρεχόμενων δεδομένων στο </a:t>
            </a:r>
            <a:r>
              <a:rPr lang="en-US" dirty="0"/>
              <a:t>back end.</a:t>
            </a:r>
            <a:endParaRPr lang="el-GR" dirty="0"/>
          </a:p>
          <a:p>
            <a:endParaRPr lang="en-US" dirty="0"/>
          </a:p>
        </p:txBody>
      </p:sp>
      <p:sp>
        <p:nvSpPr>
          <p:cNvPr id="11" name="Θέση κειμένου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/>
              <a:t>Άξονες επιλογής θέματος.</a:t>
            </a:r>
            <a:endParaRPr lang="en-US" dirty="0"/>
          </a:p>
        </p:txBody>
      </p:sp>
      <p:sp>
        <p:nvSpPr>
          <p:cNvPr id="12" name="Θέση περιεχομένου 11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79168" cy="3684588"/>
          </a:xfrm>
        </p:spPr>
        <p:txBody>
          <a:bodyPr/>
          <a:lstStyle/>
          <a:p>
            <a:r>
              <a:rPr lang="el-GR" dirty="0"/>
              <a:t>Συγκεκριμένες προδιαγραφές, γνωστό κοινό.</a:t>
            </a:r>
          </a:p>
          <a:p>
            <a:r>
              <a:rPr lang="el-GR" dirty="0"/>
              <a:t>Διαχωρισμός σε πελάτες, προσωπικό (χώρου/καταστημάτων), διαχειριστές.</a:t>
            </a:r>
          </a:p>
          <a:p>
            <a:r>
              <a:rPr lang="el-GR" dirty="0"/>
              <a:t>Εφαρμογή ΒΔ, ποικιλομορφία αναφορών, ανάγκες μαζικής διαχείρισης.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1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Υλοποίηση.</a:t>
            </a:r>
            <a:endParaRPr lang="en-US" dirty="0"/>
          </a:p>
        </p:txBody>
      </p:sp>
      <p:sp>
        <p:nvSpPr>
          <p:cNvPr id="9" name="Ορθογώνιο 8"/>
          <p:cNvSpPr/>
          <p:nvPr/>
        </p:nvSpPr>
        <p:spPr>
          <a:xfrm>
            <a:off x="5083014" y="771036"/>
            <a:ext cx="718102" cy="9196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Ορθογώνιο 14"/>
          <p:cNvSpPr/>
          <p:nvPr/>
        </p:nvSpPr>
        <p:spPr>
          <a:xfrm>
            <a:off x="5083014" y="1900546"/>
            <a:ext cx="718102" cy="9196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Ορθογώνιο 15"/>
          <p:cNvSpPr/>
          <p:nvPr/>
        </p:nvSpPr>
        <p:spPr>
          <a:xfrm>
            <a:off x="5074881" y="5409537"/>
            <a:ext cx="718102" cy="9196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Ορθογώνιο 16"/>
          <p:cNvSpPr/>
          <p:nvPr/>
        </p:nvSpPr>
        <p:spPr>
          <a:xfrm>
            <a:off x="5087825" y="4271265"/>
            <a:ext cx="718102" cy="9196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Ορθογώνιο 17"/>
          <p:cNvSpPr/>
          <p:nvPr/>
        </p:nvSpPr>
        <p:spPr>
          <a:xfrm>
            <a:off x="5083014" y="3087295"/>
            <a:ext cx="718102" cy="9196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Ορθογώνιο 18"/>
          <p:cNvSpPr/>
          <p:nvPr/>
        </p:nvSpPr>
        <p:spPr>
          <a:xfrm>
            <a:off x="1803861" y="3087295"/>
            <a:ext cx="718102" cy="919652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Ορθογώνιο 19"/>
          <p:cNvSpPr/>
          <p:nvPr/>
        </p:nvSpPr>
        <p:spPr>
          <a:xfrm>
            <a:off x="3311236" y="3087295"/>
            <a:ext cx="718102" cy="919652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Ορθογώνιο 20"/>
          <p:cNvSpPr/>
          <p:nvPr/>
        </p:nvSpPr>
        <p:spPr>
          <a:xfrm>
            <a:off x="3807229" y="4271265"/>
            <a:ext cx="718102" cy="919652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Ορθογώνιο 21"/>
          <p:cNvSpPr/>
          <p:nvPr/>
        </p:nvSpPr>
        <p:spPr>
          <a:xfrm>
            <a:off x="3807229" y="5292210"/>
            <a:ext cx="718102" cy="919652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Ορθογώνιο 22"/>
          <p:cNvSpPr/>
          <p:nvPr/>
        </p:nvSpPr>
        <p:spPr>
          <a:xfrm>
            <a:off x="6681829" y="771036"/>
            <a:ext cx="718102" cy="9196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Ορθογώνιο 23"/>
          <p:cNvSpPr/>
          <p:nvPr/>
        </p:nvSpPr>
        <p:spPr>
          <a:xfrm>
            <a:off x="6681829" y="1900546"/>
            <a:ext cx="718102" cy="9196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Ορθογώνιο 24"/>
          <p:cNvSpPr/>
          <p:nvPr/>
        </p:nvSpPr>
        <p:spPr>
          <a:xfrm>
            <a:off x="6684600" y="5455235"/>
            <a:ext cx="718102" cy="9196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Ορθογώνιο 25"/>
          <p:cNvSpPr/>
          <p:nvPr/>
        </p:nvSpPr>
        <p:spPr>
          <a:xfrm>
            <a:off x="6686640" y="4271265"/>
            <a:ext cx="718102" cy="9196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Ορθογώνιο 26"/>
          <p:cNvSpPr/>
          <p:nvPr/>
        </p:nvSpPr>
        <p:spPr>
          <a:xfrm>
            <a:off x="6681829" y="3087295"/>
            <a:ext cx="718102" cy="91965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Ευθύγραμμο βέλος σύνδεσης 30"/>
          <p:cNvCxnSpPr>
            <a:stCxn id="19" idx="3"/>
            <a:endCxn id="20" idx="1"/>
          </p:cNvCxnSpPr>
          <p:nvPr/>
        </p:nvCxnSpPr>
        <p:spPr>
          <a:xfrm>
            <a:off x="2521963" y="3547121"/>
            <a:ext cx="7892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Γωνιώδης σύνδεση 33"/>
          <p:cNvCxnSpPr>
            <a:stCxn id="20" idx="2"/>
            <a:endCxn id="21" idx="1"/>
          </p:cNvCxnSpPr>
          <p:nvPr/>
        </p:nvCxnSpPr>
        <p:spPr>
          <a:xfrm rot="16200000" flipH="1">
            <a:off x="3376686" y="4300548"/>
            <a:ext cx="724144" cy="1369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Γωνιώδης σύνδεση 36"/>
          <p:cNvCxnSpPr>
            <a:stCxn id="20" idx="2"/>
            <a:endCxn id="22" idx="1"/>
          </p:cNvCxnSpPr>
          <p:nvPr/>
        </p:nvCxnSpPr>
        <p:spPr>
          <a:xfrm rot="16200000" flipH="1">
            <a:off x="2866214" y="4811020"/>
            <a:ext cx="1745089" cy="1369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Ευθεία γραμμή σύνδεσης 38"/>
          <p:cNvCxnSpPr>
            <a:stCxn id="20" idx="3"/>
          </p:cNvCxnSpPr>
          <p:nvPr/>
        </p:nvCxnSpPr>
        <p:spPr>
          <a:xfrm flipV="1">
            <a:off x="4029338" y="3546325"/>
            <a:ext cx="642415" cy="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Γωνιώδης σύνδεση 42"/>
          <p:cNvCxnSpPr>
            <a:endCxn id="9" idx="1"/>
          </p:cNvCxnSpPr>
          <p:nvPr/>
        </p:nvCxnSpPr>
        <p:spPr>
          <a:xfrm rot="5400000" flipH="1" flipV="1">
            <a:off x="3719652" y="2182964"/>
            <a:ext cx="2315463" cy="411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Γωνιώδης σύνδεση 46"/>
          <p:cNvCxnSpPr>
            <a:endCxn id="15" idx="1"/>
          </p:cNvCxnSpPr>
          <p:nvPr/>
        </p:nvCxnSpPr>
        <p:spPr>
          <a:xfrm rot="5400000" flipH="1" flipV="1">
            <a:off x="4284407" y="2747719"/>
            <a:ext cx="1185953" cy="411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Γωνιώδης σύνδεση 48"/>
          <p:cNvCxnSpPr>
            <a:endCxn id="18" idx="1"/>
          </p:cNvCxnSpPr>
          <p:nvPr/>
        </p:nvCxnSpPr>
        <p:spPr>
          <a:xfrm>
            <a:off x="4671753" y="3546130"/>
            <a:ext cx="411261" cy="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Γωνιώδης σύνδεση 50"/>
          <p:cNvCxnSpPr>
            <a:endCxn id="17" idx="1"/>
          </p:cNvCxnSpPr>
          <p:nvPr/>
        </p:nvCxnSpPr>
        <p:spPr>
          <a:xfrm rot="16200000" flipH="1">
            <a:off x="4286167" y="3929432"/>
            <a:ext cx="1187245" cy="416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Γωνιώδης σύνδεση 54"/>
          <p:cNvCxnSpPr>
            <a:endCxn id="16" idx="1"/>
          </p:cNvCxnSpPr>
          <p:nvPr/>
        </p:nvCxnSpPr>
        <p:spPr>
          <a:xfrm rot="16200000" flipH="1">
            <a:off x="3710558" y="4505040"/>
            <a:ext cx="2325518" cy="403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Ευθύγραμμο βέλος σύνδεσης 56"/>
          <p:cNvCxnSpPr>
            <a:stCxn id="9" idx="3"/>
            <a:endCxn id="23" idx="1"/>
          </p:cNvCxnSpPr>
          <p:nvPr/>
        </p:nvCxnSpPr>
        <p:spPr>
          <a:xfrm>
            <a:off x="5801116" y="1230862"/>
            <a:ext cx="880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Ευθύγραμμο βέλος σύνδεσης 57"/>
          <p:cNvCxnSpPr>
            <a:stCxn id="15" idx="3"/>
          </p:cNvCxnSpPr>
          <p:nvPr/>
        </p:nvCxnSpPr>
        <p:spPr>
          <a:xfrm>
            <a:off x="5801116" y="2360372"/>
            <a:ext cx="872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Ευθύγραμμο βέλος σύνδεσης 59"/>
          <p:cNvCxnSpPr/>
          <p:nvPr/>
        </p:nvCxnSpPr>
        <p:spPr>
          <a:xfrm>
            <a:off x="5809249" y="3543843"/>
            <a:ext cx="872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Ευθύγραμμο βέλος σύνδεσης 60"/>
          <p:cNvCxnSpPr/>
          <p:nvPr/>
        </p:nvCxnSpPr>
        <p:spPr>
          <a:xfrm>
            <a:off x="5792983" y="4734367"/>
            <a:ext cx="872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Ευθύγραμμο βέλος σύνδεσης 61"/>
          <p:cNvCxnSpPr/>
          <p:nvPr/>
        </p:nvCxnSpPr>
        <p:spPr>
          <a:xfrm>
            <a:off x="5801116" y="5869363"/>
            <a:ext cx="872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16567" y="3359177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5" name="Γωνιώδης σύνδεση 64"/>
          <p:cNvCxnSpPr>
            <a:stCxn id="23" idx="3"/>
            <a:endCxn id="63" idx="1"/>
          </p:cNvCxnSpPr>
          <p:nvPr/>
        </p:nvCxnSpPr>
        <p:spPr>
          <a:xfrm>
            <a:off x="7399931" y="1230862"/>
            <a:ext cx="1516636" cy="23129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Γωνιώδης σύνδεση 67"/>
          <p:cNvCxnSpPr>
            <a:stCxn id="24" idx="3"/>
            <a:endCxn id="63" idx="1"/>
          </p:cNvCxnSpPr>
          <p:nvPr/>
        </p:nvCxnSpPr>
        <p:spPr>
          <a:xfrm>
            <a:off x="7399931" y="2360372"/>
            <a:ext cx="1516636" cy="118347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Ευθεία γραμμή σύνδεσης 69"/>
          <p:cNvCxnSpPr>
            <a:stCxn id="27" idx="3"/>
            <a:endCxn id="63" idx="1"/>
          </p:cNvCxnSpPr>
          <p:nvPr/>
        </p:nvCxnSpPr>
        <p:spPr>
          <a:xfrm flipV="1">
            <a:off x="7399931" y="3543843"/>
            <a:ext cx="1516636" cy="3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Γωνιώδης σύνδεση 71"/>
          <p:cNvCxnSpPr>
            <a:stCxn id="26" idx="3"/>
            <a:endCxn id="63" idx="1"/>
          </p:cNvCxnSpPr>
          <p:nvPr/>
        </p:nvCxnSpPr>
        <p:spPr>
          <a:xfrm flipV="1">
            <a:off x="7404742" y="3543843"/>
            <a:ext cx="1511825" cy="11872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Γωνιώδης σύνδεση 73"/>
          <p:cNvCxnSpPr>
            <a:stCxn id="25" idx="3"/>
            <a:endCxn id="63" idx="1"/>
          </p:cNvCxnSpPr>
          <p:nvPr/>
        </p:nvCxnSpPr>
        <p:spPr>
          <a:xfrm flipV="1">
            <a:off x="7402702" y="3543843"/>
            <a:ext cx="1513865" cy="237121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36737" y="4544786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82" name="Γωνιώδης σύνδεση 81"/>
          <p:cNvCxnSpPr>
            <a:stCxn id="80" idx="3"/>
            <a:endCxn id="20" idx="1"/>
          </p:cNvCxnSpPr>
          <p:nvPr/>
        </p:nvCxnSpPr>
        <p:spPr>
          <a:xfrm flipV="1">
            <a:off x="2643319" y="3547121"/>
            <a:ext cx="667917" cy="1182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856161" y="3359177"/>
            <a:ext cx="61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Αρχική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324903" y="3309815"/>
            <a:ext cx="69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Επιλογή</a:t>
            </a:r>
          </a:p>
          <a:p>
            <a:r>
              <a:rPr lang="el-GR" sz="1200" dirty="0"/>
              <a:t>πράξης.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3827860" y="4587067"/>
            <a:ext cx="713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Ιστορικό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822322" y="5583102"/>
            <a:ext cx="713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Ιστορικό</a:t>
            </a:r>
          </a:p>
          <a:p>
            <a:r>
              <a:rPr lang="el-GR" sz="1200" dirty="0"/>
              <a:t>(Ε)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096681" y="250964"/>
            <a:ext cx="952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Επιλογή</a:t>
            </a:r>
          </a:p>
          <a:p>
            <a:r>
              <a:rPr lang="el-GR" sz="1200" dirty="0"/>
              <a:t>τοποθεσίας.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6709164" y="271857"/>
            <a:ext cx="63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/>
              <a:t>Φόρμα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116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690207552537100331/1092160983444754504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73" y="813087"/>
            <a:ext cx="3704012" cy="5231824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discordapp.com/attachments/690207552537100331/1092161104819531866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814" y="813087"/>
            <a:ext cx="3726371" cy="523182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690207552537100331/1092161184939135107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404" y="813087"/>
            <a:ext cx="3733823" cy="5231824"/>
          </a:xfrm>
          <a:prstGeom prst="rect">
            <a:avLst/>
          </a:prstGeom>
          <a:noFill/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97833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Θέμα του Office</vt:lpstr>
      <vt:lpstr>Ενδιάμεση παρουσίαση project</vt:lpstr>
      <vt:lpstr>Επιλογή θέματος – αναφορά βλαβών σε εμπορικό κέντρο</vt:lpstr>
      <vt:lpstr>Υλοποίηση.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Ενδιάμεση παρουσίαση project</dc:title>
  <dc:creator>User</dc:creator>
  <cp:lastModifiedBy>ΜΑΝΩΛΗΣ ΔΗΜΗΤΡΙΟΣ ΝΕΣΤΟΡΑΣ</cp:lastModifiedBy>
  <cp:revision>12</cp:revision>
  <dcterms:created xsi:type="dcterms:W3CDTF">2023-04-02T18:29:45Z</dcterms:created>
  <dcterms:modified xsi:type="dcterms:W3CDTF">2023-04-06T22:28:38Z</dcterms:modified>
</cp:coreProperties>
</file>