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3A48-441F-4D4D-AB88-366FB9B4B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401A9-77FF-4D1E-9152-F4885BCC6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2F3C-2315-442F-A2E3-61B12E22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751-FB23-44AB-9CEB-E289B1A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0656-B129-45DF-ADB6-1C2EF5F1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2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E8DF-B825-49BE-B7FA-03815014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08B6D-A5F0-4E0A-8A4D-780EAFD2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B236-F3D0-49D5-91D7-17D3C65B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C502-9A7D-4252-A0C0-BD2ACB6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6845-D487-467F-A92B-98882B95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9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7BC6A-D42B-455F-8844-1E896E99A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A2B7-1161-4ABE-8EAB-E7AB9DE9C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08EF-0582-42F0-81A9-AC50AECC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05CE-E9A1-4575-8889-E90FFEF0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60EA-4893-4DAD-871D-0D26C4AD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34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3F66-39E4-47ED-93ED-48F08AE7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6985-AA5B-430B-9867-1286E9D6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B310-DF37-4D5A-9A4E-196AACD4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2B95-9075-4D5A-96D5-1959AAB0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C604-B919-4EFF-97CD-85233B0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3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92E1-6AA6-4272-A102-B6E724D4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1CD8-813F-43F6-A932-724BE9C6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8C15-6049-412F-8FE3-F00EA8E1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B5BD-41AA-4210-B09A-3F8F9EE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3ED0-46D8-4B0E-9EDB-62431AB6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4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17A4-ADBB-4A5F-BAF5-466D8871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7F07-23CE-4C9E-A97B-0B1AC60C3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6A9B-2FE1-4570-A9C4-44FAC387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DFB83-206B-43AD-89E3-92EAF1A1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3DCF-465A-41B6-BAD7-E038E08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4B79-F57E-49C3-8200-E0416A78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6B7-4F27-43C3-97D1-6064CFDC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82945-097F-4C87-9C66-BB8C4EB8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9AB0-381B-4B8B-8485-6E6B41CB0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16979-A577-46C7-84AA-B2D2DB873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0C567-0160-4676-953B-99193544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F34B7-D0B8-45D4-BC92-6E6ACED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1F97-BD5C-4C2F-964B-73D423D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B0AC3-E414-47F0-9C49-2E8A5DB0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0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874-78CF-4DE3-9EF0-B2FA8774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47FC4-EF6C-4FF7-8315-2459B379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EC8BE-F949-4193-A010-66241BCE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1D3D3-4742-4713-A266-8F2F6832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99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A2932-D59F-4682-A339-0D848A13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F6EF5-1C98-4D36-960B-1E5FAA71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2F4B-8D0C-4D81-B350-B29BB9C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9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36E2-B9CB-41A7-A796-4BBD3E08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01C3-D494-4999-B6A1-CF75C1A6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5600-FF40-4F02-889F-66E337F7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CB49-B285-4196-876A-E628DF97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152BE-C1EA-40A6-B6B3-147B7DD1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DBD2-2C21-4BA4-AA79-7965FC17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3E74-1A12-4E6E-840A-DC38A306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CE61B-C226-49F2-905B-40942CA3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40DED-07FF-4DB6-8F04-F8489A14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A493-C38D-4452-A3E1-245AE2F0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08C0-DC94-4052-A826-09390FD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B41AC-D161-4687-BCC1-46E52A19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5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5E50A-B16A-479D-9583-3A2A2BBE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F018-0C2B-4D1C-8A01-0ADDDD15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E249-5004-42F0-AF66-3BC903D03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D04C-8D00-498F-9436-7241745D9313}" type="datetimeFigureOut">
              <a:rPr lang="en-AU" smtClean="0"/>
              <a:t>1/03/2020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910F-9990-4BBE-9F84-DE0E650DE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2932-86AE-44A3-9516-9F6D8B903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C612-3E55-4CDF-9941-CF82E1542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1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C03-6EF3-4999-84E7-4C5708EE2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F9FC-196B-4A6C-BC9F-3A3C9AAAA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5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65CC-FE28-4F92-94E6-64BF927E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306"/>
            <a:ext cx="5134337" cy="60798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ML column transformer set up: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Set the steps</a:t>
            </a:r>
          </a:p>
          <a:p>
            <a:pPr marL="0" indent="0">
              <a:buNone/>
            </a:pPr>
            <a:r>
              <a:rPr lang="en-AU" dirty="0"/>
              <a:t>t1_step = (‘name of the step1’, ATransFormStep1())</a:t>
            </a:r>
          </a:p>
          <a:p>
            <a:pPr marL="0" indent="0">
              <a:buNone/>
            </a:pPr>
            <a:r>
              <a:rPr lang="en-AU" dirty="0"/>
              <a:t>t2_step = (‘name of the step2’, ATransFormStep2())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t3_step = (‘name of the step3’, ATransFormStep3())</a:t>
            </a:r>
          </a:p>
          <a:p>
            <a:pPr marL="0" indent="0">
              <a:buNone/>
            </a:pPr>
            <a:r>
              <a:rPr lang="en-AU" dirty="0"/>
              <a:t>t4_step = (‘name of the step4’, ATransFormStep4())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2. Combined the steps in a list and make a pipeline</a:t>
            </a:r>
          </a:p>
          <a:p>
            <a:pPr marL="0" indent="0">
              <a:buNone/>
            </a:pPr>
            <a:r>
              <a:rPr lang="en-AU" dirty="0"/>
              <a:t>T12_Steps = [t1_step, t2_step]</a:t>
            </a:r>
          </a:p>
          <a:p>
            <a:pPr marL="0" indent="0">
              <a:buNone/>
            </a:pPr>
            <a:r>
              <a:rPr lang="en-AU" dirty="0"/>
              <a:t>T12_pipe = Pipeline(T12_steps)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T34_steps = [t3_step, t4_step]</a:t>
            </a:r>
          </a:p>
          <a:p>
            <a:pPr marL="0" indent="0">
              <a:buNone/>
            </a:pPr>
            <a:r>
              <a:rPr lang="en-AU" dirty="0"/>
              <a:t>T34_pipe = Pipeline(T34_steps)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356C6-B1DE-44F8-AA15-21F8050A10AD}"/>
              </a:ext>
            </a:extLst>
          </p:cNvPr>
          <p:cNvSpPr txBox="1">
            <a:spLocks/>
          </p:cNvSpPr>
          <p:nvPr/>
        </p:nvSpPr>
        <p:spPr>
          <a:xfrm>
            <a:off x="6219465" y="612212"/>
            <a:ext cx="5812419" cy="6079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3. Build transformer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Transformers = [(‘name of the pipeline’, T12_pipe, [‘t1_col’, ‘t2_col’]),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        (name of the pipeline’, T34_pipe, [‘t3_col’, ‘t4_col’])]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4. Build the overarching pipeline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Ml_pipeline</a:t>
            </a:r>
            <a:r>
              <a:rPr lang="en-AU" dirty="0"/>
              <a:t> = Pipeline([(‘transform’, Transformers), (‘</a:t>
            </a:r>
            <a:r>
              <a:rPr lang="en-AU" dirty="0" err="1"/>
              <a:t>ML_model_name</a:t>
            </a:r>
            <a:r>
              <a:rPr lang="en-AU" dirty="0"/>
              <a:t>’, </a:t>
            </a:r>
            <a:r>
              <a:rPr lang="en-AU" dirty="0" err="1"/>
              <a:t>ML_method</a:t>
            </a:r>
            <a:r>
              <a:rPr lang="en-AU" dirty="0"/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X_processed</a:t>
            </a:r>
            <a:r>
              <a:rPr lang="en-AU" dirty="0"/>
              <a:t> = </a:t>
            </a:r>
            <a:r>
              <a:rPr lang="en-AU" dirty="0" err="1"/>
              <a:t>Ml_pipeline.fit_transform</a:t>
            </a:r>
            <a:r>
              <a:rPr lang="en-AU" dirty="0"/>
              <a:t>(X)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5. Add in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From </a:t>
            </a:r>
            <a:r>
              <a:rPr lang="en-AU" dirty="0" err="1"/>
              <a:t>sklearn.model_selection</a:t>
            </a:r>
            <a:r>
              <a:rPr lang="en-AU" dirty="0"/>
              <a:t> import </a:t>
            </a:r>
            <a:r>
              <a:rPr lang="en-AU" dirty="0" err="1"/>
              <a:t>Kfold</a:t>
            </a:r>
            <a:r>
              <a:rPr lang="en-AU" dirty="0"/>
              <a:t>, </a:t>
            </a:r>
            <a:r>
              <a:rPr lang="en-AU" dirty="0" err="1"/>
              <a:t>cross_val_score</a:t>
            </a: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Kf</a:t>
            </a:r>
            <a:r>
              <a:rPr lang="en-AU" dirty="0"/>
              <a:t> = </a:t>
            </a:r>
            <a:r>
              <a:rPr lang="en-AU" dirty="0" err="1"/>
              <a:t>Kfold</a:t>
            </a:r>
            <a:r>
              <a:rPr lang="en-AU" dirty="0"/>
              <a:t>(</a:t>
            </a:r>
            <a:r>
              <a:rPr lang="en-AU" dirty="0" err="1"/>
              <a:t>nsplits</a:t>
            </a:r>
            <a:r>
              <a:rPr lang="en-AU" dirty="0"/>
              <a:t>=5, shuffle=True, </a:t>
            </a:r>
            <a:r>
              <a:rPr lang="en-AU" dirty="0" err="1"/>
              <a:t>random_state</a:t>
            </a:r>
            <a:r>
              <a:rPr lang="en-AU" dirty="0"/>
              <a:t>=123)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Cr_score</a:t>
            </a:r>
            <a:r>
              <a:rPr lang="en-AU" dirty="0"/>
              <a:t>(</a:t>
            </a:r>
            <a:r>
              <a:rPr lang="en-AU" dirty="0" err="1"/>
              <a:t>cross_val_score</a:t>
            </a:r>
            <a:r>
              <a:rPr lang="en-AU" dirty="0"/>
              <a:t>(</a:t>
            </a:r>
            <a:r>
              <a:rPr lang="en-AU" dirty="0" err="1"/>
              <a:t>ml_pipeline</a:t>
            </a:r>
            <a:r>
              <a:rPr lang="en-AU" dirty="0"/>
              <a:t>, X, </a:t>
            </a:r>
            <a:r>
              <a:rPr lang="en-AU" dirty="0" err="1"/>
              <a:t>y_encode</a:t>
            </a:r>
            <a:r>
              <a:rPr lang="en-AU" dirty="0"/>
              <a:t>, cv=</a:t>
            </a:r>
            <a:r>
              <a:rPr lang="en-AU" dirty="0" err="1"/>
              <a:t>kf</a:t>
            </a:r>
            <a:r>
              <a:rPr lang="en-AU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161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Yang</dc:creator>
  <cp:lastModifiedBy>John Yang</cp:lastModifiedBy>
  <cp:revision>5</cp:revision>
  <dcterms:created xsi:type="dcterms:W3CDTF">2020-02-29T11:40:56Z</dcterms:created>
  <dcterms:modified xsi:type="dcterms:W3CDTF">2020-02-29T22:34:33Z</dcterms:modified>
</cp:coreProperties>
</file>