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2" r:id="rId4"/>
    <p:sldId id="276" r:id="rId5"/>
    <p:sldId id="277" r:id="rId6"/>
    <p:sldId id="273" r:id="rId7"/>
    <p:sldId id="274" r:id="rId8"/>
    <p:sldId id="275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911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8C9DC8-80D0-440C-B6DF-03CD5BC1BD7F}" type="datetime1">
              <a:rPr lang="nl-NL" smtClean="0"/>
              <a:t>21-12-2018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E3010B-743B-4BB7-83BC-C455CF22D628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082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43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625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947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64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933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917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Het nut van de presentatie voor het publiek: Volwassen cursisten zijn meer geïnteresseerd in een onderwerp als ze weten waarom het belangrijk voor hen is en op welke manier.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Het kennisniveau van de presentator over het onderwerp: Vermeld kort uw referenties in dit gebied of leg uit waarom de deelnemers naar u moeten luisteren.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9131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Runners:</a:t>
            </a:r>
            <a:r>
              <a:rPr lang="en-US" baseline="0" dirty="0" smtClean="0"/>
              <a:t> Functions die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op de master </a:t>
            </a:r>
            <a:r>
              <a:rPr lang="en-US" baseline="0" dirty="0" err="1" smtClean="0"/>
              <a:t>tijdens</a:t>
            </a:r>
            <a:r>
              <a:rPr lang="en-US" baseline="0" dirty="0" smtClean="0"/>
              <a:t> client runs</a:t>
            </a:r>
          </a:p>
          <a:p>
            <a:r>
              <a:rPr lang="en-US" baseline="0" dirty="0" smtClean="0"/>
              <a:t>Reactor: </a:t>
            </a:r>
            <a:r>
              <a:rPr lang="en-US" baseline="0" dirty="0" err="1" smtClean="0"/>
              <a:t>Reageert</a:t>
            </a:r>
            <a:r>
              <a:rPr lang="en-US" baseline="0" dirty="0" smtClean="0"/>
              <a:t> op Events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51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De lesomschrijvingen moeten kort zijn.</a:t>
            </a:r>
          </a:p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b="1" dirty="0"/>
              <a:t>Voorbeelden van doelstellingen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nl-NL" dirty="0"/>
              <a:t>Aan het eind van de les bent u in staat: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Bestanden op te slaan op de webserver van het team.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Bestanden te verplaatsen naar verschillende locaties op de webserver van het team.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Bestanden te delen op de webserver van het team.</a:t>
            </a:r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550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818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3" name="Rechthoe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4" name="Rechthoe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5" name="Rechthoe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6" name="Rechthoe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7" name="Rechthoe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10" name="Rechthoe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11" name="Rechthoe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9" name="Subtitel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50C1F332-881C-4CBA-AD90-EEDF0B4BF7DA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24579-2DC7-4740-BB66-C7F570AA21D7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nl-NL" noProof="0" dirty="0"/>
              <a:t>Klik om de tekststijlen van het model te bewerken</a:t>
            </a:r>
          </a:p>
          <a:p>
            <a:pPr lvl="1" rtl="0" eaLnBrk="1" latinLnBrk="0" hangingPunct="1"/>
            <a:r>
              <a:rPr lang="nl-NL" noProof="0" dirty="0"/>
              <a:t>Tweede niveau</a:t>
            </a:r>
          </a:p>
          <a:p>
            <a:pPr lvl="2" rtl="0" eaLnBrk="1" latinLnBrk="0" hangingPunct="1"/>
            <a:r>
              <a:rPr lang="nl-NL" noProof="0" dirty="0"/>
              <a:t>Derde niveau</a:t>
            </a:r>
          </a:p>
          <a:p>
            <a:pPr lvl="3" rtl="0" eaLnBrk="1" latinLnBrk="0" hangingPunct="1"/>
            <a:r>
              <a:rPr lang="nl-NL" noProof="0" dirty="0"/>
              <a:t>Vierde niveau</a:t>
            </a:r>
          </a:p>
          <a:p>
            <a:pPr lvl="4" rtl="0" eaLnBrk="1" latinLnBrk="0" hangingPunct="1"/>
            <a:r>
              <a:rPr lang="nl-NL" noProof="0" dirty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5E7DD-667D-4A23-9A2F-48BA945A9952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BC626-466B-4691-A422-291075234BB7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kumimoji="0"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9AA8D-7864-4226-8994-630C0BB2D7D9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6F41A-2D0F-4BBB-AF38-59959C791A62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C9DA2-3351-41E7-B6F6-4417A9EA5B24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39BFF286-C203-463D-8D94-A3E2D5ACB562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82B6-86B0-4DE1-8E01-65A27FB45F7A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nl-NL" noProof="0" dirty="0"/>
              <a:t>Titelstijl van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586CB-974F-4A82-A297-BC5524B24357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nl-NL" noProof="0" smtClean="0"/>
              <a:t>Klik op het pictogram als u een afbeelding wilt toevoegen</a:t>
            </a:r>
            <a:endParaRPr kumimoji="0"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0AD16C-5FCB-4BEF-B14C-25099D4DC916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0" name="Rechthoe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1" name="Rechthoe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2" name="Rechthoe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5" name="Rechthoe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8" name="Rechthoe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9" name="Rechthoe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40" name="Rechthoe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14A83D9-DA8C-4F90-9F2A-2DA41120B4AD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 smtClean="0"/>
              <a:t>SaltStack</a:t>
            </a:r>
            <a:r>
              <a:rPr lang="nl-NL" dirty="0" smtClean="0"/>
              <a:t> - Workshop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 smtClean="0"/>
              <a:t>Thijs Cramer – CINQ ICT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Overzicht training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Les 1: Naam</a:t>
            </a:r>
          </a:p>
          <a:p>
            <a:pPr lvl="1" rtl="0"/>
            <a:r>
              <a:rPr lang="nl-NL" dirty="0"/>
              <a:t>Geef, indien gewenst, een korte omschrijving.</a:t>
            </a:r>
          </a:p>
          <a:p>
            <a:pPr rtl="0"/>
            <a:r>
              <a:rPr lang="nl-NL" dirty="0"/>
              <a:t>Les 2: Naam</a:t>
            </a:r>
          </a:p>
          <a:p>
            <a:pPr lvl="1" rtl="0"/>
            <a:r>
              <a:rPr lang="nl-NL" dirty="0"/>
              <a:t>Geef, indien gewenst, een korte omschrijving.</a:t>
            </a:r>
          </a:p>
          <a:p>
            <a:pPr rtl="0"/>
            <a:r>
              <a:rPr lang="nl-NL" dirty="0"/>
              <a:t>Les 3: Naam</a:t>
            </a:r>
          </a:p>
          <a:p>
            <a:pPr lvl="1" rtl="0"/>
            <a:r>
              <a:rPr lang="nl-NL" dirty="0"/>
              <a:t>Geef, indien gewenst, een korte omschrijving.</a:t>
            </a:r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1: 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Vermeld de beoogde resultaten van deze trainingssessie.</a:t>
            </a:r>
          </a:p>
          <a:p>
            <a:pPr rtl="0"/>
            <a:r>
              <a:rPr lang="nl-NL" dirty="0"/>
              <a:t>Elke doelstelling moet beknopt zijn, een werkwoord bevatten en een meetbaar resultaat hebben.</a:t>
            </a:r>
          </a:p>
          <a:p>
            <a:pPr rtl="0"/>
            <a:r>
              <a:rPr lang="nl-NL" dirty="0"/>
              <a:t>Tip: Klik en schuif in het onderstaande deelvenster met notities voor voorbeelden of voeg uw eigen sprekersnotities toe.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1: Inhoud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nl-NL" dirty="0"/>
              <a:t>Voeg uw tekst hier toe. </a:t>
            </a:r>
          </a:p>
          <a:p>
            <a:pPr rtl="0"/>
            <a:r>
              <a:rPr lang="nl-NL" dirty="0"/>
              <a:t>Als u een afbeelding, een diagram of andere inhoud aan de rechterkolom wilt toevoegen, klikt u op het bijbehorende pictogram.</a:t>
            </a:r>
          </a:p>
          <a:p>
            <a:pPr rtl="0"/>
            <a:r>
              <a:rPr lang="nl-NL" dirty="0"/>
              <a:t>Als u een dia wilt toevoegen, klikt u in het menu Invoegen op Nieuwe dia of drukt u op </a:t>
            </a:r>
            <a:r>
              <a:rPr lang="nl-NL" dirty="0" err="1"/>
              <a:t>Ctrl+M</a:t>
            </a:r>
            <a:r>
              <a:rPr lang="nl-NL" dirty="0"/>
              <a:t>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1: Afronding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Vat de hoofdpunten samen.</a:t>
            </a:r>
          </a:p>
          <a:p>
            <a:pPr rtl="0"/>
            <a:r>
              <a:rPr lang="nl-NL" dirty="0"/>
              <a:t>Ruim tijd in voor vragen.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2: 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Vermeld de beoogde resultaten van deze trainingssessie.</a:t>
            </a:r>
          </a:p>
          <a:p>
            <a:pPr rtl="0"/>
            <a:r>
              <a:rPr lang="nl-NL" dirty="0"/>
              <a:t>Elke doelstelling moet beknopt zijn, een werkwoord bevatten en een meetbaar resultaat hebben.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2: Inhoud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nl-NL" dirty="0"/>
              <a:t>Voeg uw tekst hier toe. </a:t>
            </a:r>
          </a:p>
          <a:p>
            <a:pPr rtl="0"/>
            <a:r>
              <a:rPr lang="nl-NL" dirty="0"/>
              <a:t>Als u een afbeelding, een diagram of andere inhoud aan de rechterkolom wilt toevoegen, klikt u op het bijbehorende pictogram.</a:t>
            </a:r>
          </a:p>
          <a:p>
            <a:pPr rtl="0"/>
            <a:r>
              <a:rPr lang="nl-NL" dirty="0"/>
              <a:t>Als u een dia wilt toevoegen, klikt u in het menu Invoegen op Nieuwe dia of drukt u op </a:t>
            </a:r>
            <a:r>
              <a:rPr lang="nl-NL" dirty="0" err="1"/>
              <a:t>Ctrl+M</a:t>
            </a:r>
            <a:r>
              <a:rPr lang="nl-NL" dirty="0"/>
              <a:t>.</a:t>
            </a:r>
          </a:p>
          <a:p>
            <a:pPr rtl="0"/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2: Afronding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Vat de hoofdpunten samen.</a:t>
            </a:r>
          </a:p>
          <a:p>
            <a:pPr rtl="0"/>
            <a:r>
              <a:rPr lang="nl-NL" dirty="0"/>
              <a:t>Ruim tijd in voor vragen.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3: 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Vermeld de beoogde resultaten van deze trainingssessie.</a:t>
            </a:r>
          </a:p>
          <a:p>
            <a:pPr rtl="0"/>
            <a:r>
              <a:rPr lang="nl-NL" dirty="0"/>
              <a:t>Elke doelstelling moet beknopt zijn, een werkwoord bevatten en een meetbaar resultaat hebben.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3: Inhoud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nl-NL" dirty="0"/>
              <a:t>Voeg uw tekst hier toe. </a:t>
            </a:r>
          </a:p>
          <a:p>
            <a:pPr rtl="0"/>
            <a:r>
              <a:rPr lang="nl-NL" dirty="0"/>
              <a:t>Als u een afbeelding, een diagram of andere inhoud aan de rechterkolom wilt toevoegen, klikt u op het bijbehorende pictogram.</a:t>
            </a:r>
          </a:p>
          <a:p>
            <a:pPr rtl="0"/>
            <a:r>
              <a:rPr lang="nl-NL" dirty="0"/>
              <a:t>Als u een dia wilt toevoegen, klikt u in het menu Invoegen op Nieuwe dia of drukt u op </a:t>
            </a:r>
            <a:r>
              <a:rPr lang="nl-NL" dirty="0" err="1"/>
              <a:t>Ctrl+M</a:t>
            </a:r>
            <a:r>
              <a:rPr lang="nl-NL" dirty="0"/>
              <a:t>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Les 3: Afronding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Vat de hoofdpunten samen.</a:t>
            </a:r>
          </a:p>
          <a:p>
            <a:pPr rtl="0"/>
            <a:r>
              <a:rPr lang="nl-NL" dirty="0"/>
              <a:t>Ruim tijd in voor vragen.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smtClean="0"/>
              <a:t>Wat is Salt?</a:t>
            </a:r>
          </a:p>
          <a:p>
            <a:pPr lvl="1"/>
            <a:r>
              <a:rPr lang="en-US" dirty="0" err="1" smtClean="0"/>
              <a:t>Configuratie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Desired State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werkt</a:t>
            </a:r>
            <a:r>
              <a:rPr lang="en-US" dirty="0" smtClean="0"/>
              <a:t> Salt?</a:t>
            </a:r>
          </a:p>
          <a:p>
            <a:pPr lvl="1"/>
            <a:r>
              <a:rPr lang="en-US" dirty="0"/>
              <a:t>Client-Server </a:t>
            </a:r>
            <a:r>
              <a:rPr lang="en-US" dirty="0" err="1" smtClean="0"/>
              <a:t>Architectuur</a:t>
            </a:r>
            <a:endParaRPr lang="en-US" dirty="0" smtClean="0"/>
          </a:p>
          <a:p>
            <a:endParaRPr lang="nl-NL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Overzicht van training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Vermeld de hoofdpunten uit elke les.</a:t>
            </a:r>
          </a:p>
          <a:p>
            <a:pPr rtl="0"/>
            <a:r>
              <a:rPr lang="nl-NL" dirty="0"/>
              <a:t>Geef de bronnen op voor meer informatie over het onderwerp.</a:t>
            </a:r>
          </a:p>
          <a:p>
            <a:pPr lvl="1" rtl="0"/>
            <a:r>
              <a:rPr lang="nl-NL" dirty="0"/>
              <a:t>Vermeld bronnen op deze dia.</a:t>
            </a:r>
          </a:p>
          <a:p>
            <a:pPr lvl="1" rtl="0"/>
            <a:r>
              <a:rPr lang="nl-NL" dirty="0"/>
              <a:t>Deel hand-outs uit met extra bronnenmateriaal.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Beoordeling en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Bereid een quiz of test voor om te bepalen hoeveel de deelnemers hebben geleerd.</a:t>
            </a:r>
          </a:p>
          <a:p>
            <a:pPr rtl="0"/>
            <a:r>
              <a:rPr lang="nl-NL" dirty="0"/>
              <a:t>Ondervraag de deelnemers om te zien of ze de training nuttig vonden.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7" y="586694"/>
            <a:ext cx="7655613" cy="6054256"/>
          </a:xfrm>
        </p:spPr>
      </p:pic>
    </p:spTree>
    <p:extLst>
      <p:ext uri="{BB962C8B-B14F-4D97-AF65-F5344CB8AC3E}">
        <p14:creationId xmlns:p14="http://schemas.microsoft.com/office/powerpoint/2010/main" val="32531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Minion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Uitvoeren</a:t>
            </a:r>
            <a:r>
              <a:rPr lang="en-US" dirty="0" smtClean="0"/>
              <a:t> “states”</a:t>
            </a:r>
          </a:p>
          <a:p>
            <a:pPr lvl="1"/>
            <a:r>
              <a:rPr lang="en-US" dirty="0" err="1" smtClean="0"/>
              <a:t>Lokaal</a:t>
            </a:r>
            <a:r>
              <a:rPr lang="en-US" dirty="0" smtClean="0"/>
              <a:t> (</a:t>
            </a:r>
            <a:r>
              <a:rPr lang="en-US" dirty="0" err="1" smtClean="0"/>
              <a:t>masterless</a:t>
            </a:r>
            <a:r>
              <a:rPr lang="en-US" dirty="0" smtClean="0"/>
              <a:t>, </a:t>
            </a:r>
            <a:r>
              <a:rPr lang="en-US" dirty="0" err="1" smtClean="0"/>
              <a:t>vanaf</a:t>
            </a:r>
            <a:r>
              <a:rPr lang="en-US" dirty="0" smtClean="0"/>
              <a:t>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filessystem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Remote (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van Salt Master)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err="1" smtClean="0"/>
              <a:t>Versturen</a:t>
            </a:r>
            <a:endParaRPr lang="en-US" dirty="0" smtClean="0"/>
          </a:p>
          <a:p>
            <a:pPr lvl="1"/>
            <a:r>
              <a:rPr lang="en-US" dirty="0" err="1" smtClean="0"/>
              <a:t>Ontvangen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40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Minion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Executables:</a:t>
            </a:r>
          </a:p>
          <a:p>
            <a:pPr lvl="1"/>
            <a:r>
              <a:rPr lang="en-US" dirty="0" smtClean="0"/>
              <a:t>Salt-minion</a:t>
            </a:r>
          </a:p>
          <a:p>
            <a:pPr lvl="1"/>
            <a:r>
              <a:rPr lang="en-US" dirty="0" smtClean="0"/>
              <a:t>Salt-call</a:t>
            </a:r>
          </a:p>
          <a:p>
            <a:pPr lvl="1"/>
            <a:r>
              <a:rPr lang="en-US" dirty="0" smtClean="0"/>
              <a:t>Salt-proxy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Grains</a:t>
            </a:r>
          </a:p>
          <a:p>
            <a:pPr lvl="1"/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ingebouwd</a:t>
            </a:r>
            <a:r>
              <a:rPr lang="en-US" dirty="0" smtClean="0"/>
              <a:t> (</a:t>
            </a:r>
            <a:r>
              <a:rPr lang="en-US" dirty="0" err="1" smtClean="0"/>
              <a:t>o.a</a:t>
            </a:r>
            <a:r>
              <a:rPr lang="en-US" dirty="0" smtClean="0"/>
              <a:t>.):</a:t>
            </a:r>
          </a:p>
          <a:p>
            <a:pPr lvl="2"/>
            <a:r>
              <a:rPr lang="en-US" dirty="0" smtClean="0"/>
              <a:t>CPU / Memory / Disk </a:t>
            </a:r>
            <a:r>
              <a:rPr lang="en-US" dirty="0" err="1" smtClean="0"/>
              <a:t>Informatie</a:t>
            </a:r>
            <a:endParaRPr lang="en-US" dirty="0" smtClean="0"/>
          </a:p>
          <a:p>
            <a:pPr lvl="2"/>
            <a:r>
              <a:rPr lang="en-US" dirty="0" err="1" smtClean="0"/>
              <a:t>Netwerk</a:t>
            </a:r>
            <a:endParaRPr lang="en-US" dirty="0" smtClean="0"/>
          </a:p>
          <a:p>
            <a:pPr lvl="1"/>
            <a:r>
              <a:rPr lang="en-US" dirty="0" smtClean="0"/>
              <a:t>Custom:</a:t>
            </a:r>
          </a:p>
          <a:p>
            <a:pPr lvl="2"/>
            <a:r>
              <a:rPr lang="en-US" dirty="0" err="1" smtClean="0"/>
              <a:t>Zelf</a:t>
            </a:r>
            <a:r>
              <a:rPr lang="en-US" dirty="0" smtClean="0"/>
              <a:t>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via /</a:t>
            </a:r>
            <a:r>
              <a:rPr lang="en-US" dirty="0" err="1" smtClean="0"/>
              <a:t>etc</a:t>
            </a:r>
            <a:r>
              <a:rPr lang="en-US" dirty="0" smtClean="0"/>
              <a:t>/salt/grains</a:t>
            </a:r>
          </a:p>
          <a:p>
            <a:pPr lvl="2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 </a:t>
            </a:r>
          </a:p>
          <a:p>
            <a:pPr lvl="3"/>
            <a:r>
              <a:rPr lang="en-US" dirty="0" err="1" smtClean="0"/>
              <a:t>Rollen</a:t>
            </a:r>
            <a:r>
              <a:rPr lang="en-US" dirty="0" smtClean="0"/>
              <a:t>, </a:t>
            </a:r>
            <a:r>
              <a:rPr lang="en-US" dirty="0" err="1" smtClean="0"/>
              <a:t>Omgevingen</a:t>
            </a:r>
            <a:r>
              <a:rPr lang="en-US" dirty="0" smtClean="0"/>
              <a:t>, ‘Tags’, </a:t>
            </a:r>
            <a:r>
              <a:rPr lang="en-US" dirty="0" err="1" smtClean="0"/>
              <a:t>Eigenaarinfo</a:t>
            </a:r>
            <a:endParaRPr lang="en-US" dirty="0" smtClean="0"/>
          </a:p>
          <a:p>
            <a:pPr marL="70408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0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Fileserver</a:t>
            </a:r>
          </a:p>
          <a:p>
            <a:pPr lvl="1"/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Pillar</a:t>
            </a:r>
          </a:p>
          <a:p>
            <a:pPr lvl="1"/>
            <a:r>
              <a:rPr lang="en-US" dirty="0" smtClean="0"/>
              <a:t>Runners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Master (extra):</a:t>
            </a:r>
          </a:p>
          <a:p>
            <a:pPr lvl="1"/>
            <a:r>
              <a:rPr lang="en-US" dirty="0" smtClean="0"/>
              <a:t>Reactor</a:t>
            </a:r>
          </a:p>
          <a:p>
            <a:pPr lvl="1"/>
            <a:r>
              <a:rPr lang="en-US" dirty="0"/>
              <a:t>Salt </a:t>
            </a:r>
            <a:r>
              <a:rPr lang="en-US" dirty="0" smtClean="0"/>
              <a:t>Mine</a:t>
            </a:r>
          </a:p>
          <a:p>
            <a:pPr lvl="1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/salt/master</a:t>
            </a:r>
          </a:p>
          <a:p>
            <a:pPr lvl="2"/>
            <a:r>
              <a:rPr lang="en-US" dirty="0" smtClean="0"/>
              <a:t>Default </a:t>
            </a:r>
            <a:r>
              <a:rPr lang="en-US" dirty="0" err="1" smtClean="0"/>
              <a:t>Configuratie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</a:t>
            </a:r>
            <a:r>
              <a:rPr lang="en-US" dirty="0" err="1" smtClean="0"/>
              <a:t>master.d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Extra </a:t>
            </a:r>
            <a:r>
              <a:rPr lang="en-US" dirty="0" err="1" smtClean="0"/>
              <a:t>Configuratie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</a:t>
            </a:r>
            <a:r>
              <a:rPr lang="en-US" dirty="0" err="1" smtClean="0"/>
              <a:t>pki</a:t>
            </a:r>
            <a:endParaRPr lang="en-US" dirty="0" smtClean="0"/>
          </a:p>
          <a:p>
            <a:pPr lvl="2"/>
            <a:r>
              <a:rPr lang="en-US" dirty="0" err="1" smtClean="0"/>
              <a:t>Certificaat</a:t>
            </a:r>
            <a:r>
              <a:rPr lang="en-US" dirty="0" smtClean="0"/>
              <a:t> Management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/salt</a:t>
            </a:r>
          </a:p>
          <a:p>
            <a:pPr lvl="1"/>
            <a:r>
              <a:rPr lang="en-US" dirty="0" smtClean="0"/>
              <a:t>Top file</a:t>
            </a:r>
          </a:p>
          <a:p>
            <a:pPr lvl="1"/>
            <a:r>
              <a:rPr lang="en-US" dirty="0" smtClean="0"/>
              <a:t>State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/log/salt/</a:t>
            </a:r>
          </a:p>
          <a:p>
            <a:pPr lvl="1"/>
            <a:r>
              <a:rPr lang="en-US" dirty="0" smtClean="0"/>
              <a:t>Default log directory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92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PKI (Mutual AES)</a:t>
            </a:r>
          </a:p>
          <a:p>
            <a:pPr lvl="1"/>
            <a:r>
              <a:rPr lang="en-US" dirty="0" smtClean="0"/>
              <a:t>By default manual approval </a:t>
            </a:r>
            <a:r>
              <a:rPr lang="en-US" dirty="0" err="1" smtClean="0"/>
              <a:t>nodig</a:t>
            </a:r>
            <a:endParaRPr lang="en-US" dirty="0" smtClean="0"/>
          </a:p>
          <a:p>
            <a:pPr lvl="1"/>
            <a:r>
              <a:rPr lang="en-US" dirty="0" smtClean="0"/>
              <a:t>salt-key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Fileserver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/salt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Pillar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/pillar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Runners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3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Extra’s </a:t>
            </a:r>
            <a:r>
              <a:rPr lang="en-US" dirty="0"/>
              <a:t>o</a:t>
            </a:r>
            <a:r>
              <a:rPr lang="en-US" dirty="0" smtClean="0"/>
              <a:t>ver Salt: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het?</a:t>
            </a:r>
          </a:p>
          <a:p>
            <a:pPr lvl="1"/>
            <a:r>
              <a:rPr lang="en-US" dirty="0"/>
              <a:t>(in de basis) </a:t>
            </a:r>
            <a:r>
              <a:rPr lang="en-US" dirty="0" err="1"/>
              <a:t>Niets</a:t>
            </a:r>
            <a:r>
              <a:rPr lang="en-US" dirty="0"/>
              <a:t>! (Apache 2.0 License)</a:t>
            </a:r>
          </a:p>
          <a:p>
            <a:pPr lvl="1"/>
            <a:r>
              <a:rPr lang="en-US" dirty="0" err="1"/>
              <a:t>Betaalde</a:t>
            </a:r>
            <a:r>
              <a:rPr lang="en-US" dirty="0"/>
              <a:t> </a:t>
            </a:r>
            <a:r>
              <a:rPr lang="en-US" dirty="0" err="1"/>
              <a:t>Webbased</a:t>
            </a:r>
            <a:r>
              <a:rPr lang="en-US" dirty="0"/>
              <a:t> GUI (</a:t>
            </a:r>
            <a:r>
              <a:rPr lang="en-US" dirty="0" err="1"/>
              <a:t>vergelijkbaar</a:t>
            </a:r>
            <a:r>
              <a:rPr lang="en-US" dirty="0"/>
              <a:t> met </a:t>
            </a:r>
            <a:r>
              <a:rPr lang="en-US" dirty="0" err="1"/>
              <a:t>Ansible</a:t>
            </a:r>
            <a:r>
              <a:rPr lang="en-US" dirty="0"/>
              <a:t> Tower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Betaalde</a:t>
            </a:r>
            <a:r>
              <a:rPr lang="en-US" dirty="0" smtClean="0"/>
              <a:t> Support </a:t>
            </a:r>
            <a:r>
              <a:rPr lang="en-US" dirty="0" err="1" smtClean="0"/>
              <a:t>Contracten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Managements </a:t>
            </a:r>
            <a:r>
              <a:rPr lang="en-US" dirty="0" err="1"/>
              <a:t>Systemen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Overeenkomsten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Python 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pPr lvl="2"/>
            <a:r>
              <a:rPr lang="en-US" dirty="0"/>
              <a:t>Client-Server net </a:t>
            </a:r>
            <a:r>
              <a:rPr lang="en-US" dirty="0" err="1"/>
              <a:t>als</a:t>
            </a:r>
            <a:r>
              <a:rPr lang="en-US" dirty="0"/>
              <a:t> Chef en Puppet</a:t>
            </a:r>
          </a:p>
          <a:p>
            <a:pPr lvl="1"/>
            <a:r>
              <a:rPr lang="en-US" dirty="0" err="1"/>
              <a:t>Verschillen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enige</a:t>
            </a:r>
            <a:r>
              <a:rPr lang="en-US" dirty="0"/>
              <a:t> Event Driven</a:t>
            </a:r>
          </a:p>
          <a:p>
            <a:pPr lvl="2"/>
            <a:r>
              <a:rPr lang="en-US" dirty="0" err="1"/>
              <a:t>Enige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Message Bus</a:t>
            </a:r>
          </a:p>
          <a:p>
            <a:pPr lvl="2"/>
            <a:r>
              <a:rPr lang="en-US" dirty="0" err="1"/>
              <a:t>Enige</a:t>
            </a:r>
            <a:r>
              <a:rPr lang="en-US" dirty="0"/>
              <a:t> met (out of the box) </a:t>
            </a:r>
            <a:r>
              <a:rPr lang="en-US" dirty="0" err="1"/>
              <a:t>zowel</a:t>
            </a:r>
            <a:r>
              <a:rPr lang="en-US" dirty="0"/>
              <a:t> clientless </a:t>
            </a:r>
            <a:r>
              <a:rPr lang="en-US" dirty="0" err="1"/>
              <a:t>als</a:t>
            </a:r>
            <a:r>
              <a:rPr lang="en-US" dirty="0"/>
              <a:t> client-server </a:t>
            </a:r>
            <a:r>
              <a:rPr lang="en-US" dirty="0" err="1"/>
              <a:t>mogelijkheden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4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e van training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6_TF03460604" id="{2E200E85-541D-48A5-BFB0-DBA07DDA9DE1}" vid="{9076C743-BE82-44E9-BF1F-CB14A2F21507}"/>
    </a:ext>
  </a:extLst>
</a:theme>
</file>

<file path=ppt/theme/theme2.xml><?xml version="1.0" encoding="utf-8"?>
<a:theme xmlns:a="http://schemas.openxmlformats.org/drawingml/2006/main" name="Office-th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van training</Template>
  <TotalTime>48</TotalTime>
  <Words>755</Words>
  <Application>Microsoft Office PowerPoint</Application>
  <PresentationFormat>Breedbeeld</PresentationFormat>
  <Paragraphs>155</Paragraphs>
  <Slides>21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 2</vt:lpstr>
      <vt:lpstr>Presentatie van training</vt:lpstr>
      <vt:lpstr>SaltStack - Workshop</vt:lpstr>
      <vt:lpstr>Introductie</vt:lpstr>
      <vt:lpstr>PowerPoint-presentatie</vt:lpstr>
      <vt:lpstr>Minion Taken</vt:lpstr>
      <vt:lpstr>Demo - Minion</vt:lpstr>
      <vt:lpstr>Master Taken</vt:lpstr>
      <vt:lpstr>Master Structuur</vt:lpstr>
      <vt:lpstr>Master Taken</vt:lpstr>
      <vt:lpstr>Extra’s over Salt:</vt:lpstr>
      <vt:lpstr>Overzicht training</vt:lpstr>
      <vt:lpstr>Les 1: Doelstellingen</vt:lpstr>
      <vt:lpstr>Les 1: Inhoud</vt:lpstr>
      <vt:lpstr>Les 1: Afronding</vt:lpstr>
      <vt:lpstr>Les 2: Doelstellingen</vt:lpstr>
      <vt:lpstr>Les 2: Inhoud</vt:lpstr>
      <vt:lpstr>Les 2: Afronding</vt:lpstr>
      <vt:lpstr>Les 3: Doelstellingen</vt:lpstr>
      <vt:lpstr>Les 3: Inhoud</vt:lpstr>
      <vt:lpstr>Les 3: Afronding</vt:lpstr>
      <vt:lpstr>Overzicht van training</vt:lpstr>
      <vt:lpstr>Beoordeling en evaluatie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presentatie van training</dc:title>
  <dc:creator>Cramer, Thijs</dc:creator>
  <cp:lastModifiedBy>Cramer, Thijs</cp:lastModifiedBy>
  <cp:revision>7</cp:revision>
  <dcterms:created xsi:type="dcterms:W3CDTF">2018-12-21T14:16:28Z</dcterms:created>
  <dcterms:modified xsi:type="dcterms:W3CDTF">2018-12-21T15:05:22Z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