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72" r:id="rId4"/>
    <p:sldId id="276" r:id="rId5"/>
    <p:sldId id="277" r:id="rId6"/>
    <p:sldId id="273" r:id="rId7"/>
    <p:sldId id="274" r:id="rId8"/>
    <p:sldId id="275" r:id="rId9"/>
    <p:sldId id="278" r:id="rId10"/>
    <p:sldId id="280" r:id="rId11"/>
    <p:sldId id="279" r:id="rId12"/>
    <p:sldId id="291" r:id="rId13"/>
    <p:sldId id="282" r:id="rId14"/>
    <p:sldId id="281" r:id="rId15"/>
    <p:sldId id="284" r:id="rId16"/>
    <p:sldId id="285" r:id="rId17"/>
    <p:sldId id="283" r:id="rId18"/>
    <p:sldId id="286" r:id="rId19"/>
    <p:sldId id="288" r:id="rId20"/>
    <p:sldId id="289" r:id="rId21"/>
    <p:sldId id="294" r:id="rId22"/>
    <p:sldId id="290" r:id="rId23"/>
    <p:sldId id="293" r:id="rId24"/>
    <p:sldId id="292" r:id="rId25"/>
    <p:sldId id="271" r:id="rId26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911" autoAdjust="0"/>
  </p:normalViewPr>
  <p:slideViewPr>
    <p:cSldViewPr snapToGrid="0">
      <p:cViewPr varScale="1">
        <p:scale>
          <a:sx n="102" d="100"/>
          <a:sy n="102" d="100"/>
        </p:scale>
        <p:origin x="81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8C9DC8-80D0-440C-B6DF-03CD5BC1BD7F}" type="datetime1">
              <a:rPr lang="nl-NL" smtClean="0"/>
              <a:t>3-1-2019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E3010B-743B-4BB7-83BC-C455CF22D628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nl-NL" dirty="0"/>
              <a:t>Het nut van de presentatie voor het publiek: Volwassen cursisten zijn meer geïnteresseerd in een onderwerp als ze weten waarom het belangrijk voor hen is en op welke manier.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nl-NL" dirty="0"/>
              <a:t>Het kennisniveau van de presentator over het onderwerp: Vermeld kort uw referenties in dit gebied of leg uit waarom de deelnemers naar u moeten luisteren.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9131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Runners:</a:t>
            </a:r>
            <a:r>
              <a:rPr lang="en-US" baseline="0" dirty="0" smtClean="0"/>
              <a:t> Functions die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op de master </a:t>
            </a:r>
            <a:r>
              <a:rPr lang="en-US" baseline="0" dirty="0" err="1" smtClean="0"/>
              <a:t>tijdens</a:t>
            </a:r>
            <a:r>
              <a:rPr lang="en-US" baseline="0" dirty="0" smtClean="0"/>
              <a:t> client runs</a:t>
            </a:r>
          </a:p>
          <a:p>
            <a:r>
              <a:rPr lang="en-US" baseline="0" dirty="0" smtClean="0"/>
              <a:t>Reactor: </a:t>
            </a:r>
            <a:r>
              <a:rPr lang="en-US" baseline="0" dirty="0" err="1" smtClean="0"/>
              <a:t>Reageert</a:t>
            </a:r>
            <a:r>
              <a:rPr lang="en-US" baseline="0" dirty="0" smtClean="0"/>
              <a:t> op Events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noProof="0" smtClean="0"/>
              <a:t>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251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3" name="Rechthoek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4" name="Rechthoek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5" name="Rechthoek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6" name="Rechthoek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7" name="Rechthoek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10" name="Rechthoek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11" name="Rechthoek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9" name="Subtitel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nl-NL" noProof="0" smtClean="0"/>
              <a:t>Klik om de ondertitelstijl van het model te bewerken</a:t>
            </a:r>
            <a:endParaRPr lang="nl-NL" noProof="0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50C1F332-881C-4CBA-AD90-EEDF0B4BF7DA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F24579-2DC7-4740-BB66-C7F570AA21D7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nl-NL" noProof="0" dirty="0"/>
              <a:t>Klik om de tekststijlen van het model te bewerken</a:t>
            </a:r>
          </a:p>
          <a:p>
            <a:pPr lvl="1" rtl="0" eaLnBrk="1" latinLnBrk="0" hangingPunct="1"/>
            <a:r>
              <a:rPr lang="nl-NL" noProof="0" dirty="0"/>
              <a:t>Tweede niveau</a:t>
            </a:r>
          </a:p>
          <a:p>
            <a:pPr lvl="2" rtl="0" eaLnBrk="1" latinLnBrk="0" hangingPunct="1"/>
            <a:r>
              <a:rPr lang="nl-NL" noProof="0" dirty="0"/>
              <a:t>Derde niveau</a:t>
            </a:r>
          </a:p>
          <a:p>
            <a:pPr lvl="3" rtl="0" eaLnBrk="1" latinLnBrk="0" hangingPunct="1"/>
            <a:r>
              <a:rPr lang="nl-NL" noProof="0" dirty="0"/>
              <a:t>Vierde niveau</a:t>
            </a:r>
          </a:p>
          <a:p>
            <a:pPr lvl="4" rtl="0" eaLnBrk="1" latinLnBrk="0" hangingPunct="1"/>
            <a:r>
              <a:rPr lang="nl-NL" noProof="0" dirty="0"/>
              <a:t>Vijfde niveau</a:t>
            </a:r>
            <a:endParaRPr kumimoji="0"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5E7DD-667D-4A23-9A2F-48BA945A9952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BC626-466B-4691-A422-291075234BB7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nl-NL" noProof="0" smtClean="0"/>
              <a:t>Klik om de stijl te bewerken</a:t>
            </a:r>
            <a:endParaRPr kumimoji="0"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B9AA8D-7864-4226-8994-630C0BB2D7D9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6F41A-2D0F-4BBB-AF38-59959C791A62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3C9DA2-3351-41E7-B6F6-4417A9EA5B24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39BFF286-C203-463D-8D94-A3E2D5ACB562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82B6-86B0-4DE1-8E01-65A27FB45F7A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nl-NL" noProof="0" dirty="0"/>
              <a:t>Titelstijl van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586CB-974F-4A82-A297-BC5524B24357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nl-NL" noProof="0" smtClean="0"/>
              <a:t>Klik op het pictogram als u een afbeelding wilt toevoegen</a:t>
            </a:r>
            <a:endParaRPr kumimoji="0"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0AD16C-5FCB-4BEF-B14C-25099D4DC916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0" name="Rechthoek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1" name="Rechthoek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2" name="Rechthoek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5" name="Rechthoek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8" name="Rechthoek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9" name="Rechthoek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40" name="Rechthoek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14A83D9-DA8C-4F90-9F2A-2DA41120B4AD}" type="datetime1">
              <a:rPr lang="nl-NL" noProof="0" smtClean="0"/>
              <a:t>3-1-2019</a:t>
            </a:fld>
            <a:endParaRPr lang="nl-NL" noProof="0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 smtClean="0"/>
              <a:t>SaltStack</a:t>
            </a:r>
            <a:r>
              <a:rPr lang="nl-NL" dirty="0" smtClean="0"/>
              <a:t> - Workshop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 smtClean="0"/>
              <a:t>Thijs Cramer – CINQ ICT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Master – </a:t>
            </a:r>
            <a:r>
              <a:rPr lang="en-US" dirty="0" err="1" smtClean="0"/>
              <a:t>Koppelen</a:t>
            </a:r>
            <a:r>
              <a:rPr lang="en-US" dirty="0" smtClean="0"/>
              <a:t> Minion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Lijst</a:t>
            </a:r>
            <a:r>
              <a:rPr lang="en-US" dirty="0" smtClean="0"/>
              <a:t> met keys:</a:t>
            </a:r>
          </a:p>
          <a:p>
            <a:pPr lvl="1"/>
            <a:r>
              <a:rPr lang="en-US" dirty="0" smtClean="0"/>
              <a:t>salt-key –l</a:t>
            </a:r>
          </a:p>
          <a:p>
            <a:r>
              <a:rPr lang="en-US" dirty="0" err="1" smtClean="0"/>
              <a:t>Accepten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alt-key –a &lt;wildcard&gt;</a:t>
            </a:r>
          </a:p>
          <a:p>
            <a:r>
              <a:rPr lang="en-US" dirty="0" err="1" smtClean="0"/>
              <a:t>Rejecten</a:t>
            </a:r>
            <a:endParaRPr lang="en-US" dirty="0" smtClean="0"/>
          </a:p>
          <a:p>
            <a:pPr lvl="1"/>
            <a:r>
              <a:rPr lang="en-US" dirty="0" smtClean="0"/>
              <a:t>salt-key –r &lt;wildcard&gt;</a:t>
            </a:r>
          </a:p>
          <a:p>
            <a:r>
              <a:rPr lang="en-US" dirty="0" err="1" smtClean="0"/>
              <a:t>Deleten</a:t>
            </a:r>
            <a:r>
              <a:rPr lang="en-US" dirty="0" smtClean="0"/>
              <a:t> (</a:t>
            </a:r>
            <a:r>
              <a:rPr lang="en-US" dirty="0" err="1" smtClean="0"/>
              <a:t>opruimen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salt-key -	d &lt;wildcard&gt;</a:t>
            </a:r>
          </a:p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Accepten</a:t>
            </a:r>
            <a:r>
              <a:rPr lang="en-US" dirty="0" smtClean="0"/>
              <a:t> (poor man’s solution)</a:t>
            </a:r>
          </a:p>
          <a:p>
            <a:pPr lvl="1"/>
            <a:r>
              <a:rPr lang="en-US" dirty="0" smtClean="0"/>
              <a:t>salt-key –A</a:t>
            </a:r>
          </a:p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Rejecten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alt-key –R</a:t>
            </a:r>
          </a:p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Deleten</a:t>
            </a:r>
            <a:r>
              <a:rPr lang="en-US" dirty="0" smtClean="0"/>
              <a:t> (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/>
              <a:t> </a:t>
            </a:r>
            <a:r>
              <a:rPr lang="en-US" dirty="0" smtClean="0"/>
              <a:t>*)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alt-key -D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11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Master (</a:t>
            </a:r>
            <a:r>
              <a:rPr lang="en-US" dirty="0" err="1" smtClean="0"/>
              <a:t>vervolg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salt ‘&lt;targets&gt;’ &lt;</a:t>
            </a:r>
            <a:r>
              <a:rPr lang="en-US" dirty="0" err="1" smtClean="0"/>
              <a:t>functie</a:t>
            </a:r>
            <a:r>
              <a:rPr lang="en-US" dirty="0" smtClean="0"/>
              <a:t>&gt; &lt;arguments&gt;</a:t>
            </a:r>
          </a:p>
          <a:p>
            <a:r>
              <a:rPr lang="en-US" dirty="0" err="1" smtClean="0"/>
              <a:t>Voorbeelden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 ‘*’ </a:t>
            </a:r>
            <a:r>
              <a:rPr lang="en-US" dirty="0" err="1" smtClean="0"/>
              <a:t>test.ping</a:t>
            </a:r>
            <a:endParaRPr lang="en-US" dirty="0" smtClean="0"/>
          </a:p>
          <a:p>
            <a:pPr lvl="1"/>
            <a:r>
              <a:rPr lang="en-US" dirty="0" smtClean="0"/>
              <a:t>salt ‘*’ </a:t>
            </a:r>
            <a:r>
              <a:rPr lang="en-US" dirty="0" err="1" smtClean="0"/>
              <a:t>file.read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 smtClean="0"/>
          </a:p>
          <a:p>
            <a:pPr lvl="1"/>
            <a:r>
              <a:rPr lang="en-US" dirty="0" smtClean="0"/>
              <a:t>salt ‘*’ </a:t>
            </a:r>
            <a:r>
              <a:rPr lang="en-US" dirty="0" err="1" smtClean="0"/>
              <a:t>pkg.install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Kanttekening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Voorbeelden</a:t>
            </a:r>
            <a:r>
              <a:rPr lang="en-US" dirty="0" smtClean="0"/>
              <a:t> van Execution Modules, </a:t>
            </a:r>
            <a:r>
              <a:rPr lang="en-US" dirty="0" err="1" smtClean="0"/>
              <a:t>geen</a:t>
            </a:r>
            <a:r>
              <a:rPr lang="en-US" dirty="0" smtClean="0"/>
              <a:t> State Modules!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State Modules </a:t>
            </a:r>
            <a:r>
              <a:rPr lang="en-US" b="1" dirty="0" err="1" smtClean="0"/>
              <a:t>zijn</a:t>
            </a:r>
            <a:r>
              <a:rPr lang="en-US" b="1" dirty="0" smtClean="0"/>
              <a:t> </a:t>
            </a:r>
            <a:r>
              <a:rPr lang="en-US" b="1" dirty="0" err="1" smtClean="0"/>
              <a:t>verzamelingen</a:t>
            </a:r>
            <a:r>
              <a:rPr lang="en-US" b="1" dirty="0" smtClean="0"/>
              <a:t> van </a:t>
            </a:r>
            <a:r>
              <a:rPr lang="en-US" b="1" dirty="0" err="1" smtClean="0"/>
              <a:t>functies</a:t>
            </a:r>
            <a:r>
              <a:rPr lang="en-US" b="1" dirty="0" smtClean="0"/>
              <a:t> </a:t>
            </a:r>
            <a:r>
              <a:rPr lang="en-US" b="1" dirty="0" err="1" smtClean="0"/>
              <a:t>uit</a:t>
            </a:r>
            <a:r>
              <a:rPr lang="en-US" b="1" dirty="0" smtClean="0"/>
              <a:t> Execution Modules </a:t>
            </a:r>
            <a:r>
              <a:rPr lang="en-US" b="1" dirty="0" err="1" smtClean="0"/>
              <a:t>welke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“Desired State” </a:t>
            </a:r>
            <a:r>
              <a:rPr lang="en-US" b="1" dirty="0" err="1" smtClean="0"/>
              <a:t>mogelijk</a:t>
            </a:r>
            <a:r>
              <a:rPr lang="en-US" b="1" dirty="0" smtClean="0"/>
              <a:t> </a:t>
            </a:r>
            <a:r>
              <a:rPr lang="en-US" b="1" dirty="0" err="1" smtClean="0"/>
              <a:t>maken</a:t>
            </a:r>
            <a:r>
              <a:rPr lang="en-US" b="1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2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01: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functies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rapport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vragen</a:t>
            </a:r>
            <a:r>
              <a:rPr lang="en-US" dirty="0" smtClean="0"/>
              <a:t> over disk </a:t>
            </a:r>
            <a:r>
              <a:rPr lang="en-US" dirty="0" err="1" smtClean="0"/>
              <a:t>gebruik</a:t>
            </a:r>
            <a:endParaRPr lang="en-US" dirty="0" smtClean="0"/>
          </a:p>
          <a:p>
            <a:r>
              <a:rPr lang="en-US" dirty="0" err="1" smtClean="0"/>
              <a:t>Probeer</a:t>
            </a:r>
            <a:r>
              <a:rPr lang="en-US" dirty="0" smtClean="0"/>
              <a:t> de </a:t>
            </a:r>
            <a:r>
              <a:rPr lang="en-US" dirty="0" err="1" smtClean="0"/>
              <a:t>grootte</a:t>
            </a:r>
            <a:r>
              <a:rPr lang="en-US" dirty="0" smtClean="0"/>
              <a:t> van de directory /</a:t>
            </a:r>
            <a:r>
              <a:rPr lang="en-US" dirty="0" err="1" smtClean="0"/>
              <a:t>usr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endParaRPr lang="en-US" dirty="0" smtClean="0"/>
          </a:p>
          <a:p>
            <a:r>
              <a:rPr lang="en-US" dirty="0" err="1" smtClean="0"/>
              <a:t>Probeer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IP </a:t>
            </a:r>
            <a:r>
              <a:rPr lang="en-US" dirty="0" err="1" smtClean="0"/>
              <a:t>Adressen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achterhalen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5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File (.</a:t>
            </a:r>
            <a:r>
              <a:rPr lang="en-US" dirty="0" err="1" smtClean="0"/>
              <a:t>sls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YAML (JSON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Verzameling</a:t>
            </a:r>
            <a:r>
              <a:rPr lang="en-US" dirty="0" smtClean="0"/>
              <a:t> State Modules</a:t>
            </a:r>
          </a:p>
          <a:p>
            <a:pPr lvl="1"/>
            <a:r>
              <a:rPr lang="en-US" dirty="0" err="1" smtClean="0"/>
              <a:t>Sequentieel</a:t>
            </a:r>
            <a:r>
              <a:rPr lang="en-US" dirty="0" smtClean="0"/>
              <a:t> </a:t>
            </a:r>
            <a:r>
              <a:rPr lang="en-US" dirty="0" err="1" smtClean="0"/>
              <a:t>uitgevoerd</a:t>
            </a:r>
            <a:r>
              <a:rPr lang="en-US" dirty="0" smtClean="0"/>
              <a:t> </a:t>
            </a:r>
            <a:r>
              <a:rPr lang="en-US" dirty="0" err="1" smtClean="0"/>
              <a:t>tenzij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aangegeven</a:t>
            </a:r>
            <a:r>
              <a:rPr lang="en-US" dirty="0" smtClean="0"/>
              <a:t> (dependencies)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---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Setup </a:t>
            </a:r>
            <a:r>
              <a:rPr lang="en-US" sz="1600" dirty="0" err="1" smtClean="0">
                <a:latin typeface="Consolas" panose="020B0609020204030204" pitchFamily="49" charset="0"/>
              </a:rPr>
              <a:t>motd</a:t>
            </a:r>
            <a:r>
              <a:rPr lang="en-US" sz="1600" dirty="0" smtClean="0">
                <a:latin typeface="Consolas" panose="020B0609020204030204" pitchFamily="49" charset="0"/>
              </a:rPr>
              <a:t> file: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file.managed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- name: /</a:t>
            </a:r>
            <a:r>
              <a:rPr lang="en-US" sz="1600" dirty="0" err="1" smtClean="0">
                <a:latin typeface="Consolas" panose="020B0609020204030204" pitchFamily="49" charset="0"/>
              </a:rPr>
              <a:t>etc</a:t>
            </a:r>
            <a:r>
              <a:rPr lang="en-US" sz="1600" dirty="0" smtClean="0"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latin typeface="Consolas" panose="020B0609020204030204" pitchFamily="49" charset="0"/>
              </a:rPr>
              <a:t>motd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- contents: “Hello from my machine!”</a:t>
            </a:r>
            <a:endParaRPr lang="nl-NL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02 </a:t>
            </a:r>
            <a:r>
              <a:rPr lang="en-US" dirty="0" smtClean="0"/>
              <a:t>– </a:t>
            </a:r>
            <a:r>
              <a:rPr lang="en-US" dirty="0" err="1" smtClean="0"/>
              <a:t>Lokale</a:t>
            </a:r>
            <a:r>
              <a:rPr lang="en-US" dirty="0" smtClean="0"/>
              <a:t> State (~ 5 </a:t>
            </a:r>
            <a:r>
              <a:rPr lang="en-US" dirty="0" err="1" smtClean="0"/>
              <a:t>minuten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Lijst</a:t>
            </a:r>
            <a:r>
              <a:rPr lang="en-US" dirty="0" smtClean="0"/>
              <a:t> met states </a:t>
            </a:r>
            <a:r>
              <a:rPr lang="en-US" dirty="0" err="1" smtClean="0"/>
              <a:t>bekijken</a:t>
            </a:r>
            <a:endParaRPr lang="nl-NL" dirty="0" smtClean="0"/>
          </a:p>
          <a:p>
            <a:pPr lvl="1"/>
            <a:r>
              <a:rPr lang="nl-NL" dirty="0" err="1" smtClean="0"/>
              <a:t>salt</a:t>
            </a:r>
            <a:r>
              <a:rPr lang="nl-NL" dirty="0" smtClean="0"/>
              <a:t>-call </a:t>
            </a:r>
            <a:r>
              <a:rPr lang="nl-NL" dirty="0"/>
              <a:t>--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state.show_sls</a:t>
            </a:r>
            <a:r>
              <a:rPr lang="nl-NL" dirty="0"/>
              <a:t> </a:t>
            </a:r>
            <a:r>
              <a:rPr lang="nl-NL" dirty="0" smtClean="0"/>
              <a:t>\*</a:t>
            </a:r>
          </a:p>
          <a:p>
            <a:r>
              <a:rPr lang="en-US" dirty="0" err="1" smtClean="0"/>
              <a:t>Lokale</a:t>
            </a:r>
            <a:r>
              <a:rPr lang="en-US" dirty="0" smtClean="0"/>
              <a:t> state </a:t>
            </a:r>
            <a:r>
              <a:rPr lang="en-US" dirty="0" err="1" smtClean="0"/>
              <a:t>uitvoeren</a:t>
            </a:r>
            <a:endParaRPr lang="nl-NL" dirty="0" smtClean="0"/>
          </a:p>
          <a:p>
            <a:pPr lvl="1"/>
            <a:r>
              <a:rPr lang="nl-NL" dirty="0" err="1"/>
              <a:t>salt</a:t>
            </a:r>
            <a:r>
              <a:rPr lang="nl-NL" dirty="0"/>
              <a:t>-call --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 smtClean="0"/>
              <a:t>state.apply</a:t>
            </a:r>
            <a:r>
              <a:rPr lang="nl-NL" dirty="0" smtClean="0"/>
              <a:t> &lt;state naam&gt;</a:t>
            </a:r>
          </a:p>
          <a:p>
            <a:pPr lvl="1"/>
            <a:endParaRPr lang="en-US" dirty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pPr lvl="1"/>
            <a:r>
              <a:rPr lang="nl-NL" dirty="0" err="1"/>
              <a:t>salt</a:t>
            </a:r>
            <a:r>
              <a:rPr lang="nl-NL" dirty="0"/>
              <a:t>-call --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state.apply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-first-state</a:t>
            </a:r>
          </a:p>
        </p:txBody>
      </p:sp>
    </p:spTree>
    <p:extLst>
      <p:ext uri="{BB962C8B-B14F-4D97-AF65-F5344CB8AC3E}">
        <p14:creationId xmlns:p14="http://schemas.microsoft.com/office/powerpoint/2010/main" val="25941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Verzameling</a:t>
            </a:r>
            <a:r>
              <a:rPr lang="en-US" dirty="0" smtClean="0"/>
              <a:t> van State files per “Environment”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  <a:endParaRPr lang="en-US" dirty="0"/>
          </a:p>
          <a:p>
            <a:pPr marL="109728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---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&lt;environment&gt;: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‘&lt;wildcard&gt;’: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- &lt;state&gt;</a:t>
            </a:r>
          </a:p>
          <a:p>
            <a:endParaRPr lang="en-US" dirty="0" smtClean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  <a:endParaRPr lang="en-US" dirty="0"/>
          </a:p>
          <a:p>
            <a:pPr marL="109728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---</a:t>
            </a:r>
          </a:p>
          <a:p>
            <a:pPr marL="109728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base:</a:t>
            </a:r>
            <a:endParaRPr lang="en-US" sz="19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r>
              <a:rPr lang="en-US" sz="1900" dirty="0" smtClean="0">
                <a:latin typeface="Consolas" panose="020B0609020204030204" pitchFamily="49" charset="0"/>
              </a:rPr>
              <a:t>‘*’:</a:t>
            </a:r>
            <a:endParaRPr lang="en-US" sz="19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- </a:t>
            </a:r>
            <a:r>
              <a:rPr lang="en-US" sz="1900" dirty="0" smtClean="0">
                <a:latin typeface="Consolas" panose="020B0609020204030204" pitchFamily="49" charset="0"/>
              </a:rPr>
              <a:t>my-first-state</a:t>
            </a:r>
            <a:endParaRPr lang="en-US" sz="1900" dirty="0">
              <a:latin typeface="Consolas" panose="020B06090202040302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7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File - </a:t>
            </a:r>
            <a:r>
              <a:rPr lang="en-US" dirty="0" err="1" smtClean="0"/>
              <a:t>Vervolg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 smtClean="0"/>
              <a:t>Uitgebreid</a:t>
            </a:r>
            <a:r>
              <a:rPr lang="en-US" sz="7200" dirty="0" smtClean="0"/>
              <a:t> </a:t>
            </a:r>
            <a:r>
              <a:rPr lang="en-US" sz="7200" dirty="0" err="1"/>
              <a:t>v</a:t>
            </a:r>
            <a:r>
              <a:rPr lang="en-US" sz="7200" dirty="0" err="1" smtClean="0"/>
              <a:t>oorbeeld</a:t>
            </a:r>
            <a:r>
              <a:rPr lang="en-US" sz="7200" dirty="0" smtClean="0"/>
              <a:t>:</a:t>
            </a:r>
            <a:endParaRPr lang="en-US" sz="7200" dirty="0"/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---</a:t>
            </a:r>
          </a:p>
          <a:p>
            <a:pPr marL="109728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base: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users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smtClean="0">
                <a:latin typeface="Consolas" panose="020B0609020204030204" pitchFamily="49" charset="0"/>
              </a:rPr>
              <a:t>‘web-*’: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smtClean="0">
                <a:latin typeface="Consolas" panose="020B0609020204030204" pitchFamily="49" charset="0"/>
              </a:rPr>
              <a:t>webserver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</a:t>
            </a:r>
            <a:r>
              <a:rPr lang="en-US" sz="3600" dirty="0" err="1" smtClean="0">
                <a:latin typeface="Consolas" panose="020B0609020204030204" pitchFamily="49" charset="0"/>
              </a:rPr>
              <a:t>db</a:t>
            </a:r>
            <a:r>
              <a:rPr lang="en-US" sz="3600" dirty="0" smtClean="0">
                <a:latin typeface="Consolas" panose="020B0609020204030204" pitchFamily="49" charset="0"/>
              </a:rPr>
              <a:t>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</a:t>
            </a:r>
            <a:r>
              <a:rPr lang="en-US" sz="3600" dirty="0" err="1" smtClean="0">
                <a:latin typeface="Consolas" panose="020B0609020204030204" pitchFamily="49" charset="0"/>
              </a:rPr>
              <a:t>databaseserver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‘file-*’: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fileserver</a:t>
            </a:r>
          </a:p>
          <a:p>
            <a:pPr marL="109728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test: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</a:t>
            </a:r>
            <a:r>
              <a:rPr lang="en-US" sz="3600" dirty="0" err="1" smtClean="0">
                <a:latin typeface="Consolas" panose="020B0609020204030204" pitchFamily="49" charset="0"/>
              </a:rPr>
              <a:t>testusers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</a:t>
            </a:r>
            <a:r>
              <a:rPr lang="en-US" sz="3600" dirty="0">
                <a:latin typeface="Consolas" panose="020B0609020204030204" pitchFamily="49" charset="0"/>
              </a:rPr>
              <a:t>web-*’: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webserver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</a:t>
            </a:r>
            <a:r>
              <a:rPr lang="en-US" sz="3600" dirty="0" err="1">
                <a:latin typeface="Consolas" panose="020B0609020204030204" pitchFamily="49" charset="0"/>
              </a:rPr>
              <a:t>db</a:t>
            </a:r>
            <a:r>
              <a:rPr lang="en-US" sz="3600" dirty="0">
                <a:latin typeface="Consolas" panose="020B0609020204030204" pitchFamily="49" charset="0"/>
              </a:rPr>
              <a:t>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err="1">
                <a:latin typeface="Consolas" panose="020B0609020204030204" pitchFamily="49" charset="0"/>
              </a:rPr>
              <a:t>databaseserver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‘file-*’: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smtClean="0">
                <a:latin typeface="Consolas" panose="020B0609020204030204" pitchFamily="49" charset="0"/>
              </a:rPr>
              <a:t>fileserver</a:t>
            </a:r>
          </a:p>
          <a:p>
            <a:pPr marL="109728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prod: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err="1" smtClean="0">
                <a:latin typeface="Consolas" panose="020B0609020204030204" pitchFamily="49" charset="0"/>
              </a:rPr>
              <a:t>produsers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‘web-*’: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webserver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</a:t>
            </a:r>
            <a:r>
              <a:rPr lang="en-US" sz="3600" dirty="0" err="1">
                <a:latin typeface="Consolas" panose="020B0609020204030204" pitchFamily="49" charset="0"/>
              </a:rPr>
              <a:t>db</a:t>
            </a:r>
            <a:r>
              <a:rPr lang="en-US" sz="3600" dirty="0">
                <a:latin typeface="Consolas" panose="020B0609020204030204" pitchFamily="49" charset="0"/>
              </a:rPr>
              <a:t>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err="1" smtClean="0">
                <a:latin typeface="Consolas" panose="020B0609020204030204" pitchFamily="49" charset="0"/>
              </a:rPr>
              <a:t>databaseserver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hardening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‘file-*’: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fileserver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25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03 </a:t>
            </a:r>
            <a:r>
              <a:rPr lang="en-US" dirty="0" smtClean="0"/>
              <a:t>– </a:t>
            </a:r>
            <a:r>
              <a:rPr lang="en-US" dirty="0" err="1" smtClean="0"/>
              <a:t>Lokale</a:t>
            </a:r>
            <a:r>
              <a:rPr lang="en-US" dirty="0" smtClean="0"/>
              <a:t> State &amp; Top (~ 10 </a:t>
            </a:r>
            <a:r>
              <a:rPr lang="en-US" dirty="0" err="1" smtClean="0"/>
              <a:t>minuten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state </a:t>
            </a:r>
            <a:r>
              <a:rPr lang="en-US" dirty="0" err="1" smtClean="0"/>
              <a:t>waarin</a:t>
            </a:r>
            <a:r>
              <a:rPr lang="en-US" dirty="0" smtClean="0"/>
              <a:t> je: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directory “workshop” </a:t>
            </a:r>
            <a:r>
              <a:rPr lang="en-US" dirty="0" err="1" smtClean="0"/>
              <a:t>aanmaakt</a:t>
            </a:r>
            <a:r>
              <a:rPr lang="en-US" dirty="0" smtClean="0"/>
              <a:t> in /root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file in </a:t>
            </a:r>
            <a:r>
              <a:rPr lang="en-US" dirty="0" err="1" smtClean="0"/>
              <a:t>deze</a:t>
            </a:r>
            <a:r>
              <a:rPr lang="en-US" dirty="0" smtClean="0"/>
              <a:t> directory </a:t>
            </a:r>
            <a:r>
              <a:rPr lang="en-US" dirty="0" err="1" smtClean="0"/>
              <a:t>aanmaakt</a:t>
            </a:r>
            <a:r>
              <a:rPr lang="en-US" dirty="0" smtClean="0"/>
              <a:t> met de </a:t>
            </a:r>
            <a:r>
              <a:rPr lang="en-US" dirty="0" err="1" smtClean="0"/>
              <a:t>naam</a:t>
            </a:r>
            <a:r>
              <a:rPr lang="en-US" dirty="0" smtClean="0"/>
              <a:t> “</a:t>
            </a:r>
            <a:r>
              <a:rPr lang="en-US" dirty="0" smtClean="0"/>
              <a:t>lab02”</a:t>
            </a:r>
            <a:endParaRPr lang="en-US" dirty="0" smtClean="0"/>
          </a:p>
          <a:p>
            <a:pPr lvl="1"/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in </a:t>
            </a:r>
            <a:r>
              <a:rPr lang="en-US" dirty="0" err="1" smtClean="0"/>
              <a:t>deze</a:t>
            </a:r>
            <a:r>
              <a:rPr lang="en-US" dirty="0" smtClean="0"/>
              <a:t> file de </a:t>
            </a:r>
            <a:r>
              <a:rPr lang="en-US" dirty="0" err="1" smtClean="0"/>
              <a:t>tekst</a:t>
            </a:r>
            <a:r>
              <a:rPr lang="en-US" dirty="0" smtClean="0"/>
              <a:t>: “</a:t>
            </a:r>
            <a:r>
              <a:rPr lang="en-US" dirty="0" err="1" smtClean="0"/>
              <a:t>SaltStack</a:t>
            </a:r>
            <a:r>
              <a:rPr lang="en-US" dirty="0" smtClean="0"/>
              <a:t> Workshop 2019” </a:t>
            </a:r>
            <a:r>
              <a:rPr lang="en-US" dirty="0" err="1" smtClean="0"/>
              <a:t>staat</a:t>
            </a:r>
            <a:endParaRPr lang="en-US" dirty="0"/>
          </a:p>
          <a:p>
            <a:pPr lvl="1"/>
            <a:r>
              <a:rPr lang="en-US" dirty="0" err="1" smtClean="0"/>
              <a:t>Voer</a:t>
            </a:r>
            <a:r>
              <a:rPr lang="en-US" dirty="0" smtClean="0"/>
              <a:t> de </a:t>
            </a:r>
            <a:r>
              <a:rPr lang="en-US" dirty="0" smtClean="0"/>
              <a:t>state (direct) </a:t>
            </a:r>
            <a:r>
              <a:rPr lang="en-US" dirty="0" err="1" smtClean="0"/>
              <a:t>uit</a:t>
            </a:r>
            <a:endParaRPr lang="en-US" dirty="0" smtClean="0"/>
          </a:p>
          <a:p>
            <a:pPr lvl="1"/>
            <a:r>
              <a:rPr lang="en-US" dirty="0" smtClean="0"/>
              <a:t>Koppel de state in de top file</a:t>
            </a:r>
          </a:p>
          <a:p>
            <a:pPr lvl="1"/>
            <a:r>
              <a:rPr lang="en-US" dirty="0" err="1" smtClean="0"/>
              <a:t>Controleer</a:t>
            </a:r>
            <a:r>
              <a:rPr lang="en-US" dirty="0" smtClean="0"/>
              <a:t> of de state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gevonden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endParaRPr lang="en-US" dirty="0" smtClean="0"/>
          </a:p>
          <a:p>
            <a:pPr lvl="1"/>
            <a:r>
              <a:rPr lang="en-US" dirty="0" smtClean="0"/>
              <a:t>Pas de top file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</a:t>
            </a:r>
            <a:r>
              <a:rPr lang="en-US" dirty="0" err="1" smtClean="0"/>
              <a:t>oude</a:t>
            </a:r>
            <a:r>
              <a:rPr lang="en-US" dirty="0" smtClean="0"/>
              <a:t> state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geldt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minion!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60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Master </a:t>
            </a:r>
            <a:r>
              <a:rPr lang="en-US" dirty="0" err="1" smtClean="0"/>
              <a:t>gestuurde</a:t>
            </a:r>
            <a:r>
              <a:rPr lang="en-US" dirty="0" smtClean="0"/>
              <a:t> State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Vrijwel gelijk aan </a:t>
            </a:r>
            <a:r>
              <a:rPr lang="nl-NL" dirty="0" err="1" smtClean="0"/>
              <a:t>Minion</a:t>
            </a:r>
            <a:endParaRPr lang="nl-NL" dirty="0" smtClean="0"/>
          </a:p>
          <a:p>
            <a:r>
              <a:rPr lang="nl-NL" dirty="0" smtClean="0"/>
              <a:t>Via Fileserver</a:t>
            </a:r>
          </a:p>
          <a:p>
            <a:r>
              <a:rPr lang="nl-NL" dirty="0" err="1" smtClean="0"/>
              <a:t>Top.sls</a:t>
            </a:r>
            <a:r>
              <a:rPr lang="nl-NL" dirty="0" smtClean="0"/>
              <a:t> wordt gebruikt voor matchen </a:t>
            </a:r>
            <a:r>
              <a:rPr lang="nl-NL" dirty="0" err="1" smtClean="0"/>
              <a:t>nodes</a:t>
            </a:r>
            <a:r>
              <a:rPr lang="nl-NL" dirty="0" smtClean="0"/>
              <a:t> &lt;-&gt; </a:t>
            </a:r>
            <a:r>
              <a:rPr lang="nl-NL" dirty="0" err="1" smtClean="0"/>
              <a:t>states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54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04 – States Evolved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Maak </a:t>
            </a:r>
            <a:r>
              <a:rPr lang="nl-NL" dirty="0" smtClean="0"/>
              <a:t>2 </a:t>
            </a:r>
            <a:r>
              <a:rPr lang="nl-NL" dirty="0" err="1" smtClean="0"/>
              <a:t>States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Users</a:t>
            </a:r>
          </a:p>
          <a:p>
            <a:pPr lvl="2"/>
            <a:r>
              <a:rPr lang="nl-NL" dirty="0" smtClean="0"/>
              <a:t>Maak een gebruiker </a:t>
            </a:r>
            <a:r>
              <a:rPr lang="nl-NL" dirty="0" err="1" smtClean="0"/>
              <a:t>admin</a:t>
            </a:r>
            <a:r>
              <a:rPr lang="nl-NL" dirty="0" smtClean="0"/>
              <a:t> aan.</a:t>
            </a:r>
          </a:p>
          <a:p>
            <a:pPr lvl="1"/>
            <a:r>
              <a:rPr lang="nl-NL" dirty="0" smtClean="0"/>
              <a:t>Webserver</a:t>
            </a:r>
          </a:p>
          <a:p>
            <a:pPr lvl="2"/>
            <a:r>
              <a:rPr lang="nl-NL" dirty="0" smtClean="0"/>
              <a:t>Installeer </a:t>
            </a:r>
            <a:r>
              <a:rPr lang="nl-NL" dirty="0" err="1" smtClean="0"/>
              <a:t>nginx</a:t>
            </a:r>
            <a:endParaRPr lang="nl-NL" dirty="0" smtClean="0"/>
          </a:p>
          <a:p>
            <a:pPr lvl="2"/>
            <a:r>
              <a:rPr lang="en-US" dirty="0" smtClean="0"/>
              <a:t>Start (en enable) de service</a:t>
            </a:r>
            <a:endParaRPr lang="nl-NL" dirty="0" smtClean="0"/>
          </a:p>
          <a:p>
            <a:pPr lvl="2"/>
            <a:r>
              <a:rPr lang="nl-NL" dirty="0" smtClean="0"/>
              <a:t>Maak </a:t>
            </a:r>
            <a:r>
              <a:rPr lang="nl-NL" dirty="0" smtClean="0"/>
              <a:t>een index.html met daarin een </a:t>
            </a:r>
            <a:r>
              <a:rPr lang="nl-NL" dirty="0" err="1" smtClean="0"/>
              <a:t>welkomsttext</a:t>
            </a:r>
            <a:r>
              <a:rPr lang="nl-NL" dirty="0" smtClean="0"/>
              <a:t> in de </a:t>
            </a:r>
            <a:r>
              <a:rPr lang="nl-NL" dirty="0" err="1" smtClean="0"/>
              <a:t>webroot</a:t>
            </a:r>
            <a:endParaRPr lang="nl-NL" dirty="0" smtClean="0"/>
          </a:p>
          <a:p>
            <a:pPr lvl="1"/>
            <a:r>
              <a:rPr lang="nl-NL" dirty="0" smtClean="0"/>
              <a:t>Databaseserver</a:t>
            </a:r>
          </a:p>
          <a:p>
            <a:pPr lvl="2"/>
            <a:r>
              <a:rPr lang="nl-NL" dirty="0" smtClean="0"/>
              <a:t>Installeer </a:t>
            </a:r>
            <a:r>
              <a:rPr lang="nl-NL" dirty="0" err="1" smtClean="0"/>
              <a:t>mariadb</a:t>
            </a:r>
            <a:endParaRPr lang="nl-NL" dirty="0" smtClean="0"/>
          </a:p>
          <a:p>
            <a:pPr lvl="2"/>
            <a:r>
              <a:rPr lang="en-US" dirty="0" smtClean="0"/>
              <a:t>Start (en enable) de service</a:t>
            </a:r>
            <a:endParaRPr lang="nl-NL" dirty="0" smtClean="0"/>
          </a:p>
          <a:p>
            <a:pPr lvl="2"/>
            <a:endParaRPr lang="nl-NL" dirty="0" smtClean="0"/>
          </a:p>
          <a:p>
            <a:r>
              <a:rPr lang="nl-NL" dirty="0" smtClean="0"/>
              <a:t>Maak een </a:t>
            </a:r>
            <a:r>
              <a:rPr lang="nl-NL" dirty="0" err="1" smtClean="0"/>
              <a:t>Top.sls</a:t>
            </a:r>
            <a:r>
              <a:rPr lang="nl-NL" dirty="0" smtClean="0"/>
              <a:t> aan welke:</a:t>
            </a:r>
          </a:p>
          <a:p>
            <a:pPr lvl="1"/>
            <a:r>
              <a:rPr lang="nl-NL" dirty="0" smtClean="0"/>
              <a:t>Altijd de “users” state uitvoert</a:t>
            </a:r>
          </a:p>
          <a:p>
            <a:pPr lvl="1"/>
            <a:r>
              <a:rPr lang="nl-NL" dirty="0" smtClean="0"/>
              <a:t>Op de 1e </a:t>
            </a:r>
            <a:r>
              <a:rPr lang="nl-NL" dirty="0" err="1" smtClean="0"/>
              <a:t>minion</a:t>
            </a:r>
            <a:r>
              <a:rPr lang="nl-NL" dirty="0" smtClean="0"/>
              <a:t> de “webserver” state uitvoert</a:t>
            </a:r>
          </a:p>
          <a:p>
            <a:pPr lvl="1"/>
            <a:r>
              <a:rPr lang="nl-NL" dirty="0" smtClean="0"/>
              <a:t>Op de 2e </a:t>
            </a:r>
            <a:r>
              <a:rPr lang="nl-NL" dirty="0" err="1" smtClean="0"/>
              <a:t>minion</a:t>
            </a:r>
            <a:r>
              <a:rPr lang="nl-NL" dirty="0" smtClean="0"/>
              <a:t> de “databaseserver” state uitvoert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3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 smtClean="0"/>
              <a:t>Wat is Salt?</a:t>
            </a:r>
          </a:p>
          <a:p>
            <a:pPr lvl="1"/>
            <a:r>
              <a:rPr lang="en-US" dirty="0" err="1" smtClean="0"/>
              <a:t>Configuratie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Desired State</a:t>
            </a:r>
          </a:p>
          <a:p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werkt</a:t>
            </a:r>
            <a:r>
              <a:rPr lang="en-US" dirty="0" smtClean="0"/>
              <a:t> Salt?</a:t>
            </a:r>
          </a:p>
          <a:p>
            <a:pPr lvl="1"/>
            <a:r>
              <a:rPr lang="en-US" dirty="0"/>
              <a:t>Client-Server </a:t>
            </a:r>
            <a:r>
              <a:rPr lang="en-US" dirty="0" err="1" smtClean="0"/>
              <a:t>Architectuur</a:t>
            </a:r>
            <a:endParaRPr lang="en-US" dirty="0" smtClean="0"/>
          </a:p>
          <a:p>
            <a:endParaRPr lang="nl-NL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Vergelijkbaar met </a:t>
            </a:r>
            <a:r>
              <a:rPr lang="nl-NL" dirty="0" err="1" smtClean="0"/>
              <a:t>Hiera</a:t>
            </a:r>
            <a:r>
              <a:rPr lang="nl-NL" dirty="0" smtClean="0"/>
              <a:t> (</a:t>
            </a:r>
            <a:r>
              <a:rPr lang="nl-NL" dirty="0" err="1" smtClean="0"/>
              <a:t>puppet</a:t>
            </a:r>
            <a:r>
              <a:rPr lang="nl-NL" dirty="0" smtClean="0"/>
              <a:t>)</a:t>
            </a:r>
          </a:p>
          <a:p>
            <a:r>
              <a:rPr lang="en-US" dirty="0" err="1" smtClean="0"/>
              <a:t>Bron</a:t>
            </a:r>
            <a:r>
              <a:rPr lang="en-US" dirty="0" smtClean="0"/>
              <a:t> van ‘</a:t>
            </a:r>
            <a:r>
              <a:rPr lang="en-US" dirty="0" err="1" smtClean="0"/>
              <a:t>variabelen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lokatie</a:t>
            </a:r>
            <a:r>
              <a:rPr lang="en-US" dirty="0" smtClean="0"/>
              <a:t>: /</a:t>
            </a:r>
            <a:r>
              <a:rPr lang="en-US" dirty="0" err="1" smtClean="0"/>
              <a:t>srv</a:t>
            </a:r>
            <a:r>
              <a:rPr lang="en-US" dirty="0" smtClean="0"/>
              <a:t>/pillar</a:t>
            </a:r>
            <a:endParaRPr lang="nl-NL" dirty="0" smtClean="0"/>
          </a:p>
          <a:p>
            <a:r>
              <a:rPr lang="nl-NL" dirty="0" err="1" smtClean="0"/>
              <a:t>Targeted</a:t>
            </a:r>
            <a:r>
              <a:rPr lang="nl-NL" dirty="0" smtClean="0"/>
              <a:t>:</a:t>
            </a:r>
            <a:endParaRPr lang="nl-NL" dirty="0"/>
          </a:p>
          <a:p>
            <a:pPr lvl="1"/>
            <a:r>
              <a:rPr lang="en-US" dirty="0" smtClean="0"/>
              <a:t>Matching op basis van </a:t>
            </a:r>
            <a:r>
              <a:rPr lang="en-US" dirty="0" err="1" smtClean="0"/>
              <a:t>dezelfde</a:t>
            </a:r>
            <a:r>
              <a:rPr lang="en-US" dirty="0" smtClean="0"/>
              <a:t> wildcard matching </a:t>
            </a:r>
            <a:r>
              <a:rPr lang="en-US" dirty="0" err="1" smtClean="0"/>
              <a:t>strategie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Top.sls</a:t>
            </a:r>
            <a:endParaRPr lang="nl-NL" dirty="0" smtClean="0"/>
          </a:p>
          <a:p>
            <a:r>
              <a:rPr lang="nl-NL" dirty="0" smtClean="0"/>
              <a:t>Berekend op de Master, daarom veilig</a:t>
            </a:r>
          </a:p>
          <a:p>
            <a:r>
              <a:rPr lang="en-US" dirty="0" err="1" smtClean="0"/>
              <a:t>Mogelijkheden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r>
              <a:rPr lang="en-US" dirty="0" smtClean="0"/>
              <a:t> (</a:t>
            </a:r>
            <a:r>
              <a:rPr lang="en-US" dirty="0" err="1" smtClean="0"/>
              <a:t>o.a</a:t>
            </a:r>
            <a:r>
              <a:rPr lang="en-US" dirty="0" smtClean="0"/>
              <a:t>. Consul,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/>
              <a:t>Gotcha’s:</a:t>
            </a:r>
          </a:p>
          <a:p>
            <a:pPr lvl="1"/>
            <a:r>
              <a:rPr lang="en-US" dirty="0"/>
              <a:t>De *</a:t>
            </a:r>
            <a:r>
              <a:rPr lang="en-US" dirty="0" err="1"/>
              <a:t>laatste</a:t>
            </a:r>
            <a:r>
              <a:rPr lang="en-US" dirty="0"/>
              <a:t>* pillar entry </a:t>
            </a:r>
            <a:r>
              <a:rPr lang="en-US" dirty="0" err="1"/>
              <a:t>wint</a:t>
            </a:r>
            <a:r>
              <a:rPr lang="en-US" dirty="0"/>
              <a:t> (in </a:t>
            </a:r>
            <a:r>
              <a:rPr lang="en-US" dirty="0" err="1"/>
              <a:t>tegenstelling</a:t>
            </a:r>
            <a:r>
              <a:rPr lang="en-US" dirty="0"/>
              <a:t> tot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Management </a:t>
            </a:r>
            <a:r>
              <a:rPr lang="en-US" dirty="0" err="1"/>
              <a:t>systemen</a:t>
            </a:r>
            <a:r>
              <a:rPr lang="en-US" dirty="0"/>
              <a:t>)</a:t>
            </a:r>
            <a:endParaRPr lang="nl-NL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75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verzameld</a:t>
            </a:r>
            <a:r>
              <a:rPr lang="en-US" dirty="0" smtClean="0"/>
              <a:t> door de minion</a:t>
            </a:r>
          </a:p>
          <a:p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veelal</a:t>
            </a:r>
            <a:r>
              <a:rPr lang="en-US" dirty="0" smtClean="0"/>
              <a:t> informative over het </a:t>
            </a:r>
            <a:r>
              <a:rPr lang="en-US" dirty="0" err="1" smtClean="0"/>
              <a:t>systeem</a:t>
            </a:r>
            <a:r>
              <a:rPr lang="en-US" dirty="0" smtClean="0"/>
              <a:t> </a:t>
            </a:r>
            <a:r>
              <a:rPr lang="en-US" dirty="0" err="1" smtClean="0"/>
              <a:t>waar</a:t>
            </a:r>
            <a:r>
              <a:rPr lang="en-US" dirty="0" smtClean="0"/>
              <a:t> de minion op </a:t>
            </a:r>
            <a:r>
              <a:rPr lang="en-US" dirty="0" err="1" smtClean="0"/>
              <a:t>draait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Denk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CPU / Memory / Disk</a:t>
            </a:r>
          </a:p>
          <a:p>
            <a:pPr lvl="1"/>
            <a:r>
              <a:rPr lang="en-US" dirty="0" err="1" smtClean="0"/>
              <a:t>Netwerk</a:t>
            </a:r>
            <a:endParaRPr lang="en-US" dirty="0"/>
          </a:p>
          <a:p>
            <a:pPr lvl="1"/>
            <a:r>
              <a:rPr lang="en-US" dirty="0" smtClean="0"/>
              <a:t>OS </a:t>
            </a:r>
            <a:r>
              <a:rPr lang="en-US" dirty="0" err="1" smtClean="0"/>
              <a:t>Versie</a:t>
            </a:r>
            <a:r>
              <a:rPr lang="en-US" dirty="0" smtClean="0"/>
              <a:t> / </a:t>
            </a:r>
            <a:r>
              <a:rPr lang="en-US" dirty="0" err="1" smtClean="0"/>
              <a:t>Architectuur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9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– Pillar &amp; Grains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salt-call </a:t>
            </a:r>
            <a:r>
              <a:rPr lang="en-US" dirty="0" smtClean="0"/>
              <a:t>pillar.ls</a:t>
            </a:r>
          </a:p>
          <a:p>
            <a:r>
              <a:rPr lang="nl-NL" dirty="0" err="1"/>
              <a:t>salt</a:t>
            </a:r>
            <a:r>
              <a:rPr lang="nl-NL" dirty="0"/>
              <a:t> '*' </a:t>
            </a:r>
            <a:r>
              <a:rPr lang="nl-NL" dirty="0" smtClean="0"/>
              <a:t>pillar.ls</a:t>
            </a:r>
          </a:p>
          <a:p>
            <a:endParaRPr lang="nl-NL" dirty="0" smtClean="0"/>
          </a:p>
          <a:p>
            <a:r>
              <a:rPr lang="en-US" dirty="0" smtClean="0"/>
              <a:t>salt-call </a:t>
            </a:r>
            <a:r>
              <a:rPr lang="en-US" dirty="0" err="1" smtClean="0"/>
              <a:t>pillar.item</a:t>
            </a:r>
            <a:r>
              <a:rPr lang="en-US" dirty="0" smtClean="0"/>
              <a:t> </a:t>
            </a:r>
            <a:r>
              <a:rPr lang="en-US" dirty="0" err="1" smtClean="0"/>
              <a:t>public_data</a:t>
            </a:r>
            <a:endParaRPr lang="en-US" dirty="0" smtClean="0"/>
          </a:p>
          <a:p>
            <a:r>
              <a:rPr lang="nl-NL" dirty="0" err="1" smtClean="0"/>
              <a:t>salt</a:t>
            </a:r>
            <a:r>
              <a:rPr lang="nl-NL" dirty="0" smtClean="0"/>
              <a:t>-call </a:t>
            </a:r>
            <a:r>
              <a:rPr lang="nl-NL" dirty="0" err="1"/>
              <a:t>pillar.item</a:t>
            </a:r>
            <a:r>
              <a:rPr lang="nl-NL" dirty="0"/>
              <a:t> </a:t>
            </a:r>
            <a:r>
              <a:rPr lang="nl-NL" dirty="0" err="1" smtClean="0"/>
              <a:t>minion_data</a:t>
            </a:r>
            <a:endParaRPr lang="nl-NL" dirty="0" smtClean="0"/>
          </a:p>
          <a:p>
            <a:endParaRPr lang="nl-NL" dirty="0" smtClean="0"/>
          </a:p>
          <a:p>
            <a:r>
              <a:rPr lang="en-US" dirty="0"/>
              <a:t>salt-call grains.ls</a:t>
            </a:r>
          </a:p>
          <a:p>
            <a:r>
              <a:rPr lang="en-US" dirty="0"/>
              <a:t>salt-call </a:t>
            </a:r>
            <a:r>
              <a:rPr lang="en-US" dirty="0" err="1" smtClean="0"/>
              <a:t>grains.item</a:t>
            </a:r>
            <a:r>
              <a:rPr lang="en-US" dirty="0" smtClean="0"/>
              <a:t> ipv4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</a:t>
            </a:r>
            <a:r>
              <a:rPr lang="en-US" dirty="0" err="1" smtClean="0"/>
              <a:t>Jinja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Salt </a:t>
            </a:r>
            <a:r>
              <a:rPr lang="en-US" dirty="0" err="1" smtClean="0"/>
              <a:t>kent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engine (</a:t>
            </a:r>
            <a:r>
              <a:rPr lang="en-US" dirty="0" err="1" smtClean="0"/>
              <a:t>Jinja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Werkt</a:t>
            </a:r>
            <a:r>
              <a:rPr lang="en-US" dirty="0" smtClean="0"/>
              <a:t> in </a:t>
            </a:r>
            <a:r>
              <a:rPr lang="en-US" dirty="0" err="1" smtClean="0"/>
              <a:t>zowel</a:t>
            </a:r>
            <a:r>
              <a:rPr lang="en-US" dirty="0" smtClean="0"/>
              <a:t> states </a:t>
            </a:r>
            <a:r>
              <a:rPr lang="en-US" dirty="0" err="1" smtClean="0"/>
              <a:t>als</a:t>
            </a:r>
            <a:r>
              <a:rPr lang="en-US" dirty="0" smtClean="0"/>
              <a:t> in pillar</a:t>
            </a:r>
          </a:p>
          <a:p>
            <a:endParaRPr lang="en-US" dirty="0"/>
          </a:p>
          <a:p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gebruik</a:t>
            </a:r>
            <a:r>
              <a:rPr lang="en-US" dirty="0" smtClean="0"/>
              <a:t> van Pillar data in States:</a:t>
            </a:r>
          </a:p>
          <a:p>
            <a:pPr lvl="1"/>
            <a:r>
              <a:rPr lang="en-US" dirty="0" err="1" smtClean="0"/>
              <a:t>Voorbeeld</a:t>
            </a:r>
            <a:r>
              <a:rPr lang="en-US" dirty="0" smtClean="0"/>
              <a:t>:</a:t>
            </a:r>
            <a:endParaRPr lang="nl-NL" dirty="0"/>
          </a:p>
          <a:p>
            <a:pPr marL="411480" lvl="1" indent="0">
              <a:buNone/>
            </a:pPr>
            <a:r>
              <a:rPr lang="en-US" dirty="0" smtClean="0"/>
              <a:t>“text”: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pkg.installed</a:t>
            </a:r>
            <a:r>
              <a:rPr lang="en-US" dirty="0" smtClean="0"/>
              <a:t>: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 - name: {{ pillar[‘</a:t>
            </a:r>
            <a:r>
              <a:rPr lang="en-US" dirty="0" err="1" smtClean="0"/>
              <a:t>webserver_package</a:t>
            </a:r>
            <a:r>
              <a:rPr lang="en-US" dirty="0" smtClean="0"/>
              <a:t>’] }}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Als</a:t>
            </a:r>
            <a:r>
              <a:rPr lang="en-US" dirty="0" smtClean="0"/>
              <a:t> pillar </a:t>
            </a:r>
            <a:r>
              <a:rPr lang="en-US" dirty="0" err="1" smtClean="0"/>
              <a:t>waarde</a:t>
            </a:r>
            <a:r>
              <a:rPr lang="en-US" dirty="0" smtClean="0"/>
              <a:t> van </a:t>
            </a:r>
            <a:r>
              <a:rPr lang="en-US" dirty="0" err="1" smtClean="0"/>
              <a:t>webserver_package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“apache” is:</a:t>
            </a:r>
          </a:p>
          <a:p>
            <a:pPr lvl="1"/>
            <a:r>
              <a:rPr lang="en-US" dirty="0" err="1" smtClean="0"/>
              <a:t>Wordt</a:t>
            </a:r>
            <a:r>
              <a:rPr lang="en-US" dirty="0" smtClean="0"/>
              <a:t> de state file:</a:t>
            </a:r>
          </a:p>
          <a:p>
            <a:pPr marL="411480" lvl="1" indent="0">
              <a:buNone/>
            </a:pPr>
            <a:r>
              <a:rPr lang="en-US" dirty="0" smtClean="0"/>
              <a:t>“text”: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pkg.installed</a:t>
            </a:r>
            <a:r>
              <a:rPr lang="en-US" dirty="0" smtClean="0"/>
              <a:t>: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 - name: apache</a:t>
            </a:r>
          </a:p>
        </p:txBody>
      </p:sp>
    </p:spTree>
    <p:extLst>
      <p:ext uri="{BB962C8B-B14F-4D97-AF65-F5344CB8AC3E}">
        <p14:creationId xmlns:p14="http://schemas.microsoft.com/office/powerpoint/2010/main" val="23512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Lab: Pillar &amp; </a:t>
            </a:r>
            <a:r>
              <a:rPr lang="en-US" dirty="0" err="1" smtClean="0"/>
              <a:t>Jinja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pillar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 </a:t>
            </a:r>
            <a:r>
              <a:rPr lang="en-US" dirty="0" err="1" smtClean="0"/>
              <a:t>webserver_package</a:t>
            </a:r>
            <a:endParaRPr lang="en-US" dirty="0" smtClean="0"/>
          </a:p>
          <a:p>
            <a:r>
              <a:rPr lang="en-US" dirty="0" err="1" smtClean="0"/>
              <a:t>Zet</a:t>
            </a:r>
            <a:r>
              <a:rPr lang="en-US" dirty="0" smtClean="0"/>
              <a:t> de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afhankelijk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Grain</a:t>
            </a:r>
          </a:p>
          <a:p>
            <a:pPr lvl="1"/>
            <a:r>
              <a:rPr lang="en-US" dirty="0" smtClean="0"/>
              <a:t>Ubuntu / </a:t>
            </a:r>
            <a:r>
              <a:rPr lang="en-US" dirty="0" err="1" smtClean="0"/>
              <a:t>Debian</a:t>
            </a:r>
            <a:r>
              <a:rPr lang="en-US" dirty="0" smtClean="0"/>
              <a:t> -&gt; apache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 / </a:t>
            </a:r>
            <a:r>
              <a:rPr lang="en-US" dirty="0" err="1" smtClean="0"/>
              <a:t>CentOS</a:t>
            </a:r>
            <a:r>
              <a:rPr lang="en-US" dirty="0" smtClean="0"/>
              <a:t> -&gt; </a:t>
            </a:r>
            <a:r>
              <a:rPr lang="en-US" dirty="0" err="1" smtClean="0"/>
              <a:t>httpd</a:t>
            </a:r>
            <a:endParaRPr lang="en-US" dirty="0" smtClean="0"/>
          </a:p>
          <a:p>
            <a:r>
              <a:rPr lang="en-US" dirty="0" err="1" smtClean="0"/>
              <a:t>Installeer</a:t>
            </a:r>
            <a:r>
              <a:rPr lang="en-US" dirty="0" smtClean="0"/>
              <a:t> het package </a:t>
            </a:r>
            <a:r>
              <a:rPr lang="en-US" dirty="0" err="1" smtClean="0"/>
              <a:t>wat</a:t>
            </a:r>
            <a:r>
              <a:rPr lang="en-US" dirty="0" smtClean="0"/>
              <a:t> past </a:t>
            </a:r>
            <a:r>
              <a:rPr lang="en-US" dirty="0" err="1" smtClean="0"/>
              <a:t>bij</a:t>
            </a:r>
            <a:r>
              <a:rPr lang="en-US" dirty="0" smtClean="0"/>
              <a:t> het OS door de pillar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lezen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Extra’s </a:t>
            </a:r>
            <a:r>
              <a:rPr lang="en-US" dirty="0"/>
              <a:t>o</a:t>
            </a:r>
            <a:r>
              <a:rPr lang="en-US" dirty="0" smtClean="0"/>
              <a:t>ver Salt: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het?</a:t>
            </a:r>
          </a:p>
          <a:p>
            <a:pPr lvl="1"/>
            <a:r>
              <a:rPr lang="en-US" dirty="0"/>
              <a:t>(in de basis) </a:t>
            </a:r>
            <a:r>
              <a:rPr lang="en-US" dirty="0" err="1"/>
              <a:t>Niets</a:t>
            </a:r>
            <a:r>
              <a:rPr lang="en-US" dirty="0"/>
              <a:t>! (Apache 2.0 License)</a:t>
            </a:r>
          </a:p>
          <a:p>
            <a:pPr lvl="1"/>
            <a:r>
              <a:rPr lang="en-US" dirty="0" err="1"/>
              <a:t>Betaalde</a:t>
            </a:r>
            <a:r>
              <a:rPr lang="en-US" dirty="0"/>
              <a:t> </a:t>
            </a:r>
            <a:r>
              <a:rPr lang="en-US" dirty="0" err="1"/>
              <a:t>Webbased</a:t>
            </a:r>
            <a:r>
              <a:rPr lang="en-US" dirty="0"/>
              <a:t> GUI (</a:t>
            </a:r>
            <a:r>
              <a:rPr lang="en-US" dirty="0" err="1"/>
              <a:t>vergelijkbaar</a:t>
            </a:r>
            <a:r>
              <a:rPr lang="en-US" dirty="0"/>
              <a:t> met </a:t>
            </a:r>
            <a:r>
              <a:rPr lang="en-US" dirty="0" err="1"/>
              <a:t>Ansible</a:t>
            </a:r>
            <a:r>
              <a:rPr lang="en-US" dirty="0"/>
              <a:t> Tower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Betaalde</a:t>
            </a:r>
            <a:r>
              <a:rPr lang="en-US" dirty="0" smtClean="0"/>
              <a:t> Support </a:t>
            </a:r>
            <a:r>
              <a:rPr lang="en-US" dirty="0" err="1" smtClean="0"/>
              <a:t>Contracten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/>
              <a:t>Vergelijking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Managements </a:t>
            </a:r>
            <a:r>
              <a:rPr lang="en-US" dirty="0" err="1"/>
              <a:t>Systemen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Overeenkomsten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Python net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Ansible</a:t>
            </a:r>
            <a:endParaRPr lang="en-US" dirty="0"/>
          </a:p>
          <a:p>
            <a:pPr lvl="2"/>
            <a:r>
              <a:rPr lang="en-US" dirty="0"/>
              <a:t>Client-Server net </a:t>
            </a:r>
            <a:r>
              <a:rPr lang="en-US" dirty="0" err="1"/>
              <a:t>als</a:t>
            </a:r>
            <a:r>
              <a:rPr lang="en-US" dirty="0"/>
              <a:t> Chef en Puppet</a:t>
            </a:r>
          </a:p>
          <a:p>
            <a:pPr lvl="1"/>
            <a:r>
              <a:rPr lang="en-US" dirty="0" err="1"/>
              <a:t>Verschillen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enige</a:t>
            </a:r>
            <a:r>
              <a:rPr lang="en-US" dirty="0"/>
              <a:t> Event Driven</a:t>
            </a:r>
          </a:p>
          <a:p>
            <a:pPr lvl="2"/>
            <a:r>
              <a:rPr lang="en-US" dirty="0" err="1"/>
              <a:t>Enige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ingebouwde</a:t>
            </a:r>
            <a:r>
              <a:rPr lang="en-US" dirty="0"/>
              <a:t> Message Bus</a:t>
            </a:r>
          </a:p>
          <a:p>
            <a:pPr lvl="2"/>
            <a:r>
              <a:rPr lang="en-US" dirty="0" err="1"/>
              <a:t>Enige</a:t>
            </a:r>
            <a:r>
              <a:rPr lang="en-US" dirty="0"/>
              <a:t> met (out of the box) </a:t>
            </a:r>
            <a:r>
              <a:rPr lang="en-US" dirty="0" err="1"/>
              <a:t>zowel</a:t>
            </a:r>
            <a:r>
              <a:rPr lang="en-US" dirty="0"/>
              <a:t> clientless </a:t>
            </a:r>
            <a:r>
              <a:rPr lang="en-US" dirty="0" err="1"/>
              <a:t>als</a:t>
            </a:r>
            <a:r>
              <a:rPr lang="en-US" dirty="0"/>
              <a:t> client-server </a:t>
            </a:r>
            <a:r>
              <a:rPr lang="en-US" dirty="0" err="1"/>
              <a:t>mogelijkheden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4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7" y="586694"/>
            <a:ext cx="7655613" cy="6054256"/>
          </a:xfrm>
        </p:spPr>
      </p:pic>
    </p:spTree>
    <p:extLst>
      <p:ext uri="{BB962C8B-B14F-4D97-AF65-F5344CB8AC3E}">
        <p14:creationId xmlns:p14="http://schemas.microsoft.com/office/powerpoint/2010/main" val="32531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Minion 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Uitvoeren</a:t>
            </a:r>
            <a:r>
              <a:rPr lang="en-US" dirty="0" smtClean="0"/>
              <a:t> “states”</a:t>
            </a:r>
          </a:p>
          <a:p>
            <a:pPr lvl="1"/>
            <a:r>
              <a:rPr lang="en-US" dirty="0" err="1" smtClean="0"/>
              <a:t>Lokaal</a:t>
            </a:r>
            <a:r>
              <a:rPr lang="en-US" dirty="0" smtClean="0"/>
              <a:t> (</a:t>
            </a:r>
            <a:r>
              <a:rPr lang="en-US" dirty="0" err="1" smtClean="0"/>
              <a:t>masterless</a:t>
            </a:r>
            <a:r>
              <a:rPr lang="en-US" dirty="0" smtClean="0"/>
              <a:t>, </a:t>
            </a:r>
            <a:r>
              <a:rPr lang="en-US" dirty="0" err="1" smtClean="0"/>
              <a:t>vanaf</a:t>
            </a:r>
            <a:r>
              <a:rPr lang="en-US" dirty="0" smtClean="0"/>
              <a:t> </a:t>
            </a:r>
            <a:r>
              <a:rPr lang="en-US" dirty="0" err="1" smtClean="0"/>
              <a:t>lokaal</a:t>
            </a:r>
            <a:r>
              <a:rPr lang="en-US" dirty="0" smtClean="0"/>
              <a:t> </a:t>
            </a:r>
            <a:r>
              <a:rPr lang="en-US" dirty="0" err="1" smtClean="0"/>
              <a:t>filessystem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Remote (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r>
              <a:rPr lang="en-US" dirty="0" smtClean="0"/>
              <a:t> van Salt Master)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err="1" smtClean="0"/>
              <a:t>Versturen</a:t>
            </a:r>
            <a:endParaRPr lang="en-US" dirty="0" smtClean="0"/>
          </a:p>
          <a:p>
            <a:pPr lvl="1"/>
            <a:r>
              <a:rPr lang="en-US" dirty="0" err="1" smtClean="0"/>
              <a:t>Ontvangen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40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Minion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Executables:</a:t>
            </a:r>
          </a:p>
          <a:p>
            <a:pPr lvl="1"/>
            <a:r>
              <a:rPr lang="en-US" dirty="0" smtClean="0"/>
              <a:t>salt-minion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alt-call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alt-proxy (</a:t>
            </a:r>
            <a:r>
              <a:rPr lang="en-US" dirty="0" err="1" smtClean="0"/>
              <a:t>buiten</a:t>
            </a:r>
            <a:r>
              <a:rPr lang="en-US" dirty="0" smtClean="0"/>
              <a:t> scope)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Grains</a:t>
            </a:r>
          </a:p>
          <a:p>
            <a:pPr lvl="1"/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ingebouwd</a:t>
            </a:r>
            <a:r>
              <a:rPr lang="en-US" dirty="0" smtClean="0"/>
              <a:t> (</a:t>
            </a:r>
            <a:r>
              <a:rPr lang="en-US" dirty="0" err="1" smtClean="0"/>
              <a:t>o.a</a:t>
            </a:r>
            <a:r>
              <a:rPr lang="en-US" dirty="0" smtClean="0"/>
              <a:t>.):</a:t>
            </a:r>
          </a:p>
          <a:p>
            <a:pPr lvl="2"/>
            <a:r>
              <a:rPr lang="en-US" dirty="0" smtClean="0"/>
              <a:t>CPU / Memory / Disk </a:t>
            </a:r>
            <a:r>
              <a:rPr lang="en-US" dirty="0" err="1" smtClean="0"/>
              <a:t>Informatie</a:t>
            </a:r>
            <a:endParaRPr lang="en-US" dirty="0" smtClean="0"/>
          </a:p>
          <a:p>
            <a:pPr lvl="2"/>
            <a:r>
              <a:rPr lang="en-US" dirty="0" err="1" smtClean="0"/>
              <a:t>Netwerk</a:t>
            </a:r>
            <a:endParaRPr lang="en-US" dirty="0" smtClean="0"/>
          </a:p>
          <a:p>
            <a:pPr lvl="1"/>
            <a:r>
              <a:rPr lang="en-US" dirty="0" smtClean="0"/>
              <a:t>Custom:</a:t>
            </a:r>
          </a:p>
          <a:p>
            <a:pPr lvl="2"/>
            <a:r>
              <a:rPr lang="en-US" dirty="0" err="1" smtClean="0"/>
              <a:t>Zelf</a:t>
            </a:r>
            <a:r>
              <a:rPr lang="en-US" dirty="0" smtClean="0"/>
              <a:t> toe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 smtClean="0"/>
              <a:t> via /</a:t>
            </a:r>
            <a:r>
              <a:rPr lang="en-US" dirty="0" err="1" smtClean="0"/>
              <a:t>etc</a:t>
            </a:r>
            <a:r>
              <a:rPr lang="en-US" dirty="0" smtClean="0"/>
              <a:t>/salt/grains</a:t>
            </a:r>
          </a:p>
          <a:p>
            <a:pPr lvl="2"/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 </a:t>
            </a:r>
          </a:p>
          <a:p>
            <a:pPr lvl="3"/>
            <a:r>
              <a:rPr lang="en-US" dirty="0" err="1" smtClean="0"/>
              <a:t>Rollen</a:t>
            </a:r>
            <a:r>
              <a:rPr lang="en-US" dirty="0" smtClean="0"/>
              <a:t>, </a:t>
            </a:r>
            <a:r>
              <a:rPr lang="en-US" dirty="0" err="1" smtClean="0"/>
              <a:t>Omgevingen</a:t>
            </a:r>
            <a:r>
              <a:rPr lang="en-US" dirty="0" smtClean="0"/>
              <a:t>, ‘Tags’, </a:t>
            </a:r>
            <a:r>
              <a:rPr lang="en-US" dirty="0" err="1" smtClean="0"/>
              <a:t>Eigenaarinfo</a:t>
            </a:r>
            <a:endParaRPr lang="en-US" dirty="0" smtClean="0"/>
          </a:p>
          <a:p>
            <a:pPr marL="70408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0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Fileserver</a:t>
            </a:r>
          </a:p>
          <a:p>
            <a:pPr lvl="1"/>
            <a:r>
              <a:rPr lang="en-US" dirty="0" err="1" smtClean="0"/>
              <a:t>Authenticatie</a:t>
            </a:r>
            <a:endParaRPr lang="en-US" dirty="0" smtClean="0"/>
          </a:p>
          <a:p>
            <a:pPr lvl="1"/>
            <a:r>
              <a:rPr lang="en-US" dirty="0" smtClean="0"/>
              <a:t>Pillar</a:t>
            </a:r>
          </a:p>
          <a:p>
            <a:pPr lvl="1"/>
            <a:r>
              <a:rPr lang="en-US" dirty="0" smtClean="0"/>
              <a:t>Runners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Master (extra):</a:t>
            </a:r>
          </a:p>
          <a:p>
            <a:pPr lvl="1"/>
            <a:r>
              <a:rPr lang="en-US" dirty="0" smtClean="0"/>
              <a:t>Reactor</a:t>
            </a:r>
          </a:p>
          <a:p>
            <a:pPr lvl="1"/>
            <a:r>
              <a:rPr lang="en-US" dirty="0"/>
              <a:t>Salt </a:t>
            </a:r>
            <a:r>
              <a:rPr lang="en-US" dirty="0" smtClean="0"/>
              <a:t>Mine</a:t>
            </a:r>
          </a:p>
          <a:p>
            <a:pPr lvl="1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err="1" smtClean="0"/>
              <a:t>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/salt/master</a:t>
            </a:r>
          </a:p>
          <a:p>
            <a:pPr lvl="2"/>
            <a:r>
              <a:rPr lang="en-US" dirty="0" smtClean="0"/>
              <a:t>Default </a:t>
            </a:r>
            <a:r>
              <a:rPr lang="en-US" dirty="0" err="1" smtClean="0"/>
              <a:t>Configuratie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/salt/</a:t>
            </a:r>
            <a:r>
              <a:rPr lang="en-US" dirty="0" err="1" smtClean="0"/>
              <a:t>master.d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Extra </a:t>
            </a:r>
            <a:r>
              <a:rPr lang="en-US" dirty="0" err="1" smtClean="0"/>
              <a:t>Configuratie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/salt/</a:t>
            </a:r>
            <a:r>
              <a:rPr lang="en-US" dirty="0" err="1" smtClean="0"/>
              <a:t>pki</a:t>
            </a:r>
            <a:endParaRPr lang="en-US" dirty="0" smtClean="0"/>
          </a:p>
          <a:p>
            <a:pPr lvl="2"/>
            <a:r>
              <a:rPr lang="en-US" dirty="0" err="1" smtClean="0"/>
              <a:t>Certificaat</a:t>
            </a:r>
            <a:r>
              <a:rPr lang="en-US" dirty="0" smtClean="0"/>
              <a:t> Management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/salt</a:t>
            </a:r>
          </a:p>
          <a:p>
            <a:pPr lvl="1"/>
            <a:r>
              <a:rPr lang="en-US" dirty="0" smtClean="0"/>
              <a:t>Top file</a:t>
            </a:r>
          </a:p>
          <a:p>
            <a:pPr lvl="1"/>
            <a:r>
              <a:rPr lang="en-US" dirty="0" smtClean="0"/>
              <a:t>State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/log/salt/</a:t>
            </a:r>
          </a:p>
          <a:p>
            <a:pPr lvl="1"/>
            <a:r>
              <a:rPr lang="en-US" dirty="0" smtClean="0"/>
              <a:t>Default log directory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92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Authenticatie</a:t>
            </a:r>
            <a:endParaRPr lang="en-US" dirty="0" smtClean="0"/>
          </a:p>
          <a:p>
            <a:pPr lvl="1"/>
            <a:r>
              <a:rPr lang="en-US" dirty="0" smtClean="0"/>
              <a:t>PKI (Mutual AES)</a:t>
            </a:r>
          </a:p>
          <a:p>
            <a:pPr lvl="1"/>
            <a:r>
              <a:rPr lang="en-US" dirty="0" smtClean="0"/>
              <a:t>By default manual approval </a:t>
            </a:r>
            <a:r>
              <a:rPr lang="en-US" dirty="0" err="1" smtClean="0"/>
              <a:t>nodig</a:t>
            </a:r>
            <a:endParaRPr lang="en-US" dirty="0" smtClean="0"/>
          </a:p>
          <a:p>
            <a:pPr lvl="1"/>
            <a:r>
              <a:rPr lang="en-US" dirty="0" smtClean="0"/>
              <a:t>salt-key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Fileserver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/salt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Pillar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/pillar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Runners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3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Master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2249424"/>
            <a:ext cx="6187126" cy="43251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Executables:</a:t>
            </a:r>
          </a:p>
          <a:p>
            <a:pPr lvl="1"/>
            <a:r>
              <a:rPr lang="en-US" dirty="0" smtClean="0"/>
              <a:t>salt-master</a:t>
            </a:r>
          </a:p>
          <a:p>
            <a:pPr lvl="2"/>
            <a:r>
              <a:rPr lang="en-US" dirty="0" smtClean="0"/>
              <a:t>Master Process</a:t>
            </a:r>
          </a:p>
          <a:p>
            <a:pPr lvl="1"/>
            <a:r>
              <a:rPr lang="en-US" dirty="0"/>
              <a:t>salt</a:t>
            </a:r>
          </a:p>
          <a:p>
            <a:pPr lvl="2"/>
            <a:r>
              <a:rPr lang="en-US" dirty="0"/>
              <a:t>“main” control </a:t>
            </a:r>
            <a:r>
              <a:rPr lang="en-US" dirty="0" smtClean="0"/>
              <a:t>commando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alt-key</a:t>
            </a:r>
          </a:p>
          <a:p>
            <a:pPr lvl="2"/>
            <a:r>
              <a:rPr lang="en-US" dirty="0" err="1" smtClean="0"/>
              <a:t>Authenticatie</a:t>
            </a:r>
            <a:r>
              <a:rPr lang="en-US" dirty="0" smtClean="0"/>
              <a:t> Minion(s)</a:t>
            </a:r>
          </a:p>
          <a:p>
            <a:pPr lvl="2"/>
            <a:r>
              <a:rPr lang="en-US" dirty="0" smtClean="0"/>
              <a:t>Approve, Deny, Revoke</a:t>
            </a:r>
          </a:p>
          <a:p>
            <a:pPr lvl="1"/>
            <a:r>
              <a:rPr lang="en-US" dirty="0" smtClean="0"/>
              <a:t>salt-call</a:t>
            </a:r>
          </a:p>
          <a:p>
            <a:pPr lvl="2"/>
            <a:r>
              <a:rPr lang="en-US" dirty="0" smtClean="0"/>
              <a:t>Direct modules </a:t>
            </a:r>
            <a:r>
              <a:rPr lang="en-US" dirty="0" err="1" smtClean="0"/>
              <a:t>uitvoeren</a:t>
            </a:r>
            <a:r>
              <a:rPr lang="en-US" dirty="0" smtClean="0"/>
              <a:t> (net </a:t>
            </a:r>
            <a:r>
              <a:rPr lang="en-US" dirty="0" err="1" smtClean="0"/>
              <a:t>als</a:t>
            </a:r>
            <a:r>
              <a:rPr lang="en-US" dirty="0" smtClean="0"/>
              <a:t> op Minion, maar </a:t>
            </a:r>
            <a:r>
              <a:rPr lang="en-US" dirty="0" err="1" smtClean="0"/>
              <a:t>wel</a:t>
            </a:r>
            <a:r>
              <a:rPr lang="en-US" dirty="0" smtClean="0"/>
              <a:t> in het Master Process!)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salt-run (</a:t>
            </a:r>
            <a:r>
              <a:rPr lang="en-US" dirty="0" err="1" smtClean="0"/>
              <a:t>buiten</a:t>
            </a:r>
            <a:r>
              <a:rPr lang="en-US" dirty="0" smtClean="0"/>
              <a:t> scope)</a:t>
            </a:r>
          </a:p>
          <a:p>
            <a:pPr lvl="2"/>
            <a:r>
              <a:rPr lang="en-US" dirty="0" err="1" smtClean="0"/>
              <a:t>Uitvoeren</a:t>
            </a:r>
            <a:r>
              <a:rPr lang="en-US" dirty="0" smtClean="0"/>
              <a:t> van Runner(s)</a:t>
            </a:r>
          </a:p>
          <a:p>
            <a:pPr lvl="1"/>
            <a:r>
              <a:rPr lang="en-US" dirty="0" smtClean="0"/>
              <a:t>salt-</a:t>
            </a:r>
            <a:r>
              <a:rPr lang="en-US" dirty="0" err="1" smtClean="0"/>
              <a:t>ssh</a:t>
            </a:r>
            <a:r>
              <a:rPr lang="en-US" dirty="0" smtClean="0"/>
              <a:t> (</a:t>
            </a:r>
            <a:r>
              <a:rPr lang="en-US" dirty="0" err="1" smtClean="0"/>
              <a:t>buiten</a:t>
            </a:r>
            <a:r>
              <a:rPr lang="en-US" dirty="0" smtClean="0"/>
              <a:t> scope)</a:t>
            </a:r>
          </a:p>
          <a:p>
            <a:pPr lvl="2"/>
            <a:r>
              <a:rPr lang="en-US" dirty="0" err="1" smtClean="0"/>
              <a:t>Uitvoeren</a:t>
            </a:r>
            <a:r>
              <a:rPr lang="en-US" dirty="0" smtClean="0"/>
              <a:t> van Salt Minion “runs” op remote servers</a:t>
            </a:r>
          </a:p>
          <a:p>
            <a:pPr lvl="1"/>
            <a:r>
              <a:rPr lang="en-US" dirty="0"/>
              <a:t>salt-cloud (</a:t>
            </a:r>
            <a:r>
              <a:rPr lang="en-US" dirty="0" err="1"/>
              <a:t>buiten</a:t>
            </a:r>
            <a:r>
              <a:rPr lang="en-US" dirty="0"/>
              <a:t> scope)</a:t>
            </a:r>
          </a:p>
          <a:p>
            <a:pPr lvl="2"/>
            <a:r>
              <a:rPr lang="en-US" dirty="0" err="1"/>
              <a:t>Uitvoeren</a:t>
            </a:r>
            <a:r>
              <a:rPr lang="en-US" dirty="0"/>
              <a:t> van salt-cloud </a:t>
            </a:r>
            <a:r>
              <a:rPr lang="en-US" dirty="0" err="1"/>
              <a:t>operaties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7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e van training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6_TF03460604" id="{2E200E85-541D-48A5-BFB0-DBA07DDA9DE1}" vid="{9076C743-BE82-44E9-BF1F-CB14A2F21507}"/>
    </a:ext>
  </a:extLst>
</a:theme>
</file>

<file path=ppt/theme/theme2.xml><?xml version="1.0" encoding="utf-8"?>
<a:theme xmlns:a="http://schemas.openxmlformats.org/drawingml/2006/main" name="Office-th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van training</Template>
  <TotalTime>1479</TotalTime>
  <Words>1081</Words>
  <Application>Microsoft Office PowerPoint</Application>
  <PresentationFormat>Breedbeeld</PresentationFormat>
  <Paragraphs>282</Paragraphs>
  <Slides>25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Georgia</vt:lpstr>
      <vt:lpstr>Wingdings 2</vt:lpstr>
      <vt:lpstr>Presentatie van training</vt:lpstr>
      <vt:lpstr>SaltStack - Workshop</vt:lpstr>
      <vt:lpstr>Introductie</vt:lpstr>
      <vt:lpstr>PowerPoint-presentatie</vt:lpstr>
      <vt:lpstr>Minion Taken</vt:lpstr>
      <vt:lpstr>Demo - Minion</vt:lpstr>
      <vt:lpstr>Master Taken</vt:lpstr>
      <vt:lpstr>Master Structuur</vt:lpstr>
      <vt:lpstr>Master Taken</vt:lpstr>
      <vt:lpstr>Demo - Master</vt:lpstr>
      <vt:lpstr>Demo – Master – Koppelen Minion</vt:lpstr>
      <vt:lpstr>Demo – Master (vervolg)</vt:lpstr>
      <vt:lpstr>Lab 01: Lokale functies</vt:lpstr>
      <vt:lpstr>States</vt:lpstr>
      <vt:lpstr>Lab 02 – Lokale State (~ 5 minuten)</vt:lpstr>
      <vt:lpstr>Top File</vt:lpstr>
      <vt:lpstr>Top File - Vervolg</vt:lpstr>
      <vt:lpstr>Lab 03 – Lokale State &amp; Top (~ 10 minuten)</vt:lpstr>
      <vt:lpstr>Salt Master gestuurde State</vt:lpstr>
      <vt:lpstr>Lab 04 – States Evolved</vt:lpstr>
      <vt:lpstr>Pillar</vt:lpstr>
      <vt:lpstr>Grains</vt:lpstr>
      <vt:lpstr>Demo – Pillar &amp; Grains</vt:lpstr>
      <vt:lpstr>Extra: Jinja</vt:lpstr>
      <vt:lpstr>Extra Lab: Pillar &amp; Jinja</vt:lpstr>
      <vt:lpstr>Extra’s over Salt: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presentatie van training</dc:title>
  <dc:creator>Cramer, Thijs</dc:creator>
  <cp:lastModifiedBy>Cramer, Thijs</cp:lastModifiedBy>
  <cp:revision>26</cp:revision>
  <dcterms:created xsi:type="dcterms:W3CDTF">2018-12-21T14:16:28Z</dcterms:created>
  <dcterms:modified xsi:type="dcterms:W3CDTF">2019-01-04T11:03:29Z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