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10"/>
  </p:notesMasterIdLst>
  <p:sldIdLst>
    <p:sldId id="256" r:id="rId3"/>
    <p:sldId id="258" r:id="rId4"/>
    <p:sldId id="257" r:id="rId5"/>
    <p:sldId id="281" r:id="rId6"/>
    <p:sldId id="282" r:id="rId7"/>
    <p:sldId id="268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4" autoAdjust="0"/>
  </p:normalViewPr>
  <p:slideViewPr>
    <p:cSldViewPr>
      <p:cViewPr varScale="1">
        <p:scale>
          <a:sx n="78" d="100"/>
          <a:sy n="78" d="100"/>
        </p:scale>
        <p:origin x="9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9CC1921-DF74-4DB5-8516-FEE78A013266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ED24B878-6DFB-4618-B68C-9AE072238B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1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0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4B878-6DFB-4618-B68C-9AE072238B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7A92-D244-4C94-97DC-00C50A8E32A7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C238-36A3-43CE-9745-62AF0A355E2A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EB92-F772-4663-8537-1301BB50BFAC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lt"/>
                <a:cs typeface="+mj-lt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200" y="1316037"/>
            <a:ext cx="42703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C789-5B62-48FF-9191-791023128F05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F948-767F-407F-A020-A5EC9CBC2988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1B7D-C0F1-466D-856C-C3614969F05D}" type="datetime2">
              <a:rPr lang="en-US" smtClean="0"/>
              <a:pPr/>
              <a:t>Tuesday, February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Tuesday, February 20, 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458200" cy="86409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Pacman</a:t>
            </a:r>
            <a:endParaRPr lang="ru-RU" sz="4000" cap="none" noProof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211960" y="5445224"/>
            <a:ext cx="4771256" cy="579512"/>
          </a:xfrm>
        </p:spPr>
        <p:txBody>
          <a:bodyPr/>
          <a:lstStyle/>
          <a:p>
            <a:pPr algn="r"/>
            <a:r>
              <a:rPr lang="ru-RU" sz="2400" kern="1200" noProof="0" dirty="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rPr>
              <a:t>Выполнил: </a:t>
            </a:r>
            <a:r>
              <a:rPr lang="ru-RU" dirty="0"/>
              <a:t>Смирнов Глеб</a:t>
            </a:r>
            <a:endParaRPr lang="ru-RU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326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Проект по теме</a:t>
            </a:r>
            <a:r>
              <a:rPr lang="en-US" sz="2800" dirty="0"/>
              <a:t>:</a:t>
            </a:r>
            <a:r>
              <a:rPr lang="ru-RU" sz="2800" dirty="0"/>
              <a:t> «Модуль </a:t>
            </a:r>
            <a:r>
              <a:rPr lang="en-US" sz="2800" dirty="0" err="1"/>
              <a:t>pygame</a:t>
            </a:r>
            <a:r>
              <a:rPr lang="ru-RU" sz="2800" dirty="0"/>
              <a:t>»</a:t>
            </a:r>
          </a:p>
        </p:txBody>
      </p:sp>
      <p:pic>
        <p:nvPicPr>
          <p:cNvPr id="6" name="Рисунок 5" descr="inx960x6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5373216"/>
            <a:ext cx="2627784" cy="1368637"/>
          </a:xfrm>
          <a:prstGeom prst="rect">
            <a:avLst/>
          </a:prstGeom>
        </p:spPr>
      </p:pic>
      <p:pic>
        <p:nvPicPr>
          <p:cNvPr id="7" name="Рисунок 6" descr="YBCi9r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1657890"/>
            <a:ext cx="3402473" cy="374612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/>
              <a:t>Введение</a:t>
            </a:r>
            <a:r>
              <a:rPr lang="en-US" cap="none" dirty="0"/>
              <a:t>:</a:t>
            </a:r>
            <a:endParaRPr lang="ru-RU" cap="none" noProof="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79512" y="1412776"/>
            <a:ext cx="8686800" cy="4525963"/>
          </a:xfrm>
        </p:spPr>
        <p:txBody>
          <a:bodyPr>
            <a:normAutofit/>
          </a:bodyPr>
          <a:lstStyle/>
          <a:p>
            <a:pPr marL="0" indent="0"/>
            <a:r>
              <a:rPr lang="ru-RU" sz="2800" dirty="0"/>
              <a:t> Сейчас есть довольно таки много современных игр, но иногда хочется вспомнить старые и классические игры, поэтому было принято решение разрабатывать игру на основе </a:t>
            </a:r>
            <a:r>
              <a:rPr lang="en-US" sz="2800" dirty="0" err="1"/>
              <a:t>Pacman</a:t>
            </a:r>
            <a:r>
              <a:rPr lang="en-US" sz="2800" dirty="0"/>
              <a:t> </a:t>
            </a:r>
            <a:r>
              <a:rPr lang="ru-RU" sz="2800" dirty="0"/>
              <a:t>80-х годов прошлого века</a:t>
            </a:r>
            <a:r>
              <a:rPr lang="en-US" sz="2800" dirty="0"/>
              <a:t>;</a:t>
            </a:r>
            <a:endParaRPr lang="ru-RU" sz="2800" dirty="0"/>
          </a:p>
          <a:p>
            <a:pPr marL="0" indent="0"/>
            <a:r>
              <a:rPr lang="ru-RU" sz="2800" dirty="0"/>
              <a:t> Полученные знания могут пригодиться при изучении других языков программирования</a:t>
            </a:r>
            <a:r>
              <a:rPr lang="en-US" sz="2800" dirty="0"/>
              <a:t>;</a:t>
            </a:r>
            <a:endParaRPr lang="ru-RU" sz="2800" dirty="0"/>
          </a:p>
          <a:p>
            <a:pPr marL="0" indent="0"/>
            <a:r>
              <a:rPr lang="ru-RU" sz="2800" dirty="0"/>
              <a:t> Возможность интересно провести время.</a:t>
            </a:r>
            <a:endParaRPr lang="en-US" sz="2800" dirty="0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kern="1200" cap="none" noProof="0" dirty="0"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Цель</a:t>
            </a:r>
            <a:r>
              <a:rPr lang="ru-RU" sz="3600" kern="1200" cap="all" baseline="0" noProof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:</a:t>
            </a:r>
            <a:endParaRPr lang="ru-RU" noProof="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7544" y="1412776"/>
            <a:ext cx="8280920" cy="1108720"/>
          </a:xfrm>
        </p:spPr>
        <p:txBody>
          <a:bodyPr>
            <a:normAutofit fontScale="99500"/>
          </a:bodyPr>
          <a:lstStyle/>
          <a:p>
            <a:pPr>
              <a:buNone/>
            </a:pPr>
            <a:r>
              <a:rPr lang="ru-RU" sz="3000" noProof="0" dirty="0"/>
              <a:t>	Разработать игру </a:t>
            </a:r>
            <a:r>
              <a:rPr lang="en-US" sz="3000" noProof="0" dirty="0" err="1"/>
              <a:t>Pacman</a:t>
            </a:r>
            <a:endParaRPr lang="ru-RU" sz="3000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  <a:latin typeface="+mj-lt"/>
              </a:rPr>
              <a:t>Задачи: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06896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Определить требования к функциям программы;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Определить способы хранения данных и определить структуру для хранения данных;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Создать</a:t>
            </a:r>
            <a:r>
              <a:rPr lang="en-US" dirty="0"/>
              <a:t> </a:t>
            </a:r>
            <a:r>
              <a:rPr lang="ru-RU" dirty="0"/>
              <a:t>код программы</a:t>
            </a:r>
            <a:r>
              <a:rPr lang="en-US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Продемонстрировать работающую программу;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Сделать выводы.</a:t>
            </a: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ru-RU" sz="2000" b="1" dirty="0">
                <a:solidFill>
                  <a:schemeClr val="tx2"/>
                </a:solidFill>
              </a:rPr>
              <a:t>Определение требований к программе: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80648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/>
              <a:t>	</a:t>
            </a:r>
            <a:r>
              <a:rPr lang="ru-RU" sz="2000" dirty="0"/>
              <a:t>При разработке программы сначала нужно определить её</a:t>
            </a:r>
            <a:r>
              <a:rPr lang="en-US" sz="2000" dirty="0"/>
              <a:t> </a:t>
            </a:r>
            <a:r>
              <a:rPr lang="ru-RU" sz="2000" dirty="0"/>
              <a:t>основные функции: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Программа должна выполнять роль игры – приносить удовольствие</a:t>
            </a:r>
            <a:r>
              <a:rPr lang="en-US" sz="2000" dirty="0"/>
              <a:t>;</a:t>
            </a:r>
            <a:endParaRPr lang="ru-RU" sz="2000" dirty="0"/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Код программы должен быть понятен для прочтения – соответственно иметь возможность добавлять новые фишки и возможности</a:t>
            </a:r>
            <a:r>
              <a:rPr lang="en-US" sz="2000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Возможность легкого добавления новых уровней</a:t>
            </a:r>
            <a:r>
              <a:rPr lang="en-US" sz="2000" dirty="0"/>
              <a:t>;</a:t>
            </a:r>
            <a:endParaRPr lang="ru-RU" sz="2000" dirty="0"/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Позволять Хранить таблицу рекордов;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/>
              <a:t>Быть простой в использовании: не должна требовать долгого обучения и иметь понятный, интуитивный интерфейс.</a:t>
            </a: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Схема взаимодействия</a:t>
            </a:r>
            <a:endParaRPr lang="ru-RU" dirty="0"/>
          </a:p>
        </p:txBody>
      </p:sp>
      <p:pic>
        <p:nvPicPr>
          <p:cNvPr id="4" name="Содержимое 3" descr="2018-02-20_13-41-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2120" y="1554163"/>
            <a:ext cx="8052159" cy="4525962"/>
          </a:xfrm>
        </p:spPr>
      </p:pic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86800" cy="955576"/>
          </a:xfrm>
        </p:spPr>
        <p:txBody>
          <a:bodyPr>
            <a:noAutofit/>
          </a:bodyPr>
          <a:lstStyle/>
          <a:p>
            <a:r>
              <a:rPr lang="ru-RU" sz="3200" cap="none" dirty="0"/>
              <a:t>Выводы</a:t>
            </a:r>
            <a:r>
              <a:rPr lang="en-US" sz="3200" cap="none" dirty="0"/>
              <a:t>:</a:t>
            </a:r>
            <a:endParaRPr lang="ru-RU" sz="3200" cap="none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sz="2000" dirty="0"/>
              <a:t> В ходе работы над проектом были получены знания для дальнейшей разработки других приложений, более глубоко изучены библиотеки </a:t>
            </a:r>
            <a:r>
              <a:rPr lang="en-US" sz="2000" dirty="0" err="1"/>
              <a:t>pygame</a:t>
            </a:r>
            <a:r>
              <a:rPr lang="en-US" sz="2000" dirty="0"/>
              <a:t> </a:t>
            </a:r>
            <a:r>
              <a:rPr lang="ru-RU" sz="2000" dirty="0"/>
              <a:t>и общие принципы построения классов</a:t>
            </a:r>
            <a:r>
              <a:rPr lang="en-US" sz="2000" dirty="0"/>
              <a:t>;</a:t>
            </a:r>
            <a:endParaRPr lang="ru-RU" sz="2000" dirty="0"/>
          </a:p>
          <a:p>
            <a:pPr marL="0" indent="0"/>
            <a:r>
              <a:rPr lang="ru-RU" sz="2000" dirty="0"/>
              <a:t> Основные цели</a:t>
            </a:r>
            <a:r>
              <a:rPr lang="en-US" sz="2000"/>
              <a:t> </a:t>
            </a:r>
            <a:r>
              <a:rPr lang="ru-RU" sz="2000"/>
              <a:t>разработки </a:t>
            </a:r>
            <a:r>
              <a:rPr lang="ru-RU" sz="2000" dirty="0"/>
              <a:t>игры были выполнены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Что можно добавить в игру</a:t>
            </a:r>
            <a:r>
              <a:rPr lang="en-US" sz="2000" dirty="0"/>
              <a:t>:</a:t>
            </a:r>
          </a:p>
          <a:p>
            <a:pPr marL="0" indent="0"/>
            <a:r>
              <a:rPr lang="ru-RU" sz="2000" dirty="0"/>
              <a:t> Новые уровни</a:t>
            </a:r>
            <a:r>
              <a:rPr lang="en-US" sz="2000" dirty="0"/>
              <a:t>;</a:t>
            </a:r>
            <a:endParaRPr lang="ru-RU" sz="2000" dirty="0"/>
          </a:p>
          <a:p>
            <a:pPr marL="0" indent="0"/>
            <a:r>
              <a:rPr lang="ru-RU" sz="2000" dirty="0"/>
              <a:t> Различные комбинации количества жизней и призраков – изменение окружения</a:t>
            </a:r>
            <a:r>
              <a:rPr lang="en-US" sz="2000" dirty="0"/>
              <a:t>;</a:t>
            </a:r>
          </a:p>
          <a:p>
            <a:pPr marL="0" indent="0"/>
            <a:r>
              <a:rPr lang="ru-RU" sz="2000" dirty="0"/>
              <a:t> Более сложную систему поиска </a:t>
            </a:r>
            <a:r>
              <a:rPr lang="ru-RU" sz="2000" dirty="0" err="1"/>
              <a:t>пакмана</a:t>
            </a:r>
            <a:r>
              <a:rPr lang="ru-RU" sz="2000" dirty="0"/>
              <a:t> призраками для усложнения игрового процесса</a:t>
            </a:r>
            <a:r>
              <a:rPr lang="en-US" sz="2000" dirty="0"/>
              <a:t>.</a:t>
            </a:r>
            <a:endParaRPr lang="ru-RU" sz="2000" dirty="0"/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06084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ru-RU" sz="5000" dirty="0"/>
              <a:t>Спасибо за внимание!</a:t>
            </a:r>
          </a:p>
        </p:txBody>
      </p:sp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ьютерное моделирование создание словаря информационно-компьютерных терминов для OC Android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5B4C03-0FA8-4F5C-A0A2-68E26F8B43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Компьютерное моделирование создание словаря информационно-компьютерных терминов для OC Android</Template>
  <TotalTime>0</TotalTime>
  <Words>179</Words>
  <Application>Microsoft Office PowerPoint</Application>
  <PresentationFormat>Экран (4:3)</PresentationFormat>
  <Paragraphs>34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Franklin Gothic Medium</vt:lpstr>
      <vt:lpstr>Wingdings 2</vt:lpstr>
      <vt:lpstr>Компьютерное моделирование создание словаря информационно-компьютерных терминов для OC Android</vt:lpstr>
      <vt:lpstr>Pacman</vt:lpstr>
      <vt:lpstr>Введение:</vt:lpstr>
      <vt:lpstr>Цель:</vt:lpstr>
      <vt:lpstr>Определение требований к программе:</vt:lpstr>
      <vt:lpstr>Схема взаимодействия</vt:lpstr>
      <vt:lpstr>Выводы:</vt:lpstr>
      <vt:lpstr>Спасибо за внимание!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2018-02-20T10:16:27Z</dcterms:created>
  <dcterms:modified xsi:type="dcterms:W3CDTF">2018-02-20T11:56:48Z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TC101671179990</vt:lpwstr>
  </property>
</Properties>
</file>