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291" r:id="rId4"/>
    <p:sldId id="257" r:id="rId5"/>
    <p:sldId id="258" r:id="rId6"/>
    <p:sldId id="259" r:id="rId7"/>
    <p:sldId id="328" r:id="rId8"/>
    <p:sldId id="329" r:id="rId9"/>
    <p:sldId id="330" r:id="rId10"/>
    <p:sldId id="337" r:id="rId11"/>
    <p:sldId id="339" r:id="rId12"/>
    <p:sldId id="347" r:id="rId13"/>
    <p:sldId id="340" r:id="rId14"/>
    <p:sldId id="331" r:id="rId15"/>
    <p:sldId id="332" r:id="rId16"/>
    <p:sldId id="334" r:id="rId17"/>
    <p:sldId id="335" r:id="rId18"/>
    <p:sldId id="336" r:id="rId19"/>
    <p:sldId id="338" r:id="rId20"/>
    <p:sldId id="342" r:id="rId21"/>
    <p:sldId id="344" r:id="rId22"/>
    <p:sldId id="349" r:id="rId23"/>
    <p:sldId id="350" r:id="rId24"/>
    <p:sldId id="346" r:id="rId25"/>
    <p:sldId id="345" r:id="rId26"/>
    <p:sldId id="351" r:id="rId27"/>
    <p:sldId id="34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947E-DEA7-422F-B4F9-5065DE761F86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294EF-67B2-436A-8407-2B0D7875A1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15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4D9C2-2C67-4DB5-9497-6BF3DAD5BB8C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E524-E630-4212-A3DB-1A1F7E45A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70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4185E-43D2-4F36-90BC-AA79149E7654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762E0-C143-49CA-B830-5A3C65F43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9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F2C2-5F31-45DE-A4AD-D60957DF1EAC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C537-FCEE-461B-80DA-486CFBD80F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24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3B33-1638-4E64-AE79-2401DC5BF128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F8D47-44E8-4915-937D-66F745549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17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9025-FB07-4ED3-A271-DB003B637299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8EB30-E132-442D-9E65-8D159DF36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023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2A371-F3B2-43CF-BCBE-2B86A1806035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1D3A6-D8A5-4F61-8BBA-EA9888A4F3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206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14F-CE0C-4056-9B9F-E219DF4EB826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E1823-A1D3-4CBD-853D-59DEAE9BD8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744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1414F-4C01-4F3F-A7E1-F58C69235E7B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BE71-9D48-4737-9EEA-497940164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293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4C90-221D-4798-B0A6-2C4BF96A3536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94ABC-3B83-4D22-8380-41FBC723B9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03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9E7D7-5399-46B6-B4E8-CDF9499C4E6F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C8E6B-9D5A-4C9D-A9F6-533E7CA3B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681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AE4291-B520-4CE1-B73A-480EB49DE89E}" type="datetimeFigureOut">
              <a:rPr lang="zh-CN" altLang="en-US"/>
              <a:pPr>
                <a:defRPr/>
              </a:pPr>
              <a:t>2011/11/14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AA49E4-9799-4629-AD02-F439382D58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/>
          <a:lstStyle/>
          <a:p>
            <a:r>
              <a:rPr lang="zh-CN" altLang="en-US" dirty="0" smtClean="0"/>
              <a:t>千万级用户在线数据存储解决方案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刘助华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TTC+Mysql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经典结构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idx="1"/>
          </p:nvPr>
        </p:nvGraphicFramePr>
        <p:xfrm>
          <a:off x="2281676" y="1600200"/>
          <a:ext cx="4580648" cy="4686300"/>
        </p:xfrm>
        <a:graphic>
          <a:graphicData uri="http://schemas.openxmlformats.org/presentationml/2006/ole">
            <p:oleObj spid="_x0000_s5122" name="Visio" r:id="rId3" imgW="5987567" imgH="612693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无源模式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可接受一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定数据丢失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428992" y="1643050"/>
          <a:ext cx="5281610" cy="4105275"/>
        </p:xfrm>
        <a:graphic>
          <a:graphicData uri="http://schemas.openxmlformats.org/presentationml/2006/ole">
            <p:oleObj spid="_x0000_s6147" name="Visio" r:id="rId3" imgW="5567320" imgH="410569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部分热备模式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TTC</a:t>
            </a:r>
          </a:p>
          <a:p>
            <a:r>
              <a:rPr lang="en-US" altLang="zh-CN" dirty="0" smtClean="0"/>
              <a:t>UPDATESVR</a:t>
            </a:r>
          </a:p>
          <a:p>
            <a:r>
              <a:rPr lang="en-US" altLang="zh-CN" dirty="0" smtClean="0"/>
              <a:t>DB</a:t>
            </a:r>
          </a:p>
          <a:p>
            <a:r>
              <a:rPr lang="zh-CN" altLang="en-US" dirty="0" smtClean="0"/>
              <a:t>部分热备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1747" name="Object 14"/>
          <p:cNvGraphicFramePr>
            <a:graphicFrameLocks noGrp="1" noChangeAspect="1"/>
          </p:cNvGraphicFramePr>
          <p:nvPr/>
        </p:nvGraphicFramePr>
        <p:xfrm>
          <a:off x="3500430" y="1785926"/>
          <a:ext cx="4608513" cy="4527550"/>
        </p:xfrm>
        <a:graphic>
          <a:graphicData uri="http://schemas.openxmlformats.org/presentationml/2006/ole">
            <p:oleObj spid="_x0000_s31747" name="Visio" r:id="rId3" imgW="7112090" imgH="698800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带插件模式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将一定逻辑放在存储端</a:t>
            </a:r>
            <a:endParaRPr lang="en-US" altLang="zh-CN" dirty="0" smtClean="0"/>
          </a:p>
          <a:p>
            <a:r>
              <a:rPr lang="zh-CN" altLang="en-US" dirty="0" smtClean="0"/>
              <a:t>自行控制数据淘汰</a:t>
            </a:r>
            <a:endParaRPr lang="en-US" altLang="zh-CN" dirty="0" smtClean="0"/>
          </a:p>
          <a:p>
            <a:r>
              <a:rPr lang="zh-CN" altLang="en-US" dirty="0" smtClean="0"/>
              <a:t>自行进行数据落地</a:t>
            </a:r>
            <a:endParaRPr lang="zh-CN" altLang="en-US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357818" y="1643050"/>
          <a:ext cx="2686050" cy="4487863"/>
        </p:xfrm>
        <a:graphic>
          <a:graphicData uri="http://schemas.openxmlformats.org/presentationml/2006/ole">
            <p:oleObj spid="_x0000_s8195" name="Visio" r:id="rId3" imgW="2686016" imgH="44880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数据存取操作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zh-CN" altLang="en-US" dirty="0" smtClean="0"/>
              <a:t>逻辑</a:t>
            </a:r>
          </a:p>
          <a:p>
            <a:r>
              <a:rPr lang="en-US" altLang="zh-CN" dirty="0" smtClean="0"/>
              <a:t>Insert </a:t>
            </a:r>
            <a:r>
              <a:rPr lang="zh-CN" altLang="en-US" dirty="0" smtClean="0"/>
              <a:t>逻辑</a:t>
            </a:r>
          </a:p>
          <a:p>
            <a:r>
              <a:rPr lang="en-US" altLang="zh-CN" dirty="0" smtClean="0"/>
              <a:t>Update </a:t>
            </a:r>
            <a:r>
              <a:rPr lang="zh-CN" altLang="en-US" dirty="0" smtClean="0"/>
              <a:t>逻辑</a:t>
            </a:r>
          </a:p>
          <a:p>
            <a:r>
              <a:rPr lang="en-US" altLang="zh-CN" dirty="0" smtClean="0"/>
              <a:t>Delete </a:t>
            </a:r>
            <a:r>
              <a:rPr lang="zh-CN" altLang="en-US" dirty="0" smtClean="0"/>
              <a:t>逻辑</a:t>
            </a:r>
          </a:p>
          <a:p>
            <a:r>
              <a:rPr lang="en-US" altLang="zh-CN" dirty="0" smtClean="0"/>
              <a:t>purge</a:t>
            </a:r>
            <a:r>
              <a:rPr lang="zh-CN" altLang="en-US" dirty="0" smtClean="0"/>
              <a:t>逻辑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数据维护操作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串联</a:t>
            </a:r>
          </a:p>
          <a:p>
            <a:r>
              <a:rPr lang="zh-CN" altLang="en-US" dirty="0" smtClean="0"/>
              <a:t>热备</a:t>
            </a:r>
          </a:p>
          <a:p>
            <a:r>
              <a:rPr lang="zh-CN" altLang="en-US" dirty="0" smtClean="0"/>
              <a:t>冷备</a:t>
            </a:r>
          </a:p>
          <a:p>
            <a:r>
              <a:rPr lang="zh-CN" altLang="en-US" dirty="0" smtClean="0"/>
              <a:t>恢复</a:t>
            </a:r>
          </a:p>
          <a:p>
            <a:r>
              <a:rPr lang="en-US" altLang="zh-CN" dirty="0" err="1" smtClean="0"/>
              <a:t>Mem_tool</a:t>
            </a:r>
            <a:endParaRPr lang="en-US" altLang="zh-CN" dirty="0" smtClean="0"/>
          </a:p>
          <a:p>
            <a:r>
              <a:rPr lang="en-US" altLang="zh-CN" dirty="0" err="1" smtClean="0"/>
              <a:t>Keydump</a:t>
            </a:r>
            <a:endParaRPr lang="en-US" altLang="zh-CN" dirty="0" smtClean="0"/>
          </a:p>
          <a:p>
            <a:r>
              <a:rPr lang="en-US" altLang="zh-CN" dirty="0" err="1" smtClean="0"/>
              <a:t>Ttcd_test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数据维护操作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热备</a:t>
            </a:r>
            <a:endParaRPr lang="zh-CN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93825" y="2119313"/>
          <a:ext cx="6356350" cy="3117850"/>
        </p:xfrm>
        <a:graphic>
          <a:graphicData uri="http://schemas.openxmlformats.org/presentationml/2006/ole">
            <p:oleObj spid="_x0000_s2051" name="Visio" r:id="rId3" imgW="6356833" imgH="31179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数据维护操作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串联与迁移，扩容</a:t>
            </a:r>
            <a:endParaRPr lang="zh-CN" alt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143108" y="2143116"/>
          <a:ext cx="5013325" cy="4286250"/>
        </p:xfrm>
        <a:graphic>
          <a:graphicData uri="http://schemas.openxmlformats.org/presentationml/2006/ole">
            <p:oleObj spid="_x0000_s3075" name="Visio" r:id="rId3" imgW="6781935" imgH="63401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数据维护操作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冷备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3108" y="2143116"/>
          <a:ext cx="4594225" cy="4286280"/>
        </p:xfrm>
        <a:graphic>
          <a:graphicData uri="http://schemas.openxmlformats.org/presentationml/2006/ole">
            <p:oleObj spid="_x0000_s4099" name="Visio" r:id="rId3" imgW="5934699" imgH="691992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数据场景分析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</a:t>
            </a:r>
            <a:endParaRPr lang="en-US" altLang="zh-CN" dirty="0" smtClean="0"/>
          </a:p>
          <a:p>
            <a:r>
              <a:rPr lang="zh-CN" altLang="en-US" dirty="0" smtClean="0"/>
              <a:t>单条数据大小</a:t>
            </a:r>
            <a:endParaRPr lang="en-US" altLang="zh-CN" dirty="0" smtClean="0"/>
          </a:p>
          <a:p>
            <a:r>
              <a:rPr lang="zh-CN" altLang="en-US" dirty="0" smtClean="0"/>
              <a:t>热点数据比例</a:t>
            </a:r>
            <a:endParaRPr lang="en-US" altLang="zh-CN" dirty="0" smtClean="0"/>
          </a:p>
          <a:p>
            <a:r>
              <a:rPr lang="zh-CN" altLang="en-US" dirty="0" smtClean="0"/>
              <a:t>读写比例</a:t>
            </a:r>
            <a:endParaRPr lang="en-US" altLang="zh-CN" dirty="0" smtClean="0"/>
          </a:p>
          <a:p>
            <a:r>
              <a:rPr lang="zh-CN" altLang="en-US" dirty="0" smtClean="0"/>
              <a:t>大节点问题</a:t>
            </a:r>
            <a:endParaRPr lang="en-US" altLang="zh-CN" dirty="0" smtClean="0"/>
          </a:p>
          <a:p>
            <a:r>
              <a:rPr lang="zh-CN" altLang="en-US" dirty="0" smtClean="0"/>
              <a:t>空请求问题</a:t>
            </a:r>
            <a:endParaRPr lang="en-US" altLang="zh-CN" dirty="0" smtClean="0"/>
          </a:p>
          <a:p>
            <a:r>
              <a:rPr lang="zh-CN" altLang="en-US" dirty="0" smtClean="0"/>
              <a:t>空节点问题</a:t>
            </a:r>
            <a:endParaRPr lang="en-US" altLang="zh-CN" dirty="0" smtClean="0"/>
          </a:p>
          <a:p>
            <a:r>
              <a:rPr lang="zh-CN" altLang="en-US" dirty="0" smtClean="0"/>
              <a:t>单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多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en-US" altLang="zh-CN" dirty="0" smtClean="0"/>
          </a:p>
          <a:p>
            <a:r>
              <a:rPr lang="zh-CN" altLang="en-US" dirty="0" smtClean="0"/>
              <a:t>传统业务与互联网业务数据特点</a:t>
            </a:r>
            <a:endParaRPr lang="en-US" altLang="zh-CN" dirty="0" smtClean="0"/>
          </a:p>
          <a:p>
            <a:r>
              <a:rPr lang="zh-CN" altLang="en-US" dirty="0" smtClean="0"/>
              <a:t>互联网业务数据存储的基本框架</a:t>
            </a:r>
            <a:endParaRPr lang="en-US" altLang="zh-CN" dirty="0" smtClean="0"/>
          </a:p>
          <a:p>
            <a:r>
              <a:rPr lang="zh-CN" altLang="en-US" dirty="0" smtClean="0"/>
              <a:t>常用的数据存储组件</a:t>
            </a:r>
            <a:endParaRPr lang="en-US" altLang="zh-CN" dirty="0" smtClean="0"/>
          </a:p>
          <a:p>
            <a:r>
              <a:rPr lang="zh-CN" altLang="en-US" dirty="0" smtClean="0"/>
              <a:t>互联网传统业务的数据存储</a:t>
            </a:r>
            <a:endParaRPr lang="en-US" altLang="zh-CN" dirty="0" smtClean="0"/>
          </a:p>
          <a:p>
            <a:r>
              <a:rPr lang="zh-CN" altLang="en-US" dirty="0" smtClean="0"/>
              <a:t>如何面对</a:t>
            </a:r>
            <a:r>
              <a:rPr lang="en-US" altLang="zh-CN" dirty="0" smtClean="0"/>
              <a:t>SNS</a:t>
            </a:r>
            <a:r>
              <a:rPr lang="zh-CN" altLang="en-US" dirty="0" smtClean="0"/>
              <a:t>应用的超大请求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32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BITMAP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支持按位存取</a:t>
            </a:r>
            <a:endParaRPr lang="en-US" altLang="zh-CN" dirty="0" smtClean="0"/>
          </a:p>
          <a:p>
            <a:r>
              <a:rPr lang="zh-CN" altLang="en-US" dirty="0" smtClean="0"/>
              <a:t>文件落地存储</a:t>
            </a:r>
            <a:endParaRPr lang="en-US" altLang="zh-CN" dirty="0" smtClean="0"/>
          </a:p>
          <a:p>
            <a:r>
              <a:rPr lang="zh-CN" altLang="en-US" dirty="0" smtClean="0"/>
              <a:t>冷备与恢复</a:t>
            </a:r>
            <a:endParaRPr lang="en-US" altLang="zh-CN" dirty="0" smtClean="0"/>
          </a:p>
          <a:p>
            <a:r>
              <a:rPr lang="zh-CN" altLang="en-US" dirty="0" smtClean="0"/>
              <a:t>热备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其它的组件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PTTC</a:t>
            </a:r>
          </a:p>
          <a:p>
            <a:r>
              <a:rPr lang="en-US" altLang="zh-CN" dirty="0" smtClean="0"/>
              <a:t>DPR</a:t>
            </a:r>
          </a:p>
          <a:p>
            <a:r>
              <a:rPr lang="en-US" altLang="zh-CN" dirty="0" smtClean="0"/>
              <a:t>UPDATESVR</a:t>
            </a:r>
          </a:p>
          <a:p>
            <a:r>
              <a:rPr lang="en-US" altLang="zh-CN" dirty="0" smtClean="0"/>
              <a:t>TDB</a:t>
            </a:r>
          </a:p>
          <a:p>
            <a:r>
              <a:rPr lang="en-US" altLang="zh-CN" dirty="0" smtClean="0"/>
              <a:t>TMEM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DBCMS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管理平台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DPR</a:t>
            </a:r>
            <a:r>
              <a:rPr lang="zh-CN" altLang="en-US" dirty="0" smtClean="0"/>
              <a:t>－</a:t>
            </a:r>
            <a:r>
              <a:rPr lang="en-US" altLang="zh-CN" dirty="0" smtClean="0"/>
              <a:t>TTC</a:t>
            </a:r>
            <a:r>
              <a:rPr lang="zh-CN" altLang="en-US" dirty="0" smtClean="0"/>
              <a:t>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关系视图</a:t>
            </a:r>
            <a:endParaRPr lang="en-US" altLang="zh-CN" dirty="0" smtClean="0"/>
          </a:p>
          <a:p>
            <a:r>
              <a:rPr lang="zh-CN" altLang="en-US" dirty="0" smtClean="0"/>
              <a:t>模块管理</a:t>
            </a:r>
            <a:endParaRPr lang="en-US" altLang="zh-CN" dirty="0" smtClean="0"/>
          </a:p>
          <a:p>
            <a:r>
              <a:rPr lang="zh-CN" altLang="en-US" dirty="0" smtClean="0"/>
              <a:t>组件版本管理</a:t>
            </a:r>
            <a:endParaRPr lang="en-US" altLang="zh-CN" dirty="0" smtClean="0"/>
          </a:p>
          <a:p>
            <a:r>
              <a:rPr lang="zh-CN" altLang="en-US" dirty="0" smtClean="0"/>
              <a:t>插件管理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监控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进程端口监控</a:t>
            </a:r>
            <a:endParaRPr lang="en-US" altLang="zh-CN" dirty="0" smtClean="0"/>
          </a:p>
          <a:p>
            <a:r>
              <a:rPr lang="zh-CN" altLang="en-US" dirty="0" smtClean="0"/>
              <a:t>日志监控</a:t>
            </a:r>
            <a:endParaRPr lang="en-US" altLang="zh-CN" dirty="0" smtClean="0"/>
          </a:p>
          <a:p>
            <a:r>
              <a:rPr lang="zh-CN" altLang="en-US" dirty="0" smtClean="0"/>
              <a:t>冷备监控</a:t>
            </a:r>
            <a:endParaRPr lang="en-US" altLang="zh-CN" dirty="0" smtClean="0"/>
          </a:p>
          <a:p>
            <a:r>
              <a:rPr lang="zh-CN" altLang="en-US" dirty="0" smtClean="0"/>
              <a:t>热备监控</a:t>
            </a:r>
            <a:endParaRPr lang="en-US" altLang="zh-CN" dirty="0" smtClean="0"/>
          </a:p>
          <a:p>
            <a:r>
              <a:rPr lang="zh-CN" altLang="en-US" dirty="0" smtClean="0"/>
              <a:t>统一监控平台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互联网传统业务的数据存储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硬件瓶颈</a:t>
            </a:r>
            <a:endParaRPr lang="en-US" altLang="zh-CN" dirty="0" smtClean="0"/>
          </a:p>
          <a:p>
            <a:r>
              <a:rPr lang="zh-CN" altLang="en-US" dirty="0" smtClean="0"/>
              <a:t>数据量的影响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ttc+mysql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tmem+tdb</a:t>
            </a:r>
            <a:r>
              <a:rPr lang="zh-CN" altLang="en-US" dirty="0" smtClean="0"/>
              <a:t>的选择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ISD</a:t>
            </a:r>
            <a:r>
              <a:rPr lang="zh-CN" altLang="en-US" dirty="0" smtClean="0"/>
              <a:t>分部与容灾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数据</a:t>
            </a:r>
            <a:r>
              <a:rPr lang="en-US" altLang="zh-CN" dirty="0" smtClean="0">
                <a:latin typeface="+mn-ea"/>
              </a:rPr>
              <a:t>set</a:t>
            </a:r>
            <a:r>
              <a:rPr lang="zh-CN" altLang="en-US" dirty="0" smtClean="0">
                <a:latin typeface="+mn-ea"/>
              </a:rPr>
              <a:t>分部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如何应对</a:t>
            </a: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SNS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应用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SNS</a:t>
            </a:r>
            <a:r>
              <a:rPr lang="zh-CN" altLang="en-US" dirty="0" smtClean="0"/>
              <a:t>应用的特点</a:t>
            </a:r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en-US" altLang="zh-CN" dirty="0" err="1" smtClean="0"/>
              <a:t>Mysql+Cache</a:t>
            </a:r>
            <a:r>
              <a:rPr lang="zh-CN" altLang="en-US" dirty="0" smtClean="0"/>
              <a:t>能否胜任？</a:t>
            </a:r>
            <a:endParaRPr lang="en-US" altLang="zh-CN" dirty="0" smtClean="0"/>
          </a:p>
          <a:p>
            <a:r>
              <a:rPr lang="zh-CN" altLang="en-US" dirty="0" smtClean="0"/>
              <a:t>该如何使用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如何应对</a:t>
            </a: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SNS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应用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14474"/>
            <a:ext cx="8001056" cy="505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1571636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00034" y="292893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  <a:endParaRPr kumimoji="0" lang="zh-CN" alt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曾从事电信行业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数据应用开发</a:t>
            </a:r>
            <a:endParaRPr lang="en-US" altLang="zh-CN" dirty="0" smtClean="0"/>
          </a:p>
          <a:p>
            <a:r>
              <a:rPr lang="zh-CN" altLang="en-US" dirty="0" smtClean="0"/>
              <a:t>曾给互联网业务做数据层优化</a:t>
            </a:r>
            <a:endParaRPr lang="en-US" altLang="zh-CN" dirty="0" smtClean="0"/>
          </a:p>
          <a:p>
            <a:r>
              <a:rPr lang="zh-CN" altLang="en-US" dirty="0" smtClean="0"/>
              <a:t>互联网业务三年专职</a:t>
            </a:r>
            <a:r>
              <a:rPr lang="en-US" altLang="zh-CN" dirty="0" smtClean="0"/>
              <a:t>DBA</a:t>
            </a:r>
          </a:p>
          <a:p>
            <a:r>
              <a:rPr lang="zh-CN" altLang="en-US" dirty="0" smtClean="0"/>
              <a:t>现从事后端服务器开发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79127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传统行业与互联网业务数据特点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3600" dirty="0" smtClean="0">
                <a:latin typeface="微软雅黑" pitchFamily="34" charset="-122"/>
              </a:rPr>
              <a:t>数据量</a:t>
            </a:r>
            <a:endParaRPr lang="en-US" altLang="zh-CN" sz="3600" dirty="0" smtClean="0">
              <a:latin typeface="微软雅黑" pitchFamily="34" charset="-122"/>
            </a:endParaRP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3600" dirty="0" smtClean="0">
                <a:latin typeface="微软雅黑" pitchFamily="34" charset="-122"/>
              </a:rPr>
              <a:t>数据的关联关系</a:t>
            </a:r>
            <a:endParaRPr lang="en-US" altLang="zh-CN" sz="3600" dirty="0" smtClean="0">
              <a:latin typeface="微软雅黑" pitchFamily="34" charset="-122"/>
            </a:endParaRP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3600" dirty="0" smtClean="0">
                <a:latin typeface="微软雅黑" pitchFamily="34" charset="-122"/>
              </a:rPr>
              <a:t>事务性</a:t>
            </a:r>
            <a:endParaRPr lang="en-US" altLang="zh-CN" sz="3600" dirty="0" smtClean="0">
              <a:latin typeface="微软雅黑" pitchFamily="34" charset="-122"/>
            </a:endParaRP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3600" dirty="0" smtClean="0">
                <a:latin typeface="微软雅黑" pitchFamily="34" charset="-122"/>
              </a:rPr>
              <a:t>请求量</a:t>
            </a:r>
            <a:endParaRPr lang="en-US" altLang="zh-CN" sz="3600" dirty="0" smtClean="0">
              <a:latin typeface="微软雅黑" pitchFamily="34" charset="-122"/>
            </a:endParaRP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3600" dirty="0" smtClean="0">
                <a:latin typeface="微软雅黑" pitchFamily="34" charset="-122"/>
              </a:rPr>
              <a:t>数据的重要性</a:t>
            </a:r>
            <a:endParaRPr lang="en-US" altLang="zh-CN" sz="3600" dirty="0" smtClean="0">
              <a:latin typeface="微软雅黑" pitchFamily="34" charset="-122"/>
            </a:endParaRP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3600" dirty="0" smtClean="0">
                <a:latin typeface="微软雅黑" pitchFamily="34" charset="-122"/>
              </a:rPr>
              <a:t>常见的瓶颈有哪些？</a:t>
            </a:r>
            <a:endParaRPr lang="en-US" altLang="zh-CN" sz="3600" dirty="0">
              <a:latin typeface="微软雅黑" pitchFamily="34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互联网业务数据存储的基本框架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1055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常用的数据存储组件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TTC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BITMAP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PTTC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DPR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UPDATE SERVER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TDB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TMEM</a:t>
            </a:r>
            <a:endParaRPr lang="en-US" altLang="zh-CN" sz="3600" dirty="0">
              <a:latin typeface="微软雅黑" pitchFamily="34" charset="-122"/>
            </a:endParaRP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3600" dirty="0" smtClean="0">
                <a:latin typeface="微软雅黑" pitchFamily="34" charset="-122"/>
              </a:rPr>
              <a:t>TTC - </a:t>
            </a:r>
            <a:r>
              <a:rPr lang="en-US" altLang="zh-CN" sz="3600" dirty="0" err="1" smtClean="0"/>
              <a:t>Tencent</a:t>
            </a:r>
            <a:r>
              <a:rPr lang="en-US" altLang="zh-CN" sz="3600" dirty="0" smtClean="0"/>
              <a:t> Table Cache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安全的数据操作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网络事件模型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异步消息机制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支持多种数据源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支持无缝扩容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支持热备与冷备及恢复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dirty="0" err="1" smtClean="0"/>
              <a:t>Proxy+Cache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有状态存储</a:t>
            </a:r>
            <a:endParaRPr lang="en-US" altLang="zh-CN" dirty="0" smtClean="0"/>
          </a:p>
          <a:p>
            <a:pPr marL="342900" lvl="1" indent="-342900" fontAlgn="auto">
              <a:spcAft>
                <a:spcPts val="0"/>
              </a:spcAft>
              <a:buFont typeface="Wingdings 2"/>
              <a:buChar char="ß"/>
              <a:defRPr/>
            </a:pPr>
            <a:endParaRPr lang="en-US" altLang="zh-CN" sz="3600" dirty="0" smtClean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进程结构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1571612"/>
            <a:ext cx="8215370" cy="485778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TTC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数据存储方法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存取</a:t>
            </a:r>
          </a:p>
          <a:p>
            <a:r>
              <a:rPr lang="zh-CN" altLang="en-US" dirty="0" smtClean="0"/>
              <a:t>分库分表方法</a:t>
            </a:r>
          </a:p>
          <a:p>
            <a:r>
              <a:rPr lang="zh-CN" altLang="en-US" dirty="0" smtClean="0"/>
              <a:t>淘汰逻辑，</a:t>
            </a:r>
            <a:r>
              <a:rPr lang="en-US" altLang="zh-CN" dirty="0" smtClean="0"/>
              <a:t>LRU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1257</TotalTime>
  <Words>401</Words>
  <Application>Microsoft Office PowerPoint</Application>
  <PresentationFormat>全屏显示(4:3)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暗香扑面</vt:lpstr>
      <vt:lpstr>Visio</vt:lpstr>
      <vt:lpstr>千万级用户在线数据存储解决方案</vt:lpstr>
      <vt:lpstr>内容</vt:lpstr>
      <vt:lpstr>个人简介</vt:lpstr>
      <vt:lpstr>传统行业与互联网业务数据特点</vt:lpstr>
      <vt:lpstr>互联网业务数据存储的基本框架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PVE和PVP设计 </dc:title>
  <dc:creator>User</dc:creator>
  <cp:lastModifiedBy>Administrator</cp:lastModifiedBy>
  <cp:revision>158</cp:revision>
  <dcterms:created xsi:type="dcterms:W3CDTF">2011-01-10T02:14:00Z</dcterms:created>
  <dcterms:modified xsi:type="dcterms:W3CDTF">2011-11-14T02:02:34Z</dcterms:modified>
</cp:coreProperties>
</file>