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quickStyle14.xml" ContentType="application/vnd.openxmlformats-officedocument.drawingml.diagramStyl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diagrams/colors7.xml" ContentType="application/vnd.openxmlformats-officedocument.drawingml.diagramColors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67" r:id="rId4"/>
    <p:sldId id="280" r:id="rId5"/>
    <p:sldId id="283" r:id="rId6"/>
    <p:sldId id="281" r:id="rId7"/>
    <p:sldId id="282" r:id="rId8"/>
    <p:sldId id="270" r:id="rId9"/>
    <p:sldId id="284" r:id="rId10"/>
    <p:sldId id="287" r:id="rId11"/>
    <p:sldId id="285" r:id="rId12"/>
    <p:sldId id="271" r:id="rId13"/>
    <p:sldId id="272" r:id="rId14"/>
    <p:sldId id="273" r:id="rId15"/>
    <p:sldId id="268" r:id="rId16"/>
    <p:sldId id="279" r:id="rId17"/>
    <p:sldId id="286" r:id="rId18"/>
    <p:sldId id="263" r:id="rId19"/>
  </p:sldIdLst>
  <p:sldSz cx="9144000" cy="6858000" type="screen4x3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144" autoAdjust="0"/>
  </p:normalViewPr>
  <p:slideViewPr>
    <p:cSldViewPr>
      <p:cViewPr varScale="1">
        <p:scale>
          <a:sx n="93" d="100"/>
          <a:sy n="93" d="100"/>
        </p:scale>
        <p:origin x="-9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zh-CN"/>
        </a:p>
      </dgm:t>
    </dgm:pt>
    <dgm:pt modelId="{787546C1-DD5C-4D6E-BFDD-D95A52E781AD}">
      <dgm:prSet phldrT="[Text]"/>
      <dgm:spPr/>
      <dgm:t>
        <a:bodyPr/>
        <a:lstStyle>
          <a:extLst/>
        </a:lstStyle>
        <a:p>
          <a:r>
            <a:rPr lang="zh-CN" altLang="en-US" dirty="0" smtClean="0"/>
            <a:t>安装与监控</a:t>
          </a:r>
          <a:endParaRPr lang="zh-CN" dirty="0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zh-CN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zh-CN"/>
        </a:p>
      </dgm:t>
    </dgm:pt>
    <dgm:pt modelId="{AC5265C1-0BAB-4984-A634-E4518A8EC253}">
      <dgm:prSet phldrT="[Text]"/>
      <dgm:spPr/>
      <dgm:t>
        <a:bodyPr/>
        <a:lstStyle>
          <a:extLst/>
        </a:lstStyle>
        <a:p>
          <a:r>
            <a:rPr lang="zh-CN" altLang="en-US" dirty="0" smtClean="0"/>
            <a:t>备份与恢复</a:t>
          </a:r>
          <a:endParaRPr lang="zh-CN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zh-CN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zh-CN"/>
        </a:p>
      </dgm:t>
    </dgm:pt>
    <dgm:pt modelId="{F50BDB3E-817D-4A89-9D71-D9E0B029567B}">
      <dgm:prSet phldrT="[Text]"/>
      <dgm:spPr/>
      <dgm:t>
        <a:bodyPr/>
        <a:lstStyle>
          <a:extLst/>
        </a:lstStyle>
        <a:p>
          <a:r>
            <a:rPr lang="zh-CN" altLang="en-US" dirty="0" smtClean="0"/>
            <a:t>半自动化</a:t>
          </a:r>
          <a:r>
            <a:rPr lang="en-US" altLang="zh-CN" dirty="0" smtClean="0"/>
            <a:t>/</a:t>
          </a:r>
          <a:r>
            <a:rPr lang="zh-CN" altLang="en-US" dirty="0" smtClean="0"/>
            <a:t>自动化</a:t>
          </a:r>
          <a:endParaRPr lang="zh-CN" dirty="0"/>
        </a:p>
      </dgm:t>
    </dgm:pt>
    <dgm:pt modelId="{DE0B39BA-A6F3-455E-8022-365CCF701DB7}" type="parTrans" cxnId="{E8EF61B1-515C-44F0-9393-3A960B69FA7A}">
      <dgm:prSet/>
      <dgm:spPr/>
      <dgm:t>
        <a:bodyPr/>
        <a:lstStyle>
          <a:extLst/>
        </a:lstStyle>
        <a:p>
          <a:endParaRPr lang="zh-CN"/>
        </a:p>
      </dgm:t>
    </dgm:pt>
    <dgm:pt modelId="{25F4C625-3E51-442C-BBB8-3FA715271B27}" type="sibTrans" cxnId="{E8EF61B1-515C-44F0-9393-3A960B69FA7A}">
      <dgm:prSet/>
      <dgm:spPr/>
      <dgm:t>
        <a:bodyPr/>
        <a:lstStyle>
          <a:extLst/>
        </a:lstStyle>
        <a:p>
          <a:endParaRPr lang="zh-CN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>
          <a:extLst/>
        </a:lstStyle>
        <a:p>
          <a:r>
            <a:rPr lang="zh-CN" altLang="en-US" dirty="0" smtClean="0"/>
            <a:t>趋势分析</a:t>
          </a:r>
          <a:endParaRPr lang="zh-CN" dirty="0"/>
        </a:p>
      </dgm:t>
    </dgm:pt>
    <dgm:pt modelId="{A8E7F406-AFD8-48D2-8D82-E8A1F17391BF}" type="parTrans" cxnId="{7BE48F06-505A-4F51-BA61-409D1FF34502}">
      <dgm:prSet/>
      <dgm:spPr/>
      <dgm:t>
        <a:bodyPr/>
        <a:lstStyle>
          <a:extLst/>
        </a:lstStyle>
        <a:p>
          <a:endParaRPr lang="zh-CN"/>
        </a:p>
      </dgm:t>
    </dgm:pt>
    <dgm:pt modelId="{CF18F627-55D0-4D75-84BC-9F6776290819}" type="sibTrans" cxnId="{7BE48F06-505A-4F51-BA61-409D1FF34502}">
      <dgm:prSet/>
      <dgm:spPr/>
      <dgm:t>
        <a:bodyPr/>
        <a:lstStyle>
          <a:extLst/>
        </a:lstStyle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zh-CN"/>
        </a:p>
      </dgm:t>
    </dgm:pt>
    <dgm:pt modelId="{F4F466C7-208D-4B4A-A865-9D82D8E9F892}" type="pres">
      <dgm:prSet presAssocID="{787546C1-DD5C-4D6E-BFDD-D95A52E781AD}" presName="parentLeftMargin" presStyleLbl="node1" presStyleIdx="0" presStyleCnt="4"/>
      <dgm:spPr/>
      <dgm:t>
        <a:bodyPr/>
        <a:lstStyle>
          <a:extLst/>
        </a:lstStyle>
        <a:p>
          <a:endParaRPr lang="zh-CN"/>
        </a:p>
      </dgm:t>
    </dgm:pt>
    <dgm:pt modelId="{8BC4E78D-0D98-4ED2-B23A-71FEC19A6436}" type="pres">
      <dgm:prSet presAssocID="{787546C1-DD5C-4D6E-BFDD-D95A52E781AD}" presName="parentText" presStyleLbl="node1" presStyleIdx="0" presStyleCnt="4" custScaleX="115633" custLinFactNeighborX="9276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  <dgm:pt modelId="{8BC0D01A-9D98-495C-93AA-A7D9631CDDAD}" type="pres">
      <dgm:prSet presAssocID="{579A9A07-8770-4AC1-9705-76E19F87D269}" presName="spaceBetweenRectangles" presStyleCnt="0"/>
      <dgm:spPr/>
      <dgm:t>
        <a:bodyPr/>
        <a:lstStyle>
          <a:extLst/>
        </a:lstStyle>
        <a:p>
          <a:endParaRPr lang="zh-CN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zh-CN"/>
        </a:p>
      </dgm:t>
    </dgm:pt>
    <dgm:pt modelId="{06B5F591-72E0-4CFF-9799-36D4050BD51D}" type="pres">
      <dgm:prSet presAssocID="{AC5265C1-0BAB-4984-A634-E4518A8EC253}" presName="parentLeftMargin" presStyleLbl="node1" presStyleIdx="0" presStyleCnt="4"/>
      <dgm:spPr/>
      <dgm:t>
        <a:bodyPr/>
        <a:lstStyle>
          <a:extLst/>
        </a:lstStyle>
        <a:p>
          <a:endParaRPr lang="zh-CN"/>
        </a:p>
      </dgm:t>
    </dgm:pt>
    <dgm:pt modelId="{12E5634D-BCAA-48AB-BADB-754A15E9B7AC}" type="pres">
      <dgm:prSet presAssocID="{AC5265C1-0BAB-4984-A634-E4518A8EC253}" presName="parentText" presStyleLbl="node1" presStyleIdx="1" presStyleCnt="4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  <dgm:pt modelId="{ECC02425-44D1-4F4C-B5D6-13442CA71F2A}" type="pres">
      <dgm:prSet presAssocID="{E68E8117-B3CB-464C-9711-4DBE8BF88216}" presName="spaceBetweenRectangles" presStyleCnt="0"/>
      <dgm:spPr/>
      <dgm:t>
        <a:bodyPr/>
        <a:lstStyle>
          <a:extLst/>
        </a:lstStyle>
        <a:p>
          <a:endParaRPr lang="zh-CN"/>
        </a:p>
      </dgm:t>
    </dgm:pt>
    <dgm:pt modelId="{98CD7476-6A48-4BD0-A0B1-E79081300878}" type="pres">
      <dgm:prSet presAssocID="{F50BDB3E-817D-4A89-9D71-D9E0B029567B}" presName="parentLin" presStyleCnt="0"/>
      <dgm:spPr/>
      <dgm:t>
        <a:bodyPr/>
        <a:lstStyle>
          <a:extLst/>
        </a:lstStyle>
        <a:p>
          <a:endParaRPr lang="zh-CN"/>
        </a:p>
      </dgm:t>
    </dgm:pt>
    <dgm:pt modelId="{63AA2D3F-331D-492F-82D5-8A2B6C78BAAD}" type="pres">
      <dgm:prSet presAssocID="{F50BDB3E-817D-4A89-9D71-D9E0B029567B}" presName="parentLeftMargin" presStyleLbl="node1" presStyleIdx="1" presStyleCnt="4"/>
      <dgm:spPr/>
      <dgm:t>
        <a:bodyPr/>
        <a:lstStyle>
          <a:extLst/>
        </a:lstStyle>
        <a:p>
          <a:endParaRPr lang="zh-CN"/>
        </a:p>
      </dgm:t>
    </dgm:pt>
    <dgm:pt modelId="{2CFD44AC-C5B0-407B-B2EE-07415AFE4DC4}" type="pres">
      <dgm:prSet presAssocID="{F50BDB3E-817D-4A89-9D71-D9E0B029567B}" presName="parentText" presStyleLbl="node1" presStyleIdx="2" presStyleCnt="4" custScaleX="116959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E27A153A-8ADD-4646-B3A3-509A74CD0695}" type="pres">
      <dgm:prSet presAssocID="{F50BDB3E-817D-4A89-9D71-D9E0B029567B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  <dgm:pt modelId="{A5E75685-2820-438A-88AF-159553A570AE}" type="pres">
      <dgm:prSet presAssocID="{25F4C625-3E51-442C-BBB8-3FA715271B27}" presName="spaceBetweenRectangles" presStyleCnt="0"/>
      <dgm:spPr/>
      <dgm:t>
        <a:bodyPr/>
        <a:lstStyle>
          <a:extLst/>
        </a:lstStyle>
        <a:p>
          <a:endParaRPr lang="zh-CN"/>
        </a:p>
      </dgm:t>
    </dgm:pt>
    <dgm:pt modelId="{3936D63D-3BB5-4099-A097-CE176EB2ABE2}" type="pres">
      <dgm:prSet presAssocID="{ECBD6B98-1CBE-4BAA-AB77-4873C9DB1799}" presName="parentLin" presStyleCnt="0"/>
      <dgm:spPr/>
      <dgm:t>
        <a:bodyPr/>
        <a:lstStyle>
          <a:extLst/>
        </a:lstStyle>
        <a:p>
          <a:endParaRPr lang="zh-CN"/>
        </a:p>
      </dgm:t>
    </dgm:pt>
    <dgm:pt modelId="{CA895514-6C23-43E3-A15C-728A9EC10843}" type="pres">
      <dgm:prSet presAssocID="{ECBD6B98-1CBE-4BAA-AB77-4873C9DB1799}" presName="parentLeftMargin" presStyleLbl="node1" presStyleIdx="2" presStyleCnt="4"/>
      <dgm:spPr/>
      <dgm:t>
        <a:bodyPr/>
        <a:lstStyle>
          <a:extLst/>
        </a:lstStyle>
        <a:p>
          <a:endParaRPr lang="zh-CN"/>
        </a:p>
      </dgm:t>
    </dgm:pt>
    <dgm:pt modelId="{D2A5797B-20EE-4298-BA50-C968CEE241D4}" type="pres">
      <dgm:prSet presAssocID="{ECBD6B98-1CBE-4BAA-AB77-4873C9DB1799}" presName="parentText" presStyleLbl="node1" presStyleIdx="3" presStyleCnt="4" custScaleX="116173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AEA9E5FD-8F48-4CA8-8487-C530B0C74333}" type="pres">
      <dgm:prSet presAssocID="{ECBD6B98-1CBE-4BAA-AB77-4873C9DB1799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56015E43-931D-4CAD-85C0-E9EB84437182}" type="pres">
      <dgm:prSet presAssocID="{ECBD6B98-1CBE-4BAA-AB77-4873C9DB1799}" presName="childText" presStyleLbl="alignAcc1" presStyleIdx="3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</dgm:ptLst>
  <dgm:cxnLst>
    <dgm:cxn modelId="{401C0B7D-C6C0-480C-8994-5EE65B3D7ECD}" type="presOf" srcId="{ECBD6B98-1CBE-4BAA-AB77-4873C9DB1799}" destId="{CA895514-6C23-43E3-A15C-728A9EC10843}" srcOrd="0" destOrd="0" presId="urn:microsoft.com/office/officeart/2005/8/layout/list1#1"/>
    <dgm:cxn modelId="{7BE48F06-505A-4F51-BA61-409D1FF34502}" srcId="{8554BDF9-8515-4677-9942-0171F000F8EB}" destId="{ECBD6B98-1CBE-4BAA-AB77-4873C9DB1799}" srcOrd="3" destOrd="0" parTransId="{A8E7F406-AFD8-48D2-8D82-E8A1F17391BF}" sibTransId="{CF18F627-55D0-4D75-84BC-9F6776290819}"/>
    <dgm:cxn modelId="{F2DB85FC-A7D6-4A9C-B957-5A525F81F315}" type="presOf" srcId="{ECBD6B98-1CBE-4BAA-AB77-4873C9DB1799}" destId="{D2A5797B-20EE-4298-BA50-C968CEE241D4}" srcOrd="1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10091F71-2A71-418B-B95B-1DFAAF912E9E}" type="presOf" srcId="{AC5265C1-0BAB-4984-A634-E4518A8EC253}" destId="{06B5F591-72E0-4CFF-9799-36D4050BD51D}" srcOrd="0" destOrd="0" presId="urn:microsoft.com/office/officeart/2005/8/layout/list1#1"/>
    <dgm:cxn modelId="{BEBE6D63-BE11-4B47-B6B6-8C11030C3787}" type="presOf" srcId="{F50BDB3E-817D-4A89-9D71-D9E0B029567B}" destId="{2CFD44AC-C5B0-407B-B2EE-07415AFE4DC4}" srcOrd="1" destOrd="0" presId="urn:microsoft.com/office/officeart/2005/8/layout/list1#1"/>
    <dgm:cxn modelId="{66E59D7C-A98C-41F4-916C-FD762908662D}" type="presOf" srcId="{787546C1-DD5C-4D6E-BFDD-D95A52E781AD}" destId="{F4F466C7-208D-4B4A-A865-9D82D8E9F892}" srcOrd="0" destOrd="0" presId="urn:microsoft.com/office/officeart/2005/8/layout/list1#1"/>
    <dgm:cxn modelId="{EFA45C7C-A897-40D4-8ABC-AD73D2E2A9B5}" type="presOf" srcId="{8554BDF9-8515-4677-9942-0171F000F8EB}" destId="{9D58511D-D18C-46E6-ADFB-6CDE1389D37F}" srcOrd="0" destOrd="0" presId="urn:microsoft.com/office/officeart/2005/8/layout/list1#1"/>
    <dgm:cxn modelId="{66B47282-11C5-496D-9D1F-E292B9527C48}" type="presOf" srcId="{787546C1-DD5C-4D6E-BFDD-D95A52E781AD}" destId="{8BC4E78D-0D98-4ED2-B23A-71FEC19A6436}" srcOrd="1" destOrd="0" presId="urn:microsoft.com/office/officeart/2005/8/layout/list1#1"/>
    <dgm:cxn modelId="{F0585B39-E91B-4477-AF38-72248D4B5526}" type="presOf" srcId="{AC5265C1-0BAB-4984-A634-E4518A8EC253}" destId="{12E5634D-BCAA-48AB-BADB-754A15E9B7AC}" srcOrd="1" destOrd="0" presId="urn:microsoft.com/office/officeart/2005/8/layout/list1#1"/>
    <dgm:cxn modelId="{0C0EED5F-8AFE-4A67-B6F1-A3B53D9DD3AC}" type="presOf" srcId="{F50BDB3E-817D-4A89-9D71-D9E0B029567B}" destId="{63AA2D3F-331D-492F-82D5-8A2B6C78BAAD}" srcOrd="0" destOrd="0" presId="urn:microsoft.com/office/officeart/2005/8/layout/list1#1"/>
    <dgm:cxn modelId="{C3DAB658-09EA-42BB-853A-5EC4B32CA2FA}" type="presParOf" srcId="{9D58511D-D18C-46E6-ADFB-6CDE1389D37F}" destId="{29EC7F92-6143-4EC7-AD17-ECAF75C06DC8}" srcOrd="0" destOrd="0" presId="urn:microsoft.com/office/officeart/2005/8/layout/list1#1"/>
    <dgm:cxn modelId="{C4FADEE4-1993-47AC-A01A-981D42BE2D78}" type="presParOf" srcId="{29EC7F92-6143-4EC7-AD17-ECAF75C06DC8}" destId="{F4F466C7-208D-4B4A-A865-9D82D8E9F892}" srcOrd="0" destOrd="0" presId="urn:microsoft.com/office/officeart/2005/8/layout/list1#1"/>
    <dgm:cxn modelId="{0A45ACC1-C875-44A1-9A17-470C3844486E}" type="presParOf" srcId="{29EC7F92-6143-4EC7-AD17-ECAF75C06DC8}" destId="{8BC4E78D-0D98-4ED2-B23A-71FEC19A6436}" srcOrd="1" destOrd="0" presId="urn:microsoft.com/office/officeart/2005/8/layout/list1#1"/>
    <dgm:cxn modelId="{D06FE89A-E0A1-48ED-AD7C-A6958F88C41C}" type="presParOf" srcId="{9D58511D-D18C-46E6-ADFB-6CDE1389D37F}" destId="{129CDA7D-4C80-4698-AFD0-7208B5D9749E}" srcOrd="1" destOrd="0" presId="urn:microsoft.com/office/officeart/2005/8/layout/list1#1"/>
    <dgm:cxn modelId="{1673E561-186A-4802-B2EF-263211133690}" type="presParOf" srcId="{9D58511D-D18C-46E6-ADFB-6CDE1389D37F}" destId="{EBA8CF1F-3B4A-4B6A-8877-CB03CDDAB1E9}" srcOrd="2" destOrd="0" presId="urn:microsoft.com/office/officeart/2005/8/layout/list1#1"/>
    <dgm:cxn modelId="{49017CDD-3548-48F8-9826-03580E745E30}" type="presParOf" srcId="{9D58511D-D18C-46E6-ADFB-6CDE1389D37F}" destId="{8BC0D01A-9D98-495C-93AA-A7D9631CDDAD}" srcOrd="3" destOrd="0" presId="urn:microsoft.com/office/officeart/2005/8/layout/list1#1"/>
    <dgm:cxn modelId="{94B9845B-73F0-415B-AA69-AC6DA2CDDB88}" type="presParOf" srcId="{9D58511D-D18C-46E6-ADFB-6CDE1389D37F}" destId="{D4434ECF-2146-46AC-B62E-87AB389C995A}" srcOrd="4" destOrd="0" presId="urn:microsoft.com/office/officeart/2005/8/layout/list1#1"/>
    <dgm:cxn modelId="{E79211E6-90AD-468D-89A1-11F81D74D1B0}" type="presParOf" srcId="{D4434ECF-2146-46AC-B62E-87AB389C995A}" destId="{06B5F591-72E0-4CFF-9799-36D4050BD51D}" srcOrd="0" destOrd="0" presId="urn:microsoft.com/office/officeart/2005/8/layout/list1#1"/>
    <dgm:cxn modelId="{BA65BC63-D837-49E8-BCBF-B2217B218FCC}" type="presParOf" srcId="{D4434ECF-2146-46AC-B62E-87AB389C995A}" destId="{12E5634D-BCAA-48AB-BADB-754A15E9B7AC}" srcOrd="1" destOrd="0" presId="urn:microsoft.com/office/officeart/2005/8/layout/list1#1"/>
    <dgm:cxn modelId="{83D81B52-1528-4C03-A15A-327AA30AEBED}" type="presParOf" srcId="{9D58511D-D18C-46E6-ADFB-6CDE1389D37F}" destId="{3DAA9763-50F6-4CC4-B6DA-0A4C45FFB361}" srcOrd="5" destOrd="0" presId="urn:microsoft.com/office/officeart/2005/8/layout/list1#1"/>
    <dgm:cxn modelId="{F1A872D9-9E64-46D0-83E9-117B3DBAE347}" type="presParOf" srcId="{9D58511D-D18C-46E6-ADFB-6CDE1389D37F}" destId="{51228DB3-E7D4-486B-A0C1-9A59D129891F}" srcOrd="6" destOrd="0" presId="urn:microsoft.com/office/officeart/2005/8/layout/list1#1"/>
    <dgm:cxn modelId="{2195D2EB-290C-481C-9D4E-B937EA0B7395}" type="presParOf" srcId="{9D58511D-D18C-46E6-ADFB-6CDE1389D37F}" destId="{ECC02425-44D1-4F4C-B5D6-13442CA71F2A}" srcOrd="7" destOrd="0" presId="urn:microsoft.com/office/officeart/2005/8/layout/list1#1"/>
    <dgm:cxn modelId="{67153999-8A9C-40AC-9835-5767B0385862}" type="presParOf" srcId="{9D58511D-D18C-46E6-ADFB-6CDE1389D37F}" destId="{98CD7476-6A48-4BD0-A0B1-E79081300878}" srcOrd="8" destOrd="0" presId="urn:microsoft.com/office/officeart/2005/8/layout/list1#1"/>
    <dgm:cxn modelId="{D394DF14-26AC-41B8-96ED-61ABF848B03F}" type="presParOf" srcId="{98CD7476-6A48-4BD0-A0B1-E79081300878}" destId="{63AA2D3F-331D-492F-82D5-8A2B6C78BAAD}" srcOrd="0" destOrd="0" presId="urn:microsoft.com/office/officeart/2005/8/layout/list1#1"/>
    <dgm:cxn modelId="{3AA2A2CE-631D-4718-9A19-DE74C1339892}" type="presParOf" srcId="{98CD7476-6A48-4BD0-A0B1-E79081300878}" destId="{2CFD44AC-C5B0-407B-B2EE-07415AFE4DC4}" srcOrd="1" destOrd="0" presId="urn:microsoft.com/office/officeart/2005/8/layout/list1#1"/>
    <dgm:cxn modelId="{06335AA0-DE90-44A8-83C1-5E995CF6A2EF}" type="presParOf" srcId="{9D58511D-D18C-46E6-ADFB-6CDE1389D37F}" destId="{E27A153A-8ADD-4646-B3A3-509A74CD0695}" srcOrd="9" destOrd="0" presId="urn:microsoft.com/office/officeart/2005/8/layout/list1#1"/>
    <dgm:cxn modelId="{EBBC71FB-AAB6-4410-94C4-29351AB63548}" type="presParOf" srcId="{9D58511D-D18C-46E6-ADFB-6CDE1389D37F}" destId="{2DB5D132-AB90-49A4-A479-F0988A86E33E}" srcOrd="10" destOrd="0" presId="urn:microsoft.com/office/officeart/2005/8/layout/list1#1"/>
    <dgm:cxn modelId="{4F458E75-CE47-4405-B327-FB239BABCBFD}" type="presParOf" srcId="{9D58511D-D18C-46E6-ADFB-6CDE1389D37F}" destId="{A5E75685-2820-438A-88AF-159553A570AE}" srcOrd="11" destOrd="0" presId="urn:microsoft.com/office/officeart/2005/8/layout/list1#1"/>
    <dgm:cxn modelId="{96E9C2BB-C41A-4927-8DE9-96609315875E}" type="presParOf" srcId="{9D58511D-D18C-46E6-ADFB-6CDE1389D37F}" destId="{3936D63D-3BB5-4099-A097-CE176EB2ABE2}" srcOrd="12" destOrd="0" presId="urn:microsoft.com/office/officeart/2005/8/layout/list1#1"/>
    <dgm:cxn modelId="{74250961-6137-4FEA-8D0D-13DE3DEA4F55}" type="presParOf" srcId="{3936D63D-3BB5-4099-A097-CE176EB2ABE2}" destId="{CA895514-6C23-43E3-A15C-728A9EC10843}" srcOrd="0" destOrd="0" presId="urn:microsoft.com/office/officeart/2005/8/layout/list1#1"/>
    <dgm:cxn modelId="{2E2DDE45-77E7-4776-899B-D56F1B59F370}" type="presParOf" srcId="{3936D63D-3BB5-4099-A097-CE176EB2ABE2}" destId="{D2A5797B-20EE-4298-BA50-C968CEE241D4}" srcOrd="1" destOrd="0" presId="urn:microsoft.com/office/officeart/2005/8/layout/list1#1"/>
    <dgm:cxn modelId="{310FC5A5-58E4-4E91-BEA8-1CC84911DE5B}" type="presParOf" srcId="{9D58511D-D18C-46E6-ADFB-6CDE1389D37F}" destId="{AEA9E5FD-8F48-4CA8-8487-C530B0C74333}" srcOrd="13" destOrd="0" presId="urn:microsoft.com/office/officeart/2005/8/layout/list1#1"/>
    <dgm:cxn modelId="{096EF065-5F9C-49E6-A91A-EE35E50137E5}" type="presParOf" srcId="{9D58511D-D18C-46E6-ADFB-6CDE1389D37F}" destId="{56015E43-931D-4CAD-85C0-E9EB84437182}" srcOrd="14" destOrd="0" presId="urn:microsoft.com/office/officeart/2005/8/layout/list1#1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zh-CN"/>
        </a:p>
      </dgm:t>
    </dgm:pt>
    <dgm:pt modelId="{AC5265C1-0BAB-4984-A634-E4518A8EC253}">
      <dgm:prSet phldrT="[Text]"/>
      <dgm:spPr/>
      <dgm:t>
        <a:bodyPr/>
        <a:lstStyle>
          <a:extLst/>
        </a:lstStyle>
        <a:p>
          <a:r>
            <a:rPr lang="zh-CN" altLang="en-US" dirty="0" smtClean="0"/>
            <a:t>监控硬件</a:t>
          </a:r>
          <a:endParaRPr lang="zh-CN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zh-CN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zh-CN"/>
        </a:p>
      </dgm:t>
    </dgm:pt>
    <dgm:pt modelId="{06B5F591-72E0-4CFF-9799-36D4050BD51D}" type="pres">
      <dgm:prSet presAssocID="{AC5265C1-0BAB-4984-A634-E4518A8EC253}" presName="parentLeftMargin" presStyleLbl="node1" presStyleIdx="0" presStyleCnt="1"/>
      <dgm:spPr/>
      <dgm:t>
        <a:bodyPr/>
        <a:lstStyle>
          <a:extLst/>
        </a:lstStyle>
        <a:p>
          <a:endParaRPr lang="zh-CN"/>
        </a:p>
      </dgm:t>
    </dgm:pt>
    <dgm:pt modelId="{12E5634D-BCAA-48AB-BADB-754A15E9B7AC}" type="pres">
      <dgm:prSet presAssocID="{AC5265C1-0BAB-4984-A634-E4518A8EC253}" presName="parentText" presStyleLbl="node1" presStyleIdx="0" presStyleCnt="1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51228DB3-E7D4-486B-A0C1-9A59D129891F}" type="pres">
      <dgm:prSet presAssocID="{AC5265C1-0BAB-4984-A634-E4518A8EC253}" presName="childText" presStyleLbl="alignAcc1" presStyleIdx="0" presStyleCnt="1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</dgm:ptLst>
  <dgm:cxnLst>
    <dgm:cxn modelId="{8B3CC1A6-D006-4E97-8789-BE3071149EA3}" type="presOf" srcId="{AC5265C1-0BAB-4984-A634-E4518A8EC253}" destId="{12E5634D-BCAA-48AB-BADB-754A15E9B7AC}" srcOrd="1" destOrd="0" presId="urn:microsoft.com/office/officeart/2005/8/layout/list1#1"/>
    <dgm:cxn modelId="{579A338B-B5D8-4240-8867-8564B0DC96F3}" srcId="{8554BDF9-8515-4677-9942-0171F000F8EB}" destId="{AC5265C1-0BAB-4984-A634-E4518A8EC253}" srcOrd="0" destOrd="0" parTransId="{26A0947C-B518-417C-9D68-EC422DC1E3A5}" sibTransId="{E68E8117-B3CB-464C-9711-4DBE8BF88216}"/>
    <dgm:cxn modelId="{8022F981-DE45-47E9-86D0-62A4CD27A1FE}" type="presOf" srcId="{AC5265C1-0BAB-4984-A634-E4518A8EC253}" destId="{06B5F591-72E0-4CFF-9799-36D4050BD51D}" srcOrd="0" destOrd="0" presId="urn:microsoft.com/office/officeart/2005/8/layout/list1#1"/>
    <dgm:cxn modelId="{2854E86F-F5A5-45F8-B8CF-B0EB0A379DD6}" type="presOf" srcId="{8554BDF9-8515-4677-9942-0171F000F8EB}" destId="{9D58511D-D18C-46E6-ADFB-6CDE1389D37F}" srcOrd="0" destOrd="0" presId="urn:microsoft.com/office/officeart/2005/8/layout/list1#1"/>
    <dgm:cxn modelId="{D0850674-5A4B-4633-A8D0-F525EA45B459}" type="presParOf" srcId="{9D58511D-D18C-46E6-ADFB-6CDE1389D37F}" destId="{D4434ECF-2146-46AC-B62E-87AB389C995A}" srcOrd="0" destOrd="0" presId="urn:microsoft.com/office/officeart/2005/8/layout/list1#1"/>
    <dgm:cxn modelId="{3AA3DC13-2BA9-4770-8F57-BB01014CD980}" type="presParOf" srcId="{D4434ECF-2146-46AC-B62E-87AB389C995A}" destId="{06B5F591-72E0-4CFF-9799-36D4050BD51D}" srcOrd="0" destOrd="0" presId="urn:microsoft.com/office/officeart/2005/8/layout/list1#1"/>
    <dgm:cxn modelId="{E3896F67-528A-4EA9-AEB8-5C7F35B95894}" type="presParOf" srcId="{D4434ECF-2146-46AC-B62E-87AB389C995A}" destId="{12E5634D-BCAA-48AB-BADB-754A15E9B7AC}" srcOrd="1" destOrd="0" presId="urn:microsoft.com/office/officeart/2005/8/layout/list1#1"/>
    <dgm:cxn modelId="{B9B47618-89D0-480A-B805-2227EB023C4E}" type="presParOf" srcId="{9D58511D-D18C-46E6-ADFB-6CDE1389D37F}" destId="{3DAA9763-50F6-4CC4-B6DA-0A4C45FFB361}" srcOrd="1" destOrd="0" presId="urn:microsoft.com/office/officeart/2005/8/layout/list1#1"/>
    <dgm:cxn modelId="{36FD5E37-009F-4DAA-8442-041E40D88156}" type="presParOf" srcId="{9D58511D-D18C-46E6-ADFB-6CDE1389D37F}" destId="{51228DB3-E7D4-486B-A0C1-9A59D129891F}" srcOrd="2" destOrd="0" presId="urn:microsoft.com/office/officeart/2005/8/layout/list1#1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zh-CN"/>
        </a:p>
      </dgm:t>
    </dgm:pt>
    <dgm:pt modelId="{AC5265C1-0BAB-4984-A634-E4518A8EC253}">
      <dgm:prSet phldrT="[Text]"/>
      <dgm:spPr/>
      <dgm:t>
        <a:bodyPr/>
        <a:lstStyle>
          <a:extLst/>
        </a:lstStyle>
        <a:p>
          <a:r>
            <a:rPr lang="zh-CN" altLang="en-US" dirty="0" smtClean="0"/>
            <a:t>备份与恢复</a:t>
          </a:r>
          <a:endParaRPr lang="zh-CN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zh-CN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zh-CN"/>
        </a:p>
      </dgm:t>
    </dgm:pt>
    <dgm:pt modelId="{06B5F591-72E0-4CFF-9799-36D4050BD51D}" type="pres">
      <dgm:prSet presAssocID="{AC5265C1-0BAB-4984-A634-E4518A8EC253}" presName="parentLeftMargin" presStyleLbl="node1" presStyleIdx="0" presStyleCnt="1"/>
      <dgm:spPr/>
      <dgm:t>
        <a:bodyPr/>
        <a:lstStyle>
          <a:extLst/>
        </a:lstStyle>
        <a:p>
          <a:endParaRPr lang="zh-CN"/>
        </a:p>
      </dgm:t>
    </dgm:pt>
    <dgm:pt modelId="{12E5634D-BCAA-48AB-BADB-754A15E9B7AC}" type="pres">
      <dgm:prSet presAssocID="{AC5265C1-0BAB-4984-A634-E4518A8EC253}" presName="parentText" presStyleLbl="node1" presStyleIdx="0" presStyleCnt="1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51228DB3-E7D4-486B-A0C1-9A59D129891F}" type="pres">
      <dgm:prSet presAssocID="{AC5265C1-0BAB-4984-A634-E4518A8EC253}" presName="childText" presStyleLbl="alignAcc1" presStyleIdx="0" presStyleCnt="1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</dgm:ptLst>
  <dgm:cxnLst>
    <dgm:cxn modelId="{579A338B-B5D8-4240-8867-8564B0DC96F3}" srcId="{8554BDF9-8515-4677-9942-0171F000F8EB}" destId="{AC5265C1-0BAB-4984-A634-E4518A8EC253}" srcOrd="0" destOrd="0" parTransId="{26A0947C-B518-417C-9D68-EC422DC1E3A5}" sibTransId="{E68E8117-B3CB-464C-9711-4DBE8BF88216}"/>
    <dgm:cxn modelId="{4BC776A9-AFBB-4812-82AC-8177B48E9E3F}" type="presOf" srcId="{AC5265C1-0BAB-4984-A634-E4518A8EC253}" destId="{12E5634D-BCAA-48AB-BADB-754A15E9B7AC}" srcOrd="1" destOrd="0" presId="urn:microsoft.com/office/officeart/2005/8/layout/list1#1"/>
    <dgm:cxn modelId="{0CBE28CF-41EB-4232-9C5A-74A2E65480AB}" type="presOf" srcId="{AC5265C1-0BAB-4984-A634-E4518A8EC253}" destId="{06B5F591-72E0-4CFF-9799-36D4050BD51D}" srcOrd="0" destOrd="0" presId="urn:microsoft.com/office/officeart/2005/8/layout/list1#1"/>
    <dgm:cxn modelId="{A942EA61-3C0C-4D21-B8CF-8B9CBDF28E17}" type="presOf" srcId="{8554BDF9-8515-4677-9942-0171F000F8EB}" destId="{9D58511D-D18C-46E6-ADFB-6CDE1389D37F}" srcOrd="0" destOrd="0" presId="urn:microsoft.com/office/officeart/2005/8/layout/list1#1"/>
    <dgm:cxn modelId="{BDB65804-63B6-426B-A3F3-033B5AAA22AB}" type="presParOf" srcId="{9D58511D-D18C-46E6-ADFB-6CDE1389D37F}" destId="{D4434ECF-2146-46AC-B62E-87AB389C995A}" srcOrd="0" destOrd="0" presId="urn:microsoft.com/office/officeart/2005/8/layout/list1#1"/>
    <dgm:cxn modelId="{951F25CA-2A4A-4B12-920C-B54C9C9E3831}" type="presParOf" srcId="{D4434ECF-2146-46AC-B62E-87AB389C995A}" destId="{06B5F591-72E0-4CFF-9799-36D4050BD51D}" srcOrd="0" destOrd="0" presId="urn:microsoft.com/office/officeart/2005/8/layout/list1#1"/>
    <dgm:cxn modelId="{79B743ED-F00E-4CC1-8607-D4F4F8C6D6DA}" type="presParOf" srcId="{D4434ECF-2146-46AC-B62E-87AB389C995A}" destId="{12E5634D-BCAA-48AB-BADB-754A15E9B7AC}" srcOrd="1" destOrd="0" presId="urn:microsoft.com/office/officeart/2005/8/layout/list1#1"/>
    <dgm:cxn modelId="{6C761895-CD0D-4C75-AE35-F16AFE6D1EF9}" type="presParOf" srcId="{9D58511D-D18C-46E6-ADFB-6CDE1389D37F}" destId="{3DAA9763-50F6-4CC4-B6DA-0A4C45FFB361}" srcOrd="1" destOrd="0" presId="urn:microsoft.com/office/officeart/2005/8/layout/list1#1"/>
    <dgm:cxn modelId="{6DC4CE6B-AD01-4A52-9DDA-4E81FB2EFB89}" type="presParOf" srcId="{9D58511D-D18C-46E6-ADFB-6CDE1389D37F}" destId="{51228DB3-E7D4-486B-A0C1-9A59D129891F}" srcOrd="2" destOrd="0" presId="urn:microsoft.com/office/officeart/2005/8/layout/list1#1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zh-CN"/>
        </a:p>
      </dgm:t>
    </dgm:pt>
    <dgm:pt modelId="{F50BDB3E-817D-4A89-9D71-D9E0B029567B}">
      <dgm:prSet phldrT="[Text]"/>
      <dgm:spPr/>
      <dgm:t>
        <a:bodyPr/>
        <a:lstStyle>
          <a:extLst/>
        </a:lstStyle>
        <a:p>
          <a:r>
            <a:rPr lang="zh-CN" altLang="en-US" dirty="0" smtClean="0"/>
            <a:t>半自动化</a:t>
          </a:r>
          <a:r>
            <a:rPr lang="en-US" altLang="zh-CN" dirty="0" smtClean="0"/>
            <a:t>/</a:t>
          </a:r>
          <a:r>
            <a:rPr lang="zh-CN" altLang="en-US" dirty="0" smtClean="0"/>
            <a:t>自动化</a:t>
          </a:r>
          <a:endParaRPr lang="zh-CN" dirty="0"/>
        </a:p>
      </dgm:t>
    </dgm:pt>
    <dgm:pt modelId="{DE0B39BA-A6F3-455E-8022-365CCF701DB7}" type="parTrans" cxnId="{E8EF61B1-515C-44F0-9393-3A960B69FA7A}">
      <dgm:prSet/>
      <dgm:spPr/>
      <dgm:t>
        <a:bodyPr/>
        <a:lstStyle>
          <a:extLst/>
        </a:lstStyle>
        <a:p>
          <a:endParaRPr lang="zh-CN"/>
        </a:p>
      </dgm:t>
    </dgm:pt>
    <dgm:pt modelId="{25F4C625-3E51-442C-BBB8-3FA715271B27}" type="sibTrans" cxnId="{E8EF61B1-515C-44F0-9393-3A960B69FA7A}">
      <dgm:prSet/>
      <dgm:spPr/>
      <dgm:t>
        <a:bodyPr/>
        <a:lstStyle>
          <a:extLst/>
        </a:lstStyle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98CD7476-6A48-4BD0-A0B1-E79081300878}" type="pres">
      <dgm:prSet presAssocID="{F50BDB3E-817D-4A89-9D71-D9E0B029567B}" presName="parentLin" presStyleCnt="0"/>
      <dgm:spPr/>
      <dgm:t>
        <a:bodyPr/>
        <a:lstStyle>
          <a:extLst/>
        </a:lstStyle>
        <a:p>
          <a:endParaRPr lang="zh-CN"/>
        </a:p>
      </dgm:t>
    </dgm:pt>
    <dgm:pt modelId="{63AA2D3F-331D-492F-82D5-8A2B6C78BAAD}" type="pres">
      <dgm:prSet presAssocID="{F50BDB3E-817D-4A89-9D71-D9E0B029567B}" presName="parentLeftMargin" presStyleLbl="node1" presStyleIdx="0" presStyleCnt="1"/>
      <dgm:spPr/>
      <dgm:t>
        <a:bodyPr/>
        <a:lstStyle>
          <a:extLst/>
        </a:lstStyle>
        <a:p>
          <a:endParaRPr lang="zh-CN"/>
        </a:p>
      </dgm:t>
    </dgm:pt>
    <dgm:pt modelId="{2CFD44AC-C5B0-407B-B2EE-07415AFE4DC4}" type="pres">
      <dgm:prSet presAssocID="{F50BDB3E-817D-4A89-9D71-D9E0B029567B}" presName="parentText" presStyleLbl="node1" presStyleIdx="0" presStyleCnt="1" custScaleX="116959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E27A153A-8ADD-4646-B3A3-509A74CD0695}" type="pres">
      <dgm:prSet presAssocID="{F50BDB3E-817D-4A89-9D71-D9E0B029567B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2DB5D132-AB90-49A4-A479-F0988A86E33E}" type="pres">
      <dgm:prSet presAssocID="{F50BDB3E-817D-4A89-9D71-D9E0B029567B}" presName="childText" presStyleLbl="alignAcc1" presStyleIdx="0" presStyleCnt="1" custLinFactNeighborX="-197" custLinFactNeighborY="-1646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</dgm:ptLst>
  <dgm:cxnLst>
    <dgm:cxn modelId="{E8EF61B1-515C-44F0-9393-3A960B69FA7A}" srcId="{8554BDF9-8515-4677-9942-0171F000F8EB}" destId="{F50BDB3E-817D-4A89-9D71-D9E0B029567B}" srcOrd="0" destOrd="0" parTransId="{DE0B39BA-A6F3-455E-8022-365CCF701DB7}" sibTransId="{25F4C625-3E51-442C-BBB8-3FA715271B27}"/>
    <dgm:cxn modelId="{28E60376-F2AD-4452-876C-E2FE965F928E}" type="presOf" srcId="{F50BDB3E-817D-4A89-9D71-D9E0B029567B}" destId="{63AA2D3F-331D-492F-82D5-8A2B6C78BAAD}" srcOrd="0" destOrd="0" presId="urn:microsoft.com/office/officeart/2005/8/layout/list1#1"/>
    <dgm:cxn modelId="{5D12DE98-F188-4354-A8C8-E0ED7E9B6F31}" type="presOf" srcId="{8554BDF9-8515-4677-9942-0171F000F8EB}" destId="{9D58511D-D18C-46E6-ADFB-6CDE1389D37F}" srcOrd="0" destOrd="0" presId="urn:microsoft.com/office/officeart/2005/8/layout/list1#1"/>
    <dgm:cxn modelId="{0C932730-6797-4482-95A3-5E546A473E8C}" type="presOf" srcId="{F50BDB3E-817D-4A89-9D71-D9E0B029567B}" destId="{2CFD44AC-C5B0-407B-B2EE-07415AFE4DC4}" srcOrd="1" destOrd="0" presId="urn:microsoft.com/office/officeart/2005/8/layout/list1#1"/>
    <dgm:cxn modelId="{E6C67A87-CC5C-4A37-BA60-8CB6566B1EFB}" type="presParOf" srcId="{9D58511D-D18C-46E6-ADFB-6CDE1389D37F}" destId="{98CD7476-6A48-4BD0-A0B1-E79081300878}" srcOrd="0" destOrd="0" presId="urn:microsoft.com/office/officeart/2005/8/layout/list1#1"/>
    <dgm:cxn modelId="{3CD1EB4C-F54E-408D-A2E3-B0B601035706}" type="presParOf" srcId="{98CD7476-6A48-4BD0-A0B1-E79081300878}" destId="{63AA2D3F-331D-492F-82D5-8A2B6C78BAAD}" srcOrd="0" destOrd="0" presId="urn:microsoft.com/office/officeart/2005/8/layout/list1#1"/>
    <dgm:cxn modelId="{398E8CC7-B1B9-47C8-9213-63530EE57A2C}" type="presParOf" srcId="{98CD7476-6A48-4BD0-A0B1-E79081300878}" destId="{2CFD44AC-C5B0-407B-B2EE-07415AFE4DC4}" srcOrd="1" destOrd="0" presId="urn:microsoft.com/office/officeart/2005/8/layout/list1#1"/>
    <dgm:cxn modelId="{8F82DEE8-66F3-4EE5-8E3E-B6547562CA7E}" type="presParOf" srcId="{9D58511D-D18C-46E6-ADFB-6CDE1389D37F}" destId="{E27A153A-8ADD-4646-B3A3-509A74CD0695}" srcOrd="1" destOrd="0" presId="urn:microsoft.com/office/officeart/2005/8/layout/list1#1"/>
    <dgm:cxn modelId="{DC1E122C-3093-491D-9762-9219DD02F31F}" type="presParOf" srcId="{9D58511D-D18C-46E6-ADFB-6CDE1389D37F}" destId="{2DB5D132-AB90-49A4-A479-F0988A86E33E}" srcOrd="2" destOrd="0" presId="urn:microsoft.com/office/officeart/2005/8/layout/list1#1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zh-CN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>
          <a:extLst/>
        </a:lstStyle>
        <a:p>
          <a:r>
            <a:rPr lang="zh-CN" altLang="en-US" dirty="0" smtClean="0"/>
            <a:t>趋势分析</a:t>
          </a:r>
          <a:endParaRPr lang="zh-CN" dirty="0"/>
        </a:p>
      </dgm:t>
    </dgm:pt>
    <dgm:pt modelId="{A8E7F406-AFD8-48D2-8D82-E8A1F17391BF}" type="parTrans" cxnId="{7BE48F06-505A-4F51-BA61-409D1FF34502}">
      <dgm:prSet/>
      <dgm:spPr/>
      <dgm:t>
        <a:bodyPr/>
        <a:lstStyle>
          <a:extLst/>
        </a:lstStyle>
        <a:p>
          <a:endParaRPr lang="zh-CN"/>
        </a:p>
      </dgm:t>
    </dgm:pt>
    <dgm:pt modelId="{CF18F627-55D0-4D75-84BC-9F6776290819}" type="sibTrans" cxnId="{7BE48F06-505A-4F51-BA61-409D1FF34502}">
      <dgm:prSet/>
      <dgm:spPr/>
      <dgm:t>
        <a:bodyPr/>
        <a:lstStyle>
          <a:extLst/>
        </a:lstStyle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3936D63D-3BB5-4099-A097-CE176EB2ABE2}" type="pres">
      <dgm:prSet presAssocID="{ECBD6B98-1CBE-4BAA-AB77-4873C9DB1799}" presName="parentLin" presStyleCnt="0"/>
      <dgm:spPr/>
      <dgm:t>
        <a:bodyPr/>
        <a:lstStyle>
          <a:extLst/>
        </a:lstStyle>
        <a:p>
          <a:endParaRPr lang="zh-CN"/>
        </a:p>
      </dgm:t>
    </dgm:pt>
    <dgm:pt modelId="{CA895514-6C23-43E3-A15C-728A9EC10843}" type="pres">
      <dgm:prSet presAssocID="{ECBD6B98-1CBE-4BAA-AB77-4873C9DB1799}" presName="parentLeftMargin" presStyleLbl="node1" presStyleIdx="0" presStyleCnt="1"/>
      <dgm:spPr/>
      <dgm:t>
        <a:bodyPr/>
        <a:lstStyle>
          <a:extLst/>
        </a:lstStyle>
        <a:p>
          <a:endParaRPr lang="zh-CN"/>
        </a:p>
      </dgm:t>
    </dgm:pt>
    <dgm:pt modelId="{D2A5797B-20EE-4298-BA50-C968CEE241D4}" type="pres">
      <dgm:prSet presAssocID="{ECBD6B98-1CBE-4BAA-AB77-4873C9DB1799}" presName="parentText" presStyleLbl="node1" presStyleIdx="0" presStyleCnt="1" custScaleX="116173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AEA9E5FD-8F48-4CA8-8487-C530B0C74333}" type="pres">
      <dgm:prSet presAssocID="{ECBD6B98-1CBE-4BAA-AB77-4873C9DB1799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56015E43-931D-4CAD-85C0-E9EB84437182}" type="pres">
      <dgm:prSet presAssocID="{ECBD6B98-1CBE-4BAA-AB77-4873C9DB1799}" presName="childText" presStyleLbl="alignAcc1" presStyleIdx="0" presStyleCnt="1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</dgm:ptLst>
  <dgm:cxnLst>
    <dgm:cxn modelId="{72B11498-3EE3-4238-8F8F-B7A56844240B}" type="presOf" srcId="{ECBD6B98-1CBE-4BAA-AB77-4873C9DB1799}" destId="{D2A5797B-20EE-4298-BA50-C968CEE241D4}" srcOrd="1" destOrd="0" presId="urn:microsoft.com/office/officeart/2005/8/layout/list1#1"/>
    <dgm:cxn modelId="{C95CEC9B-897C-4C26-9DCD-0DF33AB792C3}" type="presOf" srcId="{ECBD6B98-1CBE-4BAA-AB77-4873C9DB1799}" destId="{CA895514-6C23-43E3-A15C-728A9EC10843}" srcOrd="0" destOrd="0" presId="urn:microsoft.com/office/officeart/2005/8/layout/list1#1"/>
    <dgm:cxn modelId="{7BE48F06-505A-4F51-BA61-409D1FF34502}" srcId="{8554BDF9-8515-4677-9942-0171F000F8EB}" destId="{ECBD6B98-1CBE-4BAA-AB77-4873C9DB1799}" srcOrd="0" destOrd="0" parTransId="{A8E7F406-AFD8-48D2-8D82-E8A1F17391BF}" sibTransId="{CF18F627-55D0-4D75-84BC-9F6776290819}"/>
    <dgm:cxn modelId="{4EED4469-C0E5-42AA-92AC-D8C07605C337}" type="presOf" srcId="{8554BDF9-8515-4677-9942-0171F000F8EB}" destId="{9D58511D-D18C-46E6-ADFB-6CDE1389D37F}" srcOrd="0" destOrd="0" presId="urn:microsoft.com/office/officeart/2005/8/layout/list1#1"/>
    <dgm:cxn modelId="{9AA7CECD-05DF-4298-B77C-9E3EB5279B57}" type="presParOf" srcId="{9D58511D-D18C-46E6-ADFB-6CDE1389D37F}" destId="{3936D63D-3BB5-4099-A097-CE176EB2ABE2}" srcOrd="0" destOrd="0" presId="urn:microsoft.com/office/officeart/2005/8/layout/list1#1"/>
    <dgm:cxn modelId="{5DECDE97-B9C8-471C-880E-055EAF672359}" type="presParOf" srcId="{3936D63D-3BB5-4099-A097-CE176EB2ABE2}" destId="{CA895514-6C23-43E3-A15C-728A9EC10843}" srcOrd="0" destOrd="0" presId="urn:microsoft.com/office/officeart/2005/8/layout/list1#1"/>
    <dgm:cxn modelId="{FD053EC0-5C4F-4EB6-B9B0-957C61CFE59D}" type="presParOf" srcId="{3936D63D-3BB5-4099-A097-CE176EB2ABE2}" destId="{D2A5797B-20EE-4298-BA50-C968CEE241D4}" srcOrd="1" destOrd="0" presId="urn:microsoft.com/office/officeart/2005/8/layout/list1#1"/>
    <dgm:cxn modelId="{D27460B8-51BC-444F-8516-4146ADE7B968}" type="presParOf" srcId="{9D58511D-D18C-46E6-ADFB-6CDE1389D37F}" destId="{AEA9E5FD-8F48-4CA8-8487-C530B0C74333}" srcOrd="1" destOrd="0" presId="urn:microsoft.com/office/officeart/2005/8/layout/list1#1"/>
    <dgm:cxn modelId="{86C2FB61-ABE7-4BC9-A903-5CC98BAF700A}" type="presParOf" srcId="{9D58511D-D18C-46E6-ADFB-6CDE1389D37F}" destId="{56015E43-931D-4CAD-85C0-E9EB84437182}" srcOrd="2" destOrd="0" presId="urn:microsoft.com/office/officeart/2005/8/layout/list1#1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zh-CN"/>
        </a:p>
      </dgm:t>
    </dgm:pt>
  </dgm:ptLst>
  <dgm:cxnLst>
    <dgm:cxn modelId="{EA3AB8E1-60EC-4FFC-A7D6-1A73A4C97DDE}" type="presOf" srcId="{8554BDF9-8515-4677-9942-0171F000F8EB}" destId="{9D58511D-D18C-46E6-ADFB-6CDE1389D37F}" srcOrd="0" destOrd="0" presId="urn:microsoft.com/office/officeart/2005/8/layout/list1#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zh-CN"/>
        </a:p>
      </dgm:t>
    </dgm:pt>
    <dgm:pt modelId="{787546C1-DD5C-4D6E-BFDD-D95A52E781AD}">
      <dgm:prSet phldrT="[Text]"/>
      <dgm:spPr/>
      <dgm:t>
        <a:bodyPr/>
        <a:lstStyle>
          <a:extLst/>
        </a:lstStyle>
        <a:p>
          <a:r>
            <a:rPr lang="zh-CN" altLang="en-US" dirty="0" smtClean="0"/>
            <a:t>系统安装</a:t>
          </a:r>
          <a:endParaRPr lang="zh-CN" dirty="0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zh-CN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zh-CN"/>
        </a:p>
      </dgm:t>
    </dgm:pt>
    <dgm:pt modelId="{AC5265C1-0BAB-4984-A634-E4518A8EC253}">
      <dgm:prSet phldrT="[Text]"/>
      <dgm:spPr/>
      <dgm:t>
        <a:bodyPr/>
        <a:lstStyle>
          <a:extLst/>
        </a:lstStyle>
        <a:p>
          <a:r>
            <a:rPr lang="zh-CN" altLang="en-US" dirty="0" smtClean="0"/>
            <a:t>软件安装</a:t>
          </a:r>
          <a:endParaRPr lang="zh-CN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zh-CN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zh-CN"/>
        </a:p>
      </dgm:t>
    </dgm:pt>
    <dgm:pt modelId="{F4F466C7-208D-4B4A-A865-9D82D8E9F892}" type="pres">
      <dgm:prSet presAssocID="{787546C1-DD5C-4D6E-BFDD-D95A52E781AD}" presName="parentLeftMargin" presStyleLbl="node1" presStyleIdx="0" presStyleCnt="2"/>
      <dgm:spPr/>
      <dgm:t>
        <a:bodyPr/>
        <a:lstStyle>
          <a:extLst/>
        </a:lstStyle>
        <a:p>
          <a:endParaRPr lang="zh-CN"/>
        </a:p>
      </dgm:t>
    </dgm:pt>
    <dgm:pt modelId="{8BC4E78D-0D98-4ED2-B23A-71FEC19A6436}" type="pres">
      <dgm:prSet presAssocID="{787546C1-DD5C-4D6E-BFDD-D95A52E781AD}" presName="parentText" presStyleLbl="node1" presStyleIdx="0" presStyleCnt="2" custScaleX="115633" custLinFactNeighborX="9276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EBA8CF1F-3B4A-4B6A-8877-CB03CDDAB1E9}" type="pres">
      <dgm:prSet presAssocID="{787546C1-DD5C-4D6E-BFDD-D95A52E781AD}" presName="childText" presStyleLbl="alignAcc1" presStyleIdx="0" presStyleCnt="2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  <dgm:pt modelId="{8BC0D01A-9D98-495C-93AA-A7D9631CDDAD}" type="pres">
      <dgm:prSet presAssocID="{579A9A07-8770-4AC1-9705-76E19F87D269}" presName="spaceBetweenRectangles" presStyleCnt="0"/>
      <dgm:spPr/>
      <dgm:t>
        <a:bodyPr/>
        <a:lstStyle>
          <a:extLst/>
        </a:lstStyle>
        <a:p>
          <a:endParaRPr lang="zh-CN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zh-CN"/>
        </a:p>
      </dgm:t>
    </dgm:pt>
    <dgm:pt modelId="{06B5F591-72E0-4CFF-9799-36D4050BD51D}" type="pres">
      <dgm:prSet presAssocID="{AC5265C1-0BAB-4984-A634-E4518A8EC253}" presName="parentLeftMargin" presStyleLbl="node1" presStyleIdx="0" presStyleCnt="2"/>
      <dgm:spPr/>
      <dgm:t>
        <a:bodyPr/>
        <a:lstStyle>
          <a:extLst/>
        </a:lstStyle>
        <a:p>
          <a:endParaRPr lang="zh-CN"/>
        </a:p>
      </dgm:t>
    </dgm:pt>
    <dgm:pt modelId="{12E5634D-BCAA-48AB-BADB-754A15E9B7AC}" type="pres">
      <dgm:prSet presAssocID="{AC5265C1-0BAB-4984-A634-E4518A8EC253}" presName="parentText" presStyleLbl="node1" presStyleIdx="1" presStyleCnt="2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51228DB3-E7D4-486B-A0C1-9A59D129891F}" type="pres">
      <dgm:prSet presAssocID="{AC5265C1-0BAB-4984-A634-E4518A8EC253}" presName="childText" presStyleLbl="alignAcc1" presStyleIdx="1" presStyleCnt="2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</dgm:ptLst>
  <dgm:cxnLst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6856B781-B589-4746-8BE6-BBCAA719BFEF}" type="presOf" srcId="{AC5265C1-0BAB-4984-A634-E4518A8EC253}" destId="{12E5634D-BCAA-48AB-BADB-754A15E9B7AC}" srcOrd="1" destOrd="0" presId="urn:microsoft.com/office/officeart/2005/8/layout/list1#1"/>
    <dgm:cxn modelId="{4B7A2DDE-B495-4058-934D-280C032C1EE7}" type="presOf" srcId="{787546C1-DD5C-4D6E-BFDD-D95A52E781AD}" destId="{F4F466C7-208D-4B4A-A865-9D82D8E9F892}" srcOrd="0" destOrd="0" presId="urn:microsoft.com/office/officeart/2005/8/layout/list1#1"/>
    <dgm:cxn modelId="{BBBCD846-8333-41BD-B133-D534A96FFEBE}" type="presOf" srcId="{AC5265C1-0BAB-4984-A634-E4518A8EC253}" destId="{06B5F591-72E0-4CFF-9799-36D4050BD51D}" srcOrd="0" destOrd="0" presId="urn:microsoft.com/office/officeart/2005/8/layout/list1#1"/>
    <dgm:cxn modelId="{27A11FB0-2EC3-4841-BD79-2A83CDC811DD}" type="presOf" srcId="{787546C1-DD5C-4D6E-BFDD-D95A52E781AD}" destId="{8BC4E78D-0D98-4ED2-B23A-71FEC19A6436}" srcOrd="1" destOrd="0" presId="urn:microsoft.com/office/officeart/2005/8/layout/list1#1"/>
    <dgm:cxn modelId="{1302138C-10BC-4028-A2C2-B00CCCB9A925}" type="presOf" srcId="{8554BDF9-8515-4677-9942-0171F000F8EB}" destId="{9D58511D-D18C-46E6-ADFB-6CDE1389D37F}" srcOrd="0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07C7252C-E49B-4C19-9D5F-65964DAA93B4}" type="presParOf" srcId="{9D58511D-D18C-46E6-ADFB-6CDE1389D37F}" destId="{29EC7F92-6143-4EC7-AD17-ECAF75C06DC8}" srcOrd="0" destOrd="0" presId="urn:microsoft.com/office/officeart/2005/8/layout/list1#1"/>
    <dgm:cxn modelId="{5B9CD374-57E0-47E1-B816-293D3D40DA08}" type="presParOf" srcId="{29EC7F92-6143-4EC7-AD17-ECAF75C06DC8}" destId="{F4F466C7-208D-4B4A-A865-9D82D8E9F892}" srcOrd="0" destOrd="0" presId="urn:microsoft.com/office/officeart/2005/8/layout/list1#1"/>
    <dgm:cxn modelId="{55469AB4-E574-4E82-8A7E-C26F94493395}" type="presParOf" srcId="{29EC7F92-6143-4EC7-AD17-ECAF75C06DC8}" destId="{8BC4E78D-0D98-4ED2-B23A-71FEC19A6436}" srcOrd="1" destOrd="0" presId="urn:microsoft.com/office/officeart/2005/8/layout/list1#1"/>
    <dgm:cxn modelId="{9DF9F01F-DC61-4D26-9AC7-11FE2A96B7B8}" type="presParOf" srcId="{9D58511D-D18C-46E6-ADFB-6CDE1389D37F}" destId="{129CDA7D-4C80-4698-AFD0-7208B5D9749E}" srcOrd="1" destOrd="0" presId="urn:microsoft.com/office/officeart/2005/8/layout/list1#1"/>
    <dgm:cxn modelId="{62A396A7-4045-44A3-BB7E-11F5AC53238D}" type="presParOf" srcId="{9D58511D-D18C-46E6-ADFB-6CDE1389D37F}" destId="{EBA8CF1F-3B4A-4B6A-8877-CB03CDDAB1E9}" srcOrd="2" destOrd="0" presId="urn:microsoft.com/office/officeart/2005/8/layout/list1#1"/>
    <dgm:cxn modelId="{FFB16B52-CF06-4D32-A203-A56C3073EE76}" type="presParOf" srcId="{9D58511D-D18C-46E6-ADFB-6CDE1389D37F}" destId="{8BC0D01A-9D98-495C-93AA-A7D9631CDDAD}" srcOrd="3" destOrd="0" presId="urn:microsoft.com/office/officeart/2005/8/layout/list1#1"/>
    <dgm:cxn modelId="{130C6525-9A1B-4B17-9248-8FF6316610D3}" type="presParOf" srcId="{9D58511D-D18C-46E6-ADFB-6CDE1389D37F}" destId="{D4434ECF-2146-46AC-B62E-87AB389C995A}" srcOrd="4" destOrd="0" presId="urn:microsoft.com/office/officeart/2005/8/layout/list1#1"/>
    <dgm:cxn modelId="{C84141D7-B96A-4E8B-BF08-29CBA21EED88}" type="presParOf" srcId="{D4434ECF-2146-46AC-B62E-87AB389C995A}" destId="{06B5F591-72E0-4CFF-9799-36D4050BD51D}" srcOrd="0" destOrd="0" presId="urn:microsoft.com/office/officeart/2005/8/layout/list1#1"/>
    <dgm:cxn modelId="{2F079C1A-0D69-4A5F-8E02-8A6D468DFC32}" type="presParOf" srcId="{D4434ECF-2146-46AC-B62E-87AB389C995A}" destId="{12E5634D-BCAA-48AB-BADB-754A15E9B7AC}" srcOrd="1" destOrd="0" presId="urn:microsoft.com/office/officeart/2005/8/layout/list1#1"/>
    <dgm:cxn modelId="{C9FDD7C9-05B2-4336-9373-9C728C94ACF0}" type="presParOf" srcId="{9D58511D-D18C-46E6-ADFB-6CDE1389D37F}" destId="{3DAA9763-50F6-4CC4-B6DA-0A4C45FFB361}" srcOrd="5" destOrd="0" presId="urn:microsoft.com/office/officeart/2005/8/layout/list1#1"/>
    <dgm:cxn modelId="{12FEEB82-6D56-41BE-AFF6-83A13A13C4C0}" type="presParOf" srcId="{9D58511D-D18C-46E6-ADFB-6CDE1389D37F}" destId="{51228DB3-E7D4-486B-A0C1-9A59D129891F}" srcOrd="6" destOrd="0" presId="urn:microsoft.com/office/officeart/2005/8/layout/list1#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zh-CN"/>
        </a:p>
      </dgm:t>
    </dgm:pt>
    <dgm:pt modelId="{787546C1-DD5C-4D6E-BFDD-D95A52E781AD}">
      <dgm:prSet phldrT="[Text]"/>
      <dgm:spPr/>
      <dgm:t>
        <a:bodyPr/>
        <a:lstStyle>
          <a:extLst/>
        </a:lstStyle>
        <a:p>
          <a:r>
            <a:rPr lang="zh-CN" altLang="en-US" dirty="0" smtClean="0"/>
            <a:t>监控选型</a:t>
          </a:r>
          <a:endParaRPr lang="zh-CN" dirty="0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zh-CN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zh-CN"/>
        </a:p>
      </dgm:t>
    </dgm:pt>
    <dgm:pt modelId="{F4F466C7-208D-4B4A-A865-9D82D8E9F892}" type="pres">
      <dgm:prSet presAssocID="{787546C1-DD5C-4D6E-BFDD-D95A52E781AD}" presName="parentLeftMargin" presStyleLbl="node1" presStyleIdx="0" presStyleCnt="1"/>
      <dgm:spPr/>
      <dgm:t>
        <a:bodyPr/>
        <a:lstStyle>
          <a:extLst/>
        </a:lstStyle>
        <a:p>
          <a:endParaRPr lang="zh-CN"/>
        </a:p>
      </dgm:t>
    </dgm:pt>
    <dgm:pt modelId="{8BC4E78D-0D98-4ED2-B23A-71FEC19A6436}" type="pres">
      <dgm:prSet presAssocID="{787546C1-DD5C-4D6E-BFDD-D95A52E781AD}" presName="parentText" presStyleLbl="node1" presStyleIdx="0" presStyleCnt="1" custScaleX="115633" custLinFactNeighborX="57329" custLinFactNeighborY="7665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EBA8CF1F-3B4A-4B6A-8877-CB03CDDAB1E9}" type="pres">
      <dgm:prSet presAssocID="{787546C1-DD5C-4D6E-BFDD-D95A52E781AD}" presName="childText" presStyleLbl="alignAcc1" presStyleIdx="0" presStyleCnt="1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</dgm:ptLst>
  <dgm:cxnLst>
    <dgm:cxn modelId="{B73DFFA7-FF3B-4253-88D7-9006B787A44A}" type="presOf" srcId="{787546C1-DD5C-4D6E-BFDD-D95A52E781AD}" destId="{F4F466C7-208D-4B4A-A865-9D82D8E9F892}" srcOrd="0" destOrd="0" presId="urn:microsoft.com/office/officeart/2005/8/layout/list1#1"/>
    <dgm:cxn modelId="{B760B246-E3FB-42CC-AD40-4C3B18475C4A}" type="presOf" srcId="{787546C1-DD5C-4D6E-BFDD-D95A52E781AD}" destId="{8BC4E78D-0D98-4ED2-B23A-71FEC19A6436}" srcOrd="1" destOrd="0" presId="urn:microsoft.com/office/officeart/2005/8/layout/list1#1"/>
    <dgm:cxn modelId="{D14CEDC8-13A0-4716-A9DE-39DAE4FCDADB}" type="presOf" srcId="{8554BDF9-8515-4677-9942-0171F000F8EB}" destId="{9D58511D-D18C-46E6-ADFB-6CDE1389D37F}" srcOrd="0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F93B64B9-CABE-4FE6-A920-48E82F676BB9}" type="presParOf" srcId="{9D58511D-D18C-46E6-ADFB-6CDE1389D37F}" destId="{29EC7F92-6143-4EC7-AD17-ECAF75C06DC8}" srcOrd="0" destOrd="0" presId="urn:microsoft.com/office/officeart/2005/8/layout/list1#1"/>
    <dgm:cxn modelId="{90355178-D4E2-4EA4-9A9B-B4540EF8E262}" type="presParOf" srcId="{29EC7F92-6143-4EC7-AD17-ECAF75C06DC8}" destId="{F4F466C7-208D-4B4A-A865-9D82D8E9F892}" srcOrd="0" destOrd="0" presId="urn:microsoft.com/office/officeart/2005/8/layout/list1#1"/>
    <dgm:cxn modelId="{1307E14E-00AB-45F5-B128-F57C5399051E}" type="presParOf" srcId="{29EC7F92-6143-4EC7-AD17-ECAF75C06DC8}" destId="{8BC4E78D-0D98-4ED2-B23A-71FEC19A6436}" srcOrd="1" destOrd="0" presId="urn:microsoft.com/office/officeart/2005/8/layout/list1#1"/>
    <dgm:cxn modelId="{9195A515-EE0F-412C-99C2-9ED4B1140BF1}" type="presParOf" srcId="{9D58511D-D18C-46E6-ADFB-6CDE1389D37F}" destId="{129CDA7D-4C80-4698-AFD0-7208B5D9749E}" srcOrd="1" destOrd="0" presId="urn:microsoft.com/office/officeart/2005/8/layout/list1#1"/>
    <dgm:cxn modelId="{5175EF70-56D2-4EE9-BE2C-61B83D7CBDC8}" type="presParOf" srcId="{9D58511D-D18C-46E6-ADFB-6CDE1389D37F}" destId="{EBA8CF1F-3B4A-4B6A-8877-CB03CDDAB1E9}" srcOrd="2" destOrd="0" presId="urn:microsoft.com/office/officeart/2005/8/layout/list1#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zh-CN"/>
        </a:p>
      </dgm:t>
    </dgm:pt>
    <dgm:pt modelId="{787546C1-DD5C-4D6E-BFDD-D95A52E781AD}">
      <dgm:prSet phldrT="[Text]"/>
      <dgm:spPr/>
      <dgm:t>
        <a:bodyPr/>
        <a:lstStyle>
          <a:extLst/>
        </a:lstStyle>
        <a:p>
          <a:r>
            <a:rPr lang="zh-CN" altLang="en-US" dirty="0" smtClean="0"/>
            <a:t>监控选型</a:t>
          </a:r>
          <a:endParaRPr lang="zh-CN" dirty="0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zh-CN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zh-CN"/>
        </a:p>
      </dgm:t>
    </dgm:pt>
    <dgm:pt modelId="{F4F466C7-208D-4B4A-A865-9D82D8E9F892}" type="pres">
      <dgm:prSet presAssocID="{787546C1-DD5C-4D6E-BFDD-D95A52E781AD}" presName="parentLeftMargin" presStyleLbl="node1" presStyleIdx="0" presStyleCnt="1"/>
      <dgm:spPr/>
      <dgm:t>
        <a:bodyPr/>
        <a:lstStyle>
          <a:extLst/>
        </a:lstStyle>
        <a:p>
          <a:endParaRPr lang="zh-CN"/>
        </a:p>
      </dgm:t>
    </dgm:pt>
    <dgm:pt modelId="{8BC4E78D-0D98-4ED2-B23A-71FEC19A6436}" type="pres">
      <dgm:prSet presAssocID="{787546C1-DD5C-4D6E-BFDD-D95A52E781AD}" presName="parentText" presStyleLbl="node1" presStyleIdx="0" presStyleCnt="1" custScaleX="115633" custLinFactY="3552" custLinFactNeighborX="57329" custLinFactNeighborY="100000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EBA8CF1F-3B4A-4B6A-8877-CB03CDDAB1E9}" type="pres">
      <dgm:prSet presAssocID="{787546C1-DD5C-4D6E-BFDD-D95A52E781AD}" presName="childText" presStyleLbl="alignAcc1" presStyleIdx="0" presStyleCnt="1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</dgm:ptLst>
  <dgm:cxnLst>
    <dgm:cxn modelId="{58C8250F-61E8-4DB1-955C-5389F890E83B}" type="presOf" srcId="{787546C1-DD5C-4D6E-BFDD-D95A52E781AD}" destId="{F4F466C7-208D-4B4A-A865-9D82D8E9F892}" srcOrd="0" destOrd="0" presId="urn:microsoft.com/office/officeart/2005/8/layout/list1#1"/>
    <dgm:cxn modelId="{7E9755A3-C612-4104-B4D4-A95BCA13A6BD}" type="presOf" srcId="{8554BDF9-8515-4677-9942-0171F000F8EB}" destId="{9D58511D-D18C-46E6-ADFB-6CDE1389D37F}" srcOrd="0" destOrd="0" presId="urn:microsoft.com/office/officeart/2005/8/layout/list1#1"/>
    <dgm:cxn modelId="{5A2C775E-29BF-4F67-BF20-4EFDDEEE8C85}" type="presOf" srcId="{787546C1-DD5C-4D6E-BFDD-D95A52E781AD}" destId="{8BC4E78D-0D98-4ED2-B23A-71FEC19A6436}" srcOrd="1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CCA915F2-0E25-4975-B895-FB2671C56F39}" type="presParOf" srcId="{9D58511D-D18C-46E6-ADFB-6CDE1389D37F}" destId="{29EC7F92-6143-4EC7-AD17-ECAF75C06DC8}" srcOrd="0" destOrd="0" presId="urn:microsoft.com/office/officeart/2005/8/layout/list1#1"/>
    <dgm:cxn modelId="{47C5E8EF-5A26-40AF-A9A9-05118EBBE001}" type="presParOf" srcId="{29EC7F92-6143-4EC7-AD17-ECAF75C06DC8}" destId="{F4F466C7-208D-4B4A-A865-9D82D8E9F892}" srcOrd="0" destOrd="0" presId="urn:microsoft.com/office/officeart/2005/8/layout/list1#1"/>
    <dgm:cxn modelId="{BC0A7949-22C5-42FD-A10D-4A4BAEC42C2B}" type="presParOf" srcId="{29EC7F92-6143-4EC7-AD17-ECAF75C06DC8}" destId="{8BC4E78D-0D98-4ED2-B23A-71FEC19A6436}" srcOrd="1" destOrd="0" presId="urn:microsoft.com/office/officeart/2005/8/layout/list1#1"/>
    <dgm:cxn modelId="{2C3855FA-A528-456D-92E3-8D9B627305E3}" type="presParOf" srcId="{9D58511D-D18C-46E6-ADFB-6CDE1389D37F}" destId="{129CDA7D-4C80-4698-AFD0-7208B5D9749E}" srcOrd="1" destOrd="0" presId="urn:microsoft.com/office/officeart/2005/8/layout/list1#1"/>
    <dgm:cxn modelId="{D8A53103-397D-4E88-8295-A1BEA8D0434A}" type="presParOf" srcId="{9D58511D-D18C-46E6-ADFB-6CDE1389D37F}" destId="{EBA8CF1F-3B4A-4B6A-8877-CB03CDDAB1E9}" srcOrd="2" destOrd="0" presId="urn:microsoft.com/office/officeart/2005/8/layout/list1#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zh-CN"/>
        </a:p>
      </dgm:t>
    </dgm:pt>
    <dgm:pt modelId="{787546C1-DD5C-4D6E-BFDD-D95A52E781AD}">
      <dgm:prSet phldrT="[Text]"/>
      <dgm:spPr/>
      <dgm:t>
        <a:bodyPr/>
        <a:lstStyle>
          <a:extLst/>
        </a:lstStyle>
        <a:p>
          <a:r>
            <a:rPr lang="zh-CN" altLang="en-US" dirty="0" smtClean="0"/>
            <a:t>监控选型</a:t>
          </a:r>
          <a:endParaRPr lang="zh-CN" dirty="0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zh-CN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zh-CN"/>
        </a:p>
      </dgm:t>
    </dgm:pt>
    <dgm:pt modelId="{F4F466C7-208D-4B4A-A865-9D82D8E9F892}" type="pres">
      <dgm:prSet presAssocID="{787546C1-DD5C-4D6E-BFDD-D95A52E781AD}" presName="parentLeftMargin" presStyleLbl="node1" presStyleIdx="0" presStyleCnt="1"/>
      <dgm:spPr/>
      <dgm:t>
        <a:bodyPr/>
        <a:lstStyle>
          <a:extLst/>
        </a:lstStyle>
        <a:p>
          <a:endParaRPr lang="zh-CN"/>
        </a:p>
      </dgm:t>
    </dgm:pt>
    <dgm:pt modelId="{8BC4E78D-0D98-4ED2-B23A-71FEC19A6436}" type="pres">
      <dgm:prSet presAssocID="{787546C1-DD5C-4D6E-BFDD-D95A52E781AD}" presName="parentText" presStyleLbl="node1" presStyleIdx="0" presStyleCnt="1" custScaleX="115633" custScaleY="91772" custLinFactNeighborX="89657" custLinFactNeighborY="25930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EBA8CF1F-3B4A-4B6A-8877-CB03CDDAB1E9}" type="pres">
      <dgm:prSet presAssocID="{787546C1-DD5C-4D6E-BFDD-D95A52E781AD}" presName="childText" presStyleLbl="alignAcc1" presStyleIdx="0" presStyleCnt="1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</dgm:ptLst>
  <dgm:cxnLst>
    <dgm:cxn modelId="{7F3AD61D-0C3B-4223-83E7-54F5858E4B83}" type="presOf" srcId="{8554BDF9-8515-4677-9942-0171F000F8EB}" destId="{9D58511D-D18C-46E6-ADFB-6CDE1389D37F}" srcOrd="0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04C26D64-B621-4FDB-AABC-2E0457307332}" type="presOf" srcId="{787546C1-DD5C-4D6E-BFDD-D95A52E781AD}" destId="{8BC4E78D-0D98-4ED2-B23A-71FEC19A6436}" srcOrd="1" destOrd="0" presId="urn:microsoft.com/office/officeart/2005/8/layout/list1#1"/>
    <dgm:cxn modelId="{E9DAB6B0-5DF4-4B78-9FFC-29C871FF82EB}" type="presOf" srcId="{787546C1-DD5C-4D6E-BFDD-D95A52E781AD}" destId="{F4F466C7-208D-4B4A-A865-9D82D8E9F892}" srcOrd="0" destOrd="0" presId="urn:microsoft.com/office/officeart/2005/8/layout/list1#1"/>
    <dgm:cxn modelId="{D55E5E4B-0E13-4AA2-A2F3-7B65FD8D53FA}" type="presParOf" srcId="{9D58511D-D18C-46E6-ADFB-6CDE1389D37F}" destId="{29EC7F92-6143-4EC7-AD17-ECAF75C06DC8}" srcOrd="0" destOrd="0" presId="urn:microsoft.com/office/officeart/2005/8/layout/list1#1"/>
    <dgm:cxn modelId="{E99BEDBD-55C5-421D-97D0-0A3F393A139A}" type="presParOf" srcId="{29EC7F92-6143-4EC7-AD17-ECAF75C06DC8}" destId="{F4F466C7-208D-4B4A-A865-9D82D8E9F892}" srcOrd="0" destOrd="0" presId="urn:microsoft.com/office/officeart/2005/8/layout/list1#1"/>
    <dgm:cxn modelId="{9C55A7CA-DCD6-4FDD-95C6-30B769B3B746}" type="presParOf" srcId="{29EC7F92-6143-4EC7-AD17-ECAF75C06DC8}" destId="{8BC4E78D-0D98-4ED2-B23A-71FEC19A6436}" srcOrd="1" destOrd="0" presId="urn:microsoft.com/office/officeart/2005/8/layout/list1#1"/>
    <dgm:cxn modelId="{FE580B69-8B63-45C1-BE1A-0FD7B0F27987}" type="presParOf" srcId="{9D58511D-D18C-46E6-ADFB-6CDE1389D37F}" destId="{129CDA7D-4C80-4698-AFD0-7208B5D9749E}" srcOrd="1" destOrd="0" presId="urn:microsoft.com/office/officeart/2005/8/layout/list1#1"/>
    <dgm:cxn modelId="{E202AEAD-2268-424A-91FE-E107CFA6BA43}" type="presParOf" srcId="{9D58511D-D18C-46E6-ADFB-6CDE1389D37F}" destId="{EBA8CF1F-3B4A-4B6A-8877-CB03CDDAB1E9}" srcOrd="2" destOrd="0" presId="urn:microsoft.com/office/officeart/2005/8/layout/list1#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zh-CN"/>
        </a:p>
      </dgm:t>
    </dgm:pt>
    <dgm:pt modelId="{787546C1-DD5C-4D6E-BFDD-D95A52E781AD}">
      <dgm:prSet phldrT="[Text]"/>
      <dgm:spPr/>
      <dgm:t>
        <a:bodyPr/>
        <a:lstStyle>
          <a:extLst/>
        </a:lstStyle>
        <a:p>
          <a:r>
            <a:rPr lang="zh-CN" altLang="en-US" dirty="0" smtClean="0"/>
            <a:t>监控选型</a:t>
          </a:r>
          <a:endParaRPr lang="zh-CN" dirty="0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zh-CN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zh-CN"/>
        </a:p>
      </dgm:t>
    </dgm:pt>
    <dgm:pt modelId="{F4F466C7-208D-4B4A-A865-9D82D8E9F892}" type="pres">
      <dgm:prSet presAssocID="{787546C1-DD5C-4D6E-BFDD-D95A52E781AD}" presName="parentLeftMargin" presStyleLbl="node1" presStyleIdx="0" presStyleCnt="1"/>
      <dgm:spPr/>
      <dgm:t>
        <a:bodyPr/>
        <a:lstStyle>
          <a:extLst/>
        </a:lstStyle>
        <a:p>
          <a:endParaRPr lang="zh-CN"/>
        </a:p>
      </dgm:t>
    </dgm:pt>
    <dgm:pt modelId="{8BC4E78D-0D98-4ED2-B23A-71FEC19A6436}" type="pres">
      <dgm:prSet presAssocID="{787546C1-DD5C-4D6E-BFDD-D95A52E781AD}" presName="parentText" presStyleLbl="node1" presStyleIdx="0" presStyleCnt="1" custScaleX="115633" custLinFactNeighborX="9276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EBA8CF1F-3B4A-4B6A-8877-CB03CDDAB1E9}" type="pres">
      <dgm:prSet presAssocID="{787546C1-DD5C-4D6E-BFDD-D95A52E781AD}" presName="childText" presStyleLbl="alignAcc1" presStyleIdx="0" presStyleCnt="1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</dgm:ptLst>
  <dgm:cxnLst>
    <dgm:cxn modelId="{27FCABF2-C990-48E7-B21A-485125110394}" type="presOf" srcId="{787546C1-DD5C-4D6E-BFDD-D95A52E781AD}" destId="{8BC4E78D-0D98-4ED2-B23A-71FEC19A6436}" srcOrd="1" destOrd="0" presId="urn:microsoft.com/office/officeart/2005/8/layout/list1#1"/>
    <dgm:cxn modelId="{2F2A2E72-03EC-4986-BFD5-C2D8E5906AD8}" type="presOf" srcId="{8554BDF9-8515-4677-9942-0171F000F8EB}" destId="{9D58511D-D18C-46E6-ADFB-6CDE1389D37F}" srcOrd="0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7A4AC024-C466-4161-8945-4B787CEB40F0}" type="presOf" srcId="{787546C1-DD5C-4D6E-BFDD-D95A52E781AD}" destId="{F4F466C7-208D-4B4A-A865-9D82D8E9F892}" srcOrd="0" destOrd="0" presId="urn:microsoft.com/office/officeart/2005/8/layout/list1#1"/>
    <dgm:cxn modelId="{6F296E1F-177F-45F5-A084-8EBBECC02B1F}" type="presParOf" srcId="{9D58511D-D18C-46E6-ADFB-6CDE1389D37F}" destId="{29EC7F92-6143-4EC7-AD17-ECAF75C06DC8}" srcOrd="0" destOrd="0" presId="urn:microsoft.com/office/officeart/2005/8/layout/list1#1"/>
    <dgm:cxn modelId="{6081A74A-F441-4330-98ED-F9E2F0D81E4A}" type="presParOf" srcId="{29EC7F92-6143-4EC7-AD17-ECAF75C06DC8}" destId="{F4F466C7-208D-4B4A-A865-9D82D8E9F892}" srcOrd="0" destOrd="0" presId="urn:microsoft.com/office/officeart/2005/8/layout/list1#1"/>
    <dgm:cxn modelId="{756F1199-0A0B-42C7-AE4C-CA5A8B1033C5}" type="presParOf" srcId="{29EC7F92-6143-4EC7-AD17-ECAF75C06DC8}" destId="{8BC4E78D-0D98-4ED2-B23A-71FEC19A6436}" srcOrd="1" destOrd="0" presId="urn:microsoft.com/office/officeart/2005/8/layout/list1#1"/>
    <dgm:cxn modelId="{4E628274-3362-4ADB-B7F1-547C3F5581D0}" type="presParOf" srcId="{9D58511D-D18C-46E6-ADFB-6CDE1389D37F}" destId="{129CDA7D-4C80-4698-AFD0-7208B5D9749E}" srcOrd="1" destOrd="0" presId="urn:microsoft.com/office/officeart/2005/8/layout/list1#1"/>
    <dgm:cxn modelId="{AE31435F-53F6-403F-B34D-2FF60AA911FC}" type="presParOf" srcId="{9D58511D-D18C-46E6-ADFB-6CDE1389D37F}" destId="{EBA8CF1F-3B4A-4B6A-8877-CB03CDDAB1E9}" srcOrd="2" destOrd="0" presId="urn:microsoft.com/office/officeart/2005/8/layout/list1#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zh-CN"/>
        </a:p>
      </dgm:t>
    </dgm:pt>
    <dgm:pt modelId="{787546C1-DD5C-4D6E-BFDD-D95A52E781AD}">
      <dgm:prSet phldrT="[Text]"/>
      <dgm:spPr/>
      <dgm:t>
        <a:bodyPr/>
        <a:lstStyle>
          <a:extLst/>
        </a:lstStyle>
        <a:p>
          <a:r>
            <a:rPr lang="zh-CN" altLang="en-US" dirty="0" smtClean="0"/>
            <a:t>监控软件</a:t>
          </a:r>
          <a:endParaRPr lang="zh-CN" dirty="0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zh-CN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zh-CN"/>
        </a:p>
      </dgm:t>
    </dgm:pt>
    <dgm:pt modelId="{AC5265C1-0BAB-4984-A634-E4518A8EC253}">
      <dgm:prSet phldrT="[Text]"/>
      <dgm:spPr/>
      <dgm:t>
        <a:bodyPr/>
        <a:lstStyle>
          <a:extLst/>
        </a:lstStyle>
        <a:p>
          <a:r>
            <a:rPr lang="zh-CN" altLang="en-US" dirty="0" smtClean="0"/>
            <a:t>监控硬件</a:t>
          </a:r>
          <a:endParaRPr lang="zh-CN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zh-CN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zh-CN"/>
        </a:p>
      </dgm:t>
    </dgm:pt>
    <dgm:pt modelId="{F4F466C7-208D-4B4A-A865-9D82D8E9F892}" type="pres">
      <dgm:prSet presAssocID="{787546C1-DD5C-4D6E-BFDD-D95A52E781AD}" presName="parentLeftMargin" presStyleLbl="node1" presStyleIdx="0" presStyleCnt="2"/>
      <dgm:spPr/>
      <dgm:t>
        <a:bodyPr/>
        <a:lstStyle>
          <a:extLst/>
        </a:lstStyle>
        <a:p>
          <a:endParaRPr lang="zh-CN"/>
        </a:p>
      </dgm:t>
    </dgm:pt>
    <dgm:pt modelId="{8BC4E78D-0D98-4ED2-B23A-71FEC19A6436}" type="pres">
      <dgm:prSet presAssocID="{787546C1-DD5C-4D6E-BFDD-D95A52E781AD}" presName="parentText" presStyleLbl="node1" presStyleIdx="0" presStyleCnt="2" custScaleX="115633" custLinFactNeighborX="9276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EBA8CF1F-3B4A-4B6A-8877-CB03CDDAB1E9}" type="pres">
      <dgm:prSet presAssocID="{787546C1-DD5C-4D6E-BFDD-D95A52E781AD}" presName="childText" presStyleLbl="alignAcc1" presStyleIdx="0" presStyleCnt="2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  <dgm:pt modelId="{8BC0D01A-9D98-495C-93AA-A7D9631CDDAD}" type="pres">
      <dgm:prSet presAssocID="{579A9A07-8770-4AC1-9705-76E19F87D269}" presName="spaceBetweenRectangles" presStyleCnt="0"/>
      <dgm:spPr/>
      <dgm:t>
        <a:bodyPr/>
        <a:lstStyle>
          <a:extLst/>
        </a:lstStyle>
        <a:p>
          <a:endParaRPr lang="zh-CN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zh-CN"/>
        </a:p>
      </dgm:t>
    </dgm:pt>
    <dgm:pt modelId="{06B5F591-72E0-4CFF-9799-36D4050BD51D}" type="pres">
      <dgm:prSet presAssocID="{AC5265C1-0BAB-4984-A634-E4518A8EC253}" presName="parentLeftMargin" presStyleLbl="node1" presStyleIdx="0" presStyleCnt="2"/>
      <dgm:spPr/>
      <dgm:t>
        <a:bodyPr/>
        <a:lstStyle>
          <a:extLst/>
        </a:lstStyle>
        <a:p>
          <a:endParaRPr lang="zh-CN"/>
        </a:p>
      </dgm:t>
    </dgm:pt>
    <dgm:pt modelId="{12E5634D-BCAA-48AB-BADB-754A15E9B7AC}" type="pres">
      <dgm:prSet presAssocID="{AC5265C1-0BAB-4984-A634-E4518A8EC253}" presName="parentText" presStyleLbl="node1" presStyleIdx="1" presStyleCnt="2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51228DB3-E7D4-486B-A0C1-9A59D129891F}" type="pres">
      <dgm:prSet presAssocID="{AC5265C1-0BAB-4984-A634-E4518A8EC253}" presName="childText" presStyleLbl="alignAcc1" presStyleIdx="1" presStyleCnt="2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</dgm:ptLst>
  <dgm:cxnLst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1180F958-A061-4319-B15D-E4998E76F633}" type="presOf" srcId="{AC5265C1-0BAB-4984-A634-E4518A8EC253}" destId="{12E5634D-BCAA-48AB-BADB-754A15E9B7AC}" srcOrd="1" destOrd="0" presId="urn:microsoft.com/office/officeart/2005/8/layout/list1#1"/>
    <dgm:cxn modelId="{A8E46F67-056E-4C9A-BAE3-CEC93F45EE09}" type="presOf" srcId="{AC5265C1-0BAB-4984-A634-E4518A8EC253}" destId="{06B5F591-72E0-4CFF-9799-36D4050BD51D}" srcOrd="0" destOrd="0" presId="urn:microsoft.com/office/officeart/2005/8/layout/list1#1"/>
    <dgm:cxn modelId="{C9F5BDB6-0A4D-415C-ACDF-A0CEC957B5FE}" type="presOf" srcId="{8554BDF9-8515-4677-9942-0171F000F8EB}" destId="{9D58511D-D18C-46E6-ADFB-6CDE1389D37F}" srcOrd="0" destOrd="0" presId="urn:microsoft.com/office/officeart/2005/8/layout/list1#1"/>
    <dgm:cxn modelId="{4C3580FC-222C-47B4-8290-6522C4283D95}" type="presOf" srcId="{787546C1-DD5C-4D6E-BFDD-D95A52E781AD}" destId="{F4F466C7-208D-4B4A-A865-9D82D8E9F892}" srcOrd="0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532989DD-8107-4484-8AD5-EA02FB60514C}" type="presOf" srcId="{787546C1-DD5C-4D6E-BFDD-D95A52E781AD}" destId="{8BC4E78D-0D98-4ED2-B23A-71FEC19A6436}" srcOrd="1" destOrd="0" presId="urn:microsoft.com/office/officeart/2005/8/layout/list1#1"/>
    <dgm:cxn modelId="{1C25C07C-6E49-49A0-A97A-B78BAC12D997}" type="presParOf" srcId="{9D58511D-D18C-46E6-ADFB-6CDE1389D37F}" destId="{29EC7F92-6143-4EC7-AD17-ECAF75C06DC8}" srcOrd="0" destOrd="0" presId="urn:microsoft.com/office/officeart/2005/8/layout/list1#1"/>
    <dgm:cxn modelId="{8647809B-4106-42E7-A253-BAF9C89ECEBA}" type="presParOf" srcId="{29EC7F92-6143-4EC7-AD17-ECAF75C06DC8}" destId="{F4F466C7-208D-4B4A-A865-9D82D8E9F892}" srcOrd="0" destOrd="0" presId="urn:microsoft.com/office/officeart/2005/8/layout/list1#1"/>
    <dgm:cxn modelId="{C38E04AD-0666-4C21-8D2C-C2B3425C3FE7}" type="presParOf" srcId="{29EC7F92-6143-4EC7-AD17-ECAF75C06DC8}" destId="{8BC4E78D-0D98-4ED2-B23A-71FEC19A6436}" srcOrd="1" destOrd="0" presId="urn:microsoft.com/office/officeart/2005/8/layout/list1#1"/>
    <dgm:cxn modelId="{2838DA6C-2C94-47A1-A196-908674BDDBFA}" type="presParOf" srcId="{9D58511D-D18C-46E6-ADFB-6CDE1389D37F}" destId="{129CDA7D-4C80-4698-AFD0-7208B5D9749E}" srcOrd="1" destOrd="0" presId="urn:microsoft.com/office/officeart/2005/8/layout/list1#1"/>
    <dgm:cxn modelId="{4FFDBBAA-10F9-4B3E-8B8F-B0916EE529BA}" type="presParOf" srcId="{9D58511D-D18C-46E6-ADFB-6CDE1389D37F}" destId="{EBA8CF1F-3B4A-4B6A-8877-CB03CDDAB1E9}" srcOrd="2" destOrd="0" presId="urn:microsoft.com/office/officeart/2005/8/layout/list1#1"/>
    <dgm:cxn modelId="{1D393C4D-A6DE-4B8F-9F49-776F4C3623BD}" type="presParOf" srcId="{9D58511D-D18C-46E6-ADFB-6CDE1389D37F}" destId="{8BC0D01A-9D98-495C-93AA-A7D9631CDDAD}" srcOrd="3" destOrd="0" presId="urn:microsoft.com/office/officeart/2005/8/layout/list1#1"/>
    <dgm:cxn modelId="{40FC86A8-E84E-4B0B-9333-9B47C761010F}" type="presParOf" srcId="{9D58511D-D18C-46E6-ADFB-6CDE1389D37F}" destId="{D4434ECF-2146-46AC-B62E-87AB389C995A}" srcOrd="4" destOrd="0" presId="urn:microsoft.com/office/officeart/2005/8/layout/list1#1"/>
    <dgm:cxn modelId="{04CCAB41-4C03-4215-AEAB-3727DF93F1D4}" type="presParOf" srcId="{D4434ECF-2146-46AC-B62E-87AB389C995A}" destId="{06B5F591-72E0-4CFF-9799-36D4050BD51D}" srcOrd="0" destOrd="0" presId="urn:microsoft.com/office/officeart/2005/8/layout/list1#1"/>
    <dgm:cxn modelId="{93A789FA-663D-48ED-A650-3B3C65EAD17A}" type="presParOf" srcId="{D4434ECF-2146-46AC-B62E-87AB389C995A}" destId="{12E5634D-BCAA-48AB-BADB-754A15E9B7AC}" srcOrd="1" destOrd="0" presId="urn:microsoft.com/office/officeart/2005/8/layout/list1#1"/>
    <dgm:cxn modelId="{8698FE5A-8389-4322-86CD-D0ACA627D554}" type="presParOf" srcId="{9D58511D-D18C-46E6-ADFB-6CDE1389D37F}" destId="{3DAA9763-50F6-4CC4-B6DA-0A4C45FFB361}" srcOrd="5" destOrd="0" presId="urn:microsoft.com/office/officeart/2005/8/layout/list1#1"/>
    <dgm:cxn modelId="{AE6FAE6B-576D-44E4-88CF-DC5BA230AB16}" type="presParOf" srcId="{9D58511D-D18C-46E6-ADFB-6CDE1389D37F}" destId="{51228DB3-E7D4-486B-A0C1-9A59D129891F}" srcOrd="6" destOrd="0" presId="urn:microsoft.com/office/officeart/2005/8/layout/list1#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zh-CN"/>
        </a:p>
      </dgm:t>
    </dgm:pt>
    <dgm:pt modelId="{AC5265C1-0BAB-4984-A634-E4518A8EC253}">
      <dgm:prSet phldrT="[Text]"/>
      <dgm:spPr/>
      <dgm:t>
        <a:bodyPr/>
        <a:lstStyle>
          <a:extLst/>
        </a:lstStyle>
        <a:p>
          <a:r>
            <a:rPr lang="zh-CN" altLang="en-US" dirty="0" smtClean="0"/>
            <a:t>监控硬件</a:t>
          </a:r>
          <a:endParaRPr lang="zh-CN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zh-CN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zh-CN"/>
        </a:p>
      </dgm:t>
    </dgm:pt>
    <dgm:pt modelId="{06B5F591-72E0-4CFF-9799-36D4050BD51D}" type="pres">
      <dgm:prSet presAssocID="{AC5265C1-0BAB-4984-A634-E4518A8EC253}" presName="parentLeftMargin" presStyleLbl="node1" presStyleIdx="0" presStyleCnt="1"/>
      <dgm:spPr/>
      <dgm:t>
        <a:bodyPr/>
        <a:lstStyle>
          <a:extLst/>
        </a:lstStyle>
        <a:p>
          <a:endParaRPr lang="zh-CN"/>
        </a:p>
      </dgm:t>
    </dgm:pt>
    <dgm:pt modelId="{12E5634D-BCAA-48AB-BADB-754A15E9B7AC}" type="pres">
      <dgm:prSet presAssocID="{AC5265C1-0BAB-4984-A634-E4518A8EC253}" presName="parentText" presStyleLbl="node1" presStyleIdx="0" presStyleCnt="1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51228DB3-E7D4-486B-A0C1-9A59D129891F}" type="pres">
      <dgm:prSet presAssocID="{AC5265C1-0BAB-4984-A634-E4518A8EC253}" presName="childText" presStyleLbl="alignAcc1" presStyleIdx="0" presStyleCnt="1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</dgm:ptLst>
  <dgm:cxnLst>
    <dgm:cxn modelId="{579A338B-B5D8-4240-8867-8564B0DC96F3}" srcId="{8554BDF9-8515-4677-9942-0171F000F8EB}" destId="{AC5265C1-0BAB-4984-A634-E4518A8EC253}" srcOrd="0" destOrd="0" parTransId="{26A0947C-B518-417C-9D68-EC422DC1E3A5}" sibTransId="{E68E8117-B3CB-464C-9711-4DBE8BF88216}"/>
    <dgm:cxn modelId="{49187897-B14D-4894-A1F3-EC180CD130D9}" type="presOf" srcId="{AC5265C1-0BAB-4984-A634-E4518A8EC253}" destId="{12E5634D-BCAA-48AB-BADB-754A15E9B7AC}" srcOrd="1" destOrd="0" presId="urn:microsoft.com/office/officeart/2005/8/layout/list1#1"/>
    <dgm:cxn modelId="{A70AC687-C2F8-4437-BFDB-B2260B149D8B}" type="presOf" srcId="{8554BDF9-8515-4677-9942-0171F000F8EB}" destId="{9D58511D-D18C-46E6-ADFB-6CDE1389D37F}" srcOrd="0" destOrd="0" presId="urn:microsoft.com/office/officeart/2005/8/layout/list1#1"/>
    <dgm:cxn modelId="{B0F7D471-9C46-4290-A02B-09276EA8B704}" type="presOf" srcId="{AC5265C1-0BAB-4984-A634-E4518A8EC253}" destId="{06B5F591-72E0-4CFF-9799-36D4050BD51D}" srcOrd="0" destOrd="0" presId="urn:microsoft.com/office/officeart/2005/8/layout/list1#1"/>
    <dgm:cxn modelId="{23EE483B-277B-44BE-BCD9-E05271EFC922}" type="presParOf" srcId="{9D58511D-D18C-46E6-ADFB-6CDE1389D37F}" destId="{D4434ECF-2146-46AC-B62E-87AB389C995A}" srcOrd="0" destOrd="0" presId="urn:microsoft.com/office/officeart/2005/8/layout/list1#1"/>
    <dgm:cxn modelId="{82F2B0CC-ABBA-4099-A5E1-7350FE4166C0}" type="presParOf" srcId="{D4434ECF-2146-46AC-B62E-87AB389C995A}" destId="{06B5F591-72E0-4CFF-9799-36D4050BD51D}" srcOrd="0" destOrd="0" presId="urn:microsoft.com/office/officeart/2005/8/layout/list1#1"/>
    <dgm:cxn modelId="{6BE32D59-1372-4937-95E2-6C86A0F9A507}" type="presParOf" srcId="{D4434ECF-2146-46AC-B62E-87AB389C995A}" destId="{12E5634D-BCAA-48AB-BADB-754A15E9B7AC}" srcOrd="1" destOrd="0" presId="urn:microsoft.com/office/officeart/2005/8/layout/list1#1"/>
    <dgm:cxn modelId="{4820311E-D40F-4F9E-9A13-145B546D58EF}" type="presParOf" srcId="{9D58511D-D18C-46E6-ADFB-6CDE1389D37F}" destId="{3DAA9763-50F6-4CC4-B6DA-0A4C45FFB361}" srcOrd="1" destOrd="0" presId="urn:microsoft.com/office/officeart/2005/8/layout/list1#1"/>
    <dgm:cxn modelId="{3F056838-E1BD-4096-9913-9604FB30733D}" type="presParOf" srcId="{9D58511D-D18C-46E6-ADFB-6CDE1389D37F}" destId="{51228DB3-E7D4-486B-A0C1-9A59D129891F}" srcOrd="2" destOrd="0" presId="urn:microsoft.com/office/officeart/2005/8/layout/list1#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zh-CN"/>
        </a:p>
      </dgm:t>
    </dgm:pt>
    <dgm:pt modelId="{AC5265C1-0BAB-4984-A634-E4518A8EC253}">
      <dgm:prSet phldrT="[Text]"/>
      <dgm:spPr/>
      <dgm:t>
        <a:bodyPr/>
        <a:lstStyle>
          <a:extLst/>
        </a:lstStyle>
        <a:p>
          <a:r>
            <a:rPr lang="zh-CN" altLang="en-US" dirty="0" smtClean="0"/>
            <a:t>监控硬件</a:t>
          </a:r>
          <a:endParaRPr lang="zh-CN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zh-CN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zh-CN"/>
        </a:p>
      </dgm:t>
    </dgm:pt>
    <dgm:pt modelId="{06B5F591-72E0-4CFF-9799-36D4050BD51D}" type="pres">
      <dgm:prSet presAssocID="{AC5265C1-0BAB-4984-A634-E4518A8EC253}" presName="parentLeftMargin" presStyleLbl="node1" presStyleIdx="0" presStyleCnt="1"/>
      <dgm:spPr/>
      <dgm:t>
        <a:bodyPr/>
        <a:lstStyle>
          <a:extLst/>
        </a:lstStyle>
        <a:p>
          <a:endParaRPr lang="zh-CN"/>
        </a:p>
      </dgm:t>
    </dgm:pt>
    <dgm:pt modelId="{12E5634D-BCAA-48AB-BADB-754A15E9B7AC}" type="pres">
      <dgm:prSet presAssocID="{AC5265C1-0BAB-4984-A634-E4518A8EC253}" presName="parentText" presStyleLbl="node1" presStyleIdx="0" presStyleCnt="1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51228DB3-E7D4-486B-A0C1-9A59D129891F}" type="pres">
      <dgm:prSet presAssocID="{AC5265C1-0BAB-4984-A634-E4518A8EC253}" presName="childText" presStyleLbl="alignAcc1" presStyleIdx="0" presStyleCnt="1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</dgm:ptLst>
  <dgm:cxnLst>
    <dgm:cxn modelId="{579A338B-B5D8-4240-8867-8564B0DC96F3}" srcId="{8554BDF9-8515-4677-9942-0171F000F8EB}" destId="{AC5265C1-0BAB-4984-A634-E4518A8EC253}" srcOrd="0" destOrd="0" parTransId="{26A0947C-B518-417C-9D68-EC422DC1E3A5}" sibTransId="{E68E8117-B3CB-464C-9711-4DBE8BF88216}"/>
    <dgm:cxn modelId="{0347D926-BEEC-43B0-893F-A58D0014BCA5}" type="presOf" srcId="{AC5265C1-0BAB-4984-A634-E4518A8EC253}" destId="{12E5634D-BCAA-48AB-BADB-754A15E9B7AC}" srcOrd="1" destOrd="0" presId="urn:microsoft.com/office/officeart/2005/8/layout/list1#1"/>
    <dgm:cxn modelId="{288090C3-AEA2-41FE-976B-9937376AA5BB}" type="presOf" srcId="{AC5265C1-0BAB-4984-A634-E4518A8EC253}" destId="{06B5F591-72E0-4CFF-9799-36D4050BD51D}" srcOrd="0" destOrd="0" presId="urn:microsoft.com/office/officeart/2005/8/layout/list1#1"/>
    <dgm:cxn modelId="{D169F9C6-0769-47D4-AC57-C71907A17189}" type="presOf" srcId="{8554BDF9-8515-4677-9942-0171F000F8EB}" destId="{9D58511D-D18C-46E6-ADFB-6CDE1389D37F}" srcOrd="0" destOrd="0" presId="urn:microsoft.com/office/officeart/2005/8/layout/list1#1"/>
    <dgm:cxn modelId="{5FB2A7AD-52B9-4B74-9CAD-83026C203970}" type="presParOf" srcId="{9D58511D-D18C-46E6-ADFB-6CDE1389D37F}" destId="{D4434ECF-2146-46AC-B62E-87AB389C995A}" srcOrd="0" destOrd="0" presId="urn:microsoft.com/office/officeart/2005/8/layout/list1#1"/>
    <dgm:cxn modelId="{047AD928-3391-49B2-93A3-EB9AEB7D293F}" type="presParOf" srcId="{D4434ECF-2146-46AC-B62E-87AB389C995A}" destId="{06B5F591-72E0-4CFF-9799-36D4050BD51D}" srcOrd="0" destOrd="0" presId="urn:microsoft.com/office/officeart/2005/8/layout/list1#1"/>
    <dgm:cxn modelId="{44D8361F-129F-4C99-B3EF-112B8328F097}" type="presParOf" srcId="{D4434ECF-2146-46AC-B62E-87AB389C995A}" destId="{12E5634D-BCAA-48AB-BADB-754A15E9B7AC}" srcOrd="1" destOrd="0" presId="urn:microsoft.com/office/officeart/2005/8/layout/list1#1"/>
    <dgm:cxn modelId="{82678829-2F2F-42B8-953B-C1D9AD8C66B2}" type="presParOf" srcId="{9D58511D-D18C-46E6-ADFB-6CDE1389D37F}" destId="{3DAA9763-50F6-4CC4-B6DA-0A4C45FFB361}" srcOrd="1" destOrd="0" presId="urn:microsoft.com/office/officeart/2005/8/layout/list1#1"/>
    <dgm:cxn modelId="{9354AEF5-18B1-4439-8E6D-2228B45EDC7B}" type="presParOf" srcId="{9D58511D-D18C-46E6-ADFB-6CDE1389D37F}" destId="{51228DB3-E7D4-486B-A0C1-9A59D129891F}" srcOrd="2" destOrd="0" presId="urn:microsoft.com/office/officeart/2005/8/layout/list1#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C238408C-6839-46EE-8131-EDA75C487F2E}" type="datetimeFigureOut">
              <a:rPr/>
              <a:pPr/>
              <a:t>2006-6-30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87D77045-401A-4D5E-BFE3-54C21A8A6634}" type="slidenum">
              <a:rPr/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10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12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14</a:t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少画了监控服务器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18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软件安装暂时没有利用</a:t>
            </a:r>
            <a:r>
              <a:rPr lang="en-US" altLang="zh-CN" dirty="0" err="1" smtClean="0"/>
              <a:t>kickstart</a:t>
            </a:r>
            <a:r>
              <a:rPr lang="zh-CN" altLang="en-US" dirty="0" smtClean="0"/>
              <a:t>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%packages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，系统安装完成后，相关软件根据需求用脚本批量安装。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9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0" hangingPunct="1">
              <a:defRPr kumimoji="0" lang="zh-CN" sz="380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zh-CN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zh-CN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0" hangingPunct="1">
              <a:buNone/>
              <a:defRPr kumimoji="0" lang="zh-CN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0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zh-CN" sz="400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zh-CN" sz="4000" cap="none" baseline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zh-CN" sz="36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0" hangingPunct="1"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zh-CN" sz="21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0" hangingPunct="1">
              <a:spcBef>
                <a:spcPts val="0"/>
              </a:spcBef>
              <a:buNone/>
              <a:defRPr kumimoji="0" lang="zh-CN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zh-CN" sz="1200"/>
            </a:lvl2pPr>
            <a:lvl3pPr eaLnBrk="1" latinLnBrk="0" hangingPunct="1">
              <a:defRPr kumimoji="0" lang="zh-CN" sz="1000"/>
            </a:lvl3pPr>
            <a:lvl4pPr eaLnBrk="1" latinLnBrk="0" hangingPunct="1">
              <a:defRPr kumimoji="0" lang="zh-CN" sz="900"/>
            </a:lvl4pPr>
            <a:lvl5pPr eaLnBrk="1" latinLnBrk="0" hangingPunct="1"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kumimoji="0" lang="en-US" altLang="zh-CN">
                <a:solidFill>
                  <a:schemeClr val="tx2"/>
                </a:solidFill>
              </a:rPr>
              <a:pPr/>
              <a:t>5/11/2012</a:t>
            </a:fld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kumimoji="0" lang="zh-CN" sz="1200">
                <a:solidFill>
                  <a:schemeClr val="tx2"/>
                </a:solidFill>
              </a:rPr>
              <a:pPr algn="l"/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kumimoji="0" lang="zh-CN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lang="zh-CN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dell.com/support/edocs/software/smdrac3/idrac/idrac1.11/en/ug/html/chap13.htm" TargetMode="External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arison_of_network_monitoring_systems" TargetMode="External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cntv</a:t>
            </a:r>
            <a:r>
              <a:rPr altLang="en-US" dirty="0" smtClean="0"/>
              <a:t>互动</a:t>
            </a:r>
            <a:r>
              <a:rPr lang="en-US" altLang="zh-CN" dirty="0" smtClean="0"/>
              <a:t>--</a:t>
            </a:r>
            <a:r>
              <a:rPr altLang="en-US" dirty="0" smtClean="0">
                <a:solidFill>
                  <a:schemeClr val="accent1"/>
                </a:solidFill>
              </a:rPr>
              <a:t>初步运维架构</a:t>
            </a:r>
            <a:endParaRPr lang="zh-CN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altLang="en-US" dirty="0" smtClean="0">
                <a:solidFill>
                  <a:schemeClr val="accent1"/>
                </a:solidFill>
              </a:rPr>
              <a:t>监控</a:t>
            </a:r>
            <a:r>
              <a:rPr lang="en-US" altLang="en-US" dirty="0" smtClean="0">
                <a:solidFill>
                  <a:schemeClr val="accent1"/>
                </a:solidFill>
              </a:rPr>
              <a:t>-</a:t>
            </a:r>
            <a:r>
              <a:rPr altLang="en-US" dirty="0" smtClean="0"/>
              <a:t>用</a:t>
            </a:r>
            <a:r>
              <a:rPr lang="en-US" altLang="zh-CN" dirty="0" err="1" smtClean="0"/>
              <a:t>ipmitool</a:t>
            </a:r>
            <a:r>
              <a:rPr altLang="en-US" dirty="0" smtClean="0"/>
              <a:t>处理硬件故障一例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5043510"/>
          </a:xfrm>
        </p:spPr>
        <p:txBody>
          <a:bodyPr>
            <a:noAutofit/>
          </a:bodyPr>
          <a:lstStyle>
            <a:extLst/>
          </a:lstStyle>
          <a:p>
            <a:r>
              <a:rPr lang="en-US" altLang="en-US" sz="1400" dirty="0" smtClean="0"/>
              <a:t>1</a:t>
            </a:r>
            <a:r>
              <a:rPr altLang="en-US" sz="1400" dirty="0" smtClean="0"/>
              <a:t>、现象：</a:t>
            </a:r>
            <a:endParaRPr lang="en-US" altLang="en-US" sz="1400" dirty="0" smtClean="0"/>
          </a:p>
          <a:p>
            <a:r>
              <a:rPr altLang="en-US" sz="1400" dirty="0" smtClean="0"/>
              <a:t>机器会自己重启，或者如果执行一个</a:t>
            </a:r>
            <a:r>
              <a:rPr lang="en-US" sz="1400" dirty="0" err="1" smtClean="0"/>
              <a:t>gunzip</a:t>
            </a:r>
            <a:r>
              <a:rPr altLang="en-US" sz="1400" dirty="0" smtClean="0"/>
              <a:t>操作，会</a:t>
            </a:r>
            <a:r>
              <a:rPr lang="en-US" sz="1400" dirty="0" smtClean="0"/>
              <a:t>hang</a:t>
            </a:r>
            <a:r>
              <a:rPr altLang="en-US" sz="1400" dirty="0" smtClean="0"/>
              <a:t>，然后机器重启。</a:t>
            </a:r>
            <a:endParaRPr lang="en-US" altLang="en-US" sz="1400" dirty="0" smtClean="0"/>
          </a:p>
          <a:p>
            <a:r>
              <a:rPr lang="en-US" altLang="en-US" sz="1400" dirty="0" smtClean="0"/>
              <a:t>2</a:t>
            </a:r>
            <a:r>
              <a:rPr altLang="en-US" sz="1400" dirty="0" smtClean="0"/>
              <a:t>、处理过程：</a:t>
            </a:r>
            <a:endParaRPr lang="en-US" altLang="en-US" sz="1400" dirty="0" smtClean="0"/>
          </a:p>
          <a:p>
            <a:r>
              <a:rPr lang="en-US" altLang="en-US" sz="1400" dirty="0" smtClean="0"/>
              <a:t>1)</a:t>
            </a:r>
            <a:r>
              <a:rPr altLang="en-US" sz="1400" dirty="0" smtClean="0"/>
              <a:t>切换业务到备用服务器</a:t>
            </a:r>
            <a:endParaRPr lang="en-US" altLang="en-US" sz="1400" dirty="0" smtClean="0"/>
          </a:p>
          <a:p>
            <a:r>
              <a:rPr lang="en-US" altLang="en-US" sz="1400" dirty="0" smtClean="0"/>
              <a:t>2)[</a:t>
            </a:r>
            <a:r>
              <a:rPr lang="en-US" altLang="en-US" sz="1400" dirty="0" err="1" smtClean="0"/>
              <a:t>root@localhost</a:t>
            </a:r>
            <a:r>
              <a:rPr lang="en-US" altLang="en-US" sz="1400" dirty="0" smtClean="0"/>
              <a:t>]# </a:t>
            </a:r>
            <a:r>
              <a:rPr lang="en-US" altLang="en-US" sz="1400" dirty="0" err="1" smtClean="0"/>
              <a:t>ipmitool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sel</a:t>
            </a:r>
            <a:r>
              <a:rPr lang="en-US" altLang="en-US" sz="1400" dirty="0" smtClean="0"/>
              <a:t> list</a:t>
            </a:r>
          </a:p>
          <a:p>
            <a:r>
              <a:rPr lang="en-US" altLang="en-US" sz="1400" dirty="0" smtClean="0"/>
              <a:t>  7a | 12/14/2011 | 02:08:45 | Memory #0x02 | Uncorrectable ECC | Asserted</a:t>
            </a:r>
          </a:p>
          <a:p>
            <a:r>
              <a:rPr altLang="en-US" sz="1400" dirty="0" smtClean="0"/>
              <a:t>从</a:t>
            </a:r>
            <a:r>
              <a:rPr lang="en-US" sz="1400" u="sng" dirty="0" smtClean="0">
                <a:hlinkClick r:id="rId3"/>
              </a:rPr>
              <a:t>http://support.dell.com/support/edocs/software/smdrac3/idrac/idrac1.11/en/ug/html/chap13.htm</a:t>
            </a:r>
            <a:endParaRPr altLang="en-US" sz="1400" dirty="0" smtClean="0"/>
          </a:p>
          <a:p>
            <a:r>
              <a:rPr altLang="en-US" sz="1400" dirty="0" smtClean="0"/>
              <a:t>核对看知道为</a:t>
            </a:r>
          </a:p>
          <a:p>
            <a:r>
              <a:rPr lang="en-US" sz="1400" dirty="0" smtClean="0"/>
              <a:t>Critical</a:t>
            </a:r>
            <a:endParaRPr altLang="en-US" sz="1400" dirty="0" smtClean="0"/>
          </a:p>
          <a:p>
            <a:r>
              <a:rPr lang="en-US" sz="1400" dirty="0" smtClean="0"/>
              <a:t>ECC </a:t>
            </a:r>
            <a:r>
              <a:rPr lang="en-US" sz="1400" dirty="0" err="1" smtClean="0"/>
              <a:t>Uncorr</a:t>
            </a:r>
            <a:r>
              <a:rPr lang="en-US" sz="1400" dirty="0" smtClean="0"/>
              <a:t> Err: Memory sensor, uncorrectable ECC</a:t>
            </a:r>
            <a:br>
              <a:rPr lang="en-US" sz="1400" dirty="0" smtClean="0"/>
            </a:br>
            <a:r>
              <a:rPr lang="en-US" sz="1400" dirty="0" smtClean="0"/>
              <a:t>( &lt;DIMM Location&gt; ) was asserted</a:t>
            </a:r>
            <a:endParaRPr altLang="en-US" sz="1400" dirty="0" smtClean="0"/>
          </a:p>
          <a:p>
            <a:r>
              <a:rPr lang="en-US" sz="1400" dirty="0" smtClean="0"/>
              <a:t>An uncorrectable ECC error was detected.</a:t>
            </a:r>
          </a:p>
          <a:p>
            <a:r>
              <a:rPr altLang="en-US" sz="1400" dirty="0" smtClean="0"/>
              <a:t>找相应配件更换。</a:t>
            </a:r>
            <a:endParaRPr lang="en-US" altLang="en-US" sz="1400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altLang="en-US" dirty="0" smtClean="0">
                <a:solidFill>
                  <a:schemeClr val="accent1"/>
                </a:solidFill>
              </a:rPr>
              <a:t>监控</a:t>
            </a:r>
            <a:r>
              <a:rPr lang="en-US" altLang="en-US" dirty="0" smtClean="0">
                <a:solidFill>
                  <a:schemeClr val="accent1"/>
                </a:solidFill>
              </a:rPr>
              <a:t>-</a:t>
            </a:r>
            <a:r>
              <a:rPr altLang="en-US" dirty="0" smtClean="0"/>
              <a:t>用</a:t>
            </a:r>
            <a:r>
              <a:rPr lang="en-US" altLang="en-US" dirty="0" err="1" smtClean="0"/>
              <a:t>mcelog</a:t>
            </a:r>
            <a:r>
              <a:rPr altLang="en-US" dirty="0" smtClean="0"/>
              <a:t>处理硬件故障一例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5043510"/>
          </a:xfrm>
        </p:spPr>
        <p:txBody>
          <a:bodyPr>
            <a:noAutofit/>
          </a:bodyPr>
          <a:lstStyle>
            <a:extLst/>
          </a:lstStyle>
          <a:p>
            <a:r>
              <a:rPr lang="en-US" altLang="en-US" sz="1400" dirty="0" smtClean="0"/>
              <a:t>1</a:t>
            </a:r>
            <a:r>
              <a:rPr altLang="en-US" sz="1400" dirty="0" smtClean="0"/>
              <a:t>、现象：会突然</a:t>
            </a:r>
            <a:r>
              <a:rPr lang="en-US" altLang="zh-CN" sz="1400" dirty="0" smtClean="0"/>
              <a:t>hang</a:t>
            </a:r>
            <a:r>
              <a:rPr altLang="en-US" sz="1400" dirty="0" smtClean="0"/>
              <a:t>，</a:t>
            </a:r>
            <a:r>
              <a:rPr lang="en-US" altLang="zh-CN" sz="1400" dirty="0" smtClean="0"/>
              <a:t>hang</a:t>
            </a:r>
            <a:r>
              <a:rPr altLang="en-US" sz="1400" dirty="0" smtClean="0"/>
              <a:t>期间不能做任何操作，无任何错误信息写到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/log/messages</a:t>
            </a:r>
            <a:r>
              <a:rPr altLang="en-US" sz="1400" dirty="0" smtClean="0"/>
              <a:t>中。</a:t>
            </a:r>
            <a:endParaRPr lang="en-US" altLang="en-US" sz="1400" dirty="0" smtClean="0"/>
          </a:p>
          <a:p>
            <a:r>
              <a:rPr lang="en-US" altLang="en-US" sz="1400" dirty="0" smtClean="0"/>
              <a:t>2</a:t>
            </a:r>
            <a:r>
              <a:rPr altLang="en-US" sz="1400" dirty="0" smtClean="0"/>
              <a:t>、处理过程：</a:t>
            </a:r>
            <a:r>
              <a:rPr lang="en-US" altLang="zh-CN" sz="1400" dirty="0" smtClean="0"/>
              <a:t>1)</a:t>
            </a:r>
            <a:r>
              <a:rPr altLang="en-US" sz="1400" dirty="0" smtClean="0"/>
              <a:t>切换业务到备用服务器。</a:t>
            </a:r>
            <a:r>
              <a:rPr lang="en-US" altLang="en-US" sz="1400" dirty="0" smtClean="0"/>
              <a:t>2)</a:t>
            </a:r>
            <a:r>
              <a:rPr altLang="en-US" sz="1400" dirty="0" smtClean="0"/>
              <a:t>确定当时业务量不大。</a:t>
            </a:r>
            <a:r>
              <a:rPr lang="en-US" altLang="en-US" sz="1400" dirty="0" smtClean="0"/>
              <a:t>3)</a:t>
            </a:r>
            <a:r>
              <a:rPr altLang="en-US" sz="1400" dirty="0" smtClean="0"/>
              <a:t> </a:t>
            </a:r>
            <a:r>
              <a:rPr lang="en-US" altLang="en-US" sz="1400" dirty="0" smtClean="0"/>
              <a:t> echo "-17" &gt; /proc/`cat /</a:t>
            </a:r>
            <a:r>
              <a:rPr lang="en-US" altLang="en-US" sz="1400" dirty="0" err="1" smtClean="0"/>
              <a:t>var</a:t>
            </a:r>
            <a:r>
              <a:rPr lang="en-US" altLang="en-US" sz="1400" dirty="0" smtClean="0"/>
              <a:t>/run/sshd.pid`/</a:t>
            </a:r>
            <a:r>
              <a:rPr lang="en-US" altLang="en-US" sz="1400" dirty="0" err="1" smtClean="0"/>
              <a:t>oom_adj</a:t>
            </a:r>
            <a:r>
              <a:rPr lang="en-US" altLang="en-US" sz="1400" dirty="0" smtClean="0"/>
              <a:t> </a:t>
            </a:r>
          </a:p>
          <a:p>
            <a:r>
              <a:rPr altLang="en-US" sz="1400" dirty="0" smtClean="0"/>
              <a:t>利用</a:t>
            </a:r>
            <a:r>
              <a:rPr lang="en-US" altLang="en-US" sz="1400" dirty="0" err="1" smtClean="0"/>
              <a:t>monit</a:t>
            </a:r>
            <a:r>
              <a:rPr altLang="en-US" sz="1400" dirty="0" smtClean="0"/>
              <a:t>看护并重启</a:t>
            </a:r>
            <a:r>
              <a:rPr lang="en-US" altLang="en-US" sz="1400" dirty="0" err="1" smtClean="0"/>
              <a:t>ssh</a:t>
            </a:r>
            <a:r>
              <a:rPr altLang="en-US" sz="1400" dirty="0" smtClean="0"/>
              <a:t>，写简单脚本记</a:t>
            </a:r>
            <a:r>
              <a:rPr lang="en-US" altLang="en-US" sz="1400" dirty="0" smtClean="0"/>
              <a:t>uptime</a:t>
            </a:r>
            <a:r>
              <a:rPr altLang="en-US" sz="1400" dirty="0" smtClean="0"/>
              <a:t>，</a:t>
            </a:r>
            <a:r>
              <a:rPr lang="en-US" altLang="en-US" sz="1400" dirty="0" smtClean="0"/>
              <a:t>hang</a:t>
            </a:r>
            <a:r>
              <a:rPr altLang="en-US" sz="1400" dirty="0" smtClean="0"/>
              <a:t>时没有</a:t>
            </a:r>
            <a:r>
              <a:rPr lang="en-US" altLang="en-US" sz="1400" dirty="0" smtClean="0"/>
              <a:t>uptime</a:t>
            </a:r>
            <a:r>
              <a:rPr altLang="en-US" sz="1400" dirty="0" smtClean="0"/>
              <a:t>日志。</a:t>
            </a:r>
            <a:r>
              <a:rPr lang="en-US" altLang="en-US" sz="1400" dirty="0" smtClean="0"/>
              <a:t>4)</a:t>
            </a:r>
            <a:r>
              <a:rPr altLang="en-US" sz="1400" dirty="0" smtClean="0"/>
              <a:t>调整</a:t>
            </a:r>
            <a:r>
              <a:rPr lang="en-US" altLang="en-US" sz="1400" dirty="0" err="1" smtClean="0"/>
              <a:t>kernel.panic_on_oops</a:t>
            </a:r>
            <a:r>
              <a:rPr lang="en-US" altLang="en-US" sz="1400" dirty="0" smtClean="0"/>
              <a:t> = 1</a:t>
            </a:r>
            <a:r>
              <a:rPr altLang="en-US" sz="1400" dirty="0" smtClean="0"/>
              <a:t>和</a:t>
            </a:r>
            <a:r>
              <a:rPr lang="en-US" altLang="en-US" sz="1400" dirty="0" err="1" smtClean="0"/>
              <a:t>kernel.panic</a:t>
            </a:r>
            <a:r>
              <a:rPr lang="en-US" altLang="en-US" sz="1400" dirty="0" smtClean="0"/>
              <a:t> = 1，</a:t>
            </a:r>
            <a:r>
              <a:rPr altLang="en-US" sz="1400" dirty="0" smtClean="0"/>
              <a:t>打开</a:t>
            </a:r>
            <a:r>
              <a:rPr lang="en-US" altLang="zh-CN" sz="1400" dirty="0" err="1" smtClean="0"/>
              <a:t>kdump</a:t>
            </a:r>
            <a:r>
              <a:rPr altLang="en-US" sz="1400" dirty="0" smtClean="0"/>
              <a:t>，没有发现任何信息，确认不是</a:t>
            </a:r>
            <a:r>
              <a:rPr lang="en-US" altLang="en-US" sz="1400" dirty="0" smtClean="0"/>
              <a:t>Page faults and kernel Oops under heavy disk IO</a:t>
            </a:r>
            <a:r>
              <a:rPr altLang="en-US" sz="1400" dirty="0" smtClean="0"/>
              <a:t>引起的</a:t>
            </a:r>
            <a:r>
              <a:rPr lang="en-US" altLang="en-US" sz="1400" dirty="0" smtClean="0"/>
              <a:t>bug 584924。</a:t>
            </a:r>
          </a:p>
          <a:p>
            <a:r>
              <a:rPr lang="en-US" altLang="en-US" sz="1400" dirty="0" smtClean="0"/>
              <a:t>5)</a:t>
            </a:r>
            <a:r>
              <a:rPr altLang="en-US" sz="1400" dirty="0" smtClean="0"/>
              <a:t>用</a:t>
            </a:r>
            <a:r>
              <a:rPr lang="en-US" altLang="en-US" sz="1400" dirty="0" err="1" smtClean="0"/>
              <a:t>ipmitool</a:t>
            </a:r>
            <a:r>
              <a:rPr altLang="en-US" sz="1400" dirty="0" smtClean="0"/>
              <a:t>没有看到错误信息</a:t>
            </a:r>
            <a:endParaRPr lang="en-US" altLang="en-US" sz="1400" dirty="0" smtClean="0"/>
          </a:p>
          <a:p>
            <a:r>
              <a:rPr lang="en-US" altLang="en-US" sz="1400" dirty="0" smtClean="0"/>
              <a:t>6)</a:t>
            </a:r>
            <a:r>
              <a:rPr altLang="en-US" sz="1400" dirty="0" smtClean="0"/>
              <a:t>根据</a:t>
            </a:r>
            <a:r>
              <a:rPr lang="en-US" altLang="en-US" sz="1400" dirty="0" err="1" smtClean="0"/>
              <a:t>mcelog</a:t>
            </a:r>
            <a:r>
              <a:rPr altLang="en-US" sz="1400" dirty="0" smtClean="0"/>
              <a:t>的日志：</a:t>
            </a:r>
            <a:endParaRPr lang="en-US" altLang="en-US" sz="1400" dirty="0" smtClean="0"/>
          </a:p>
          <a:p>
            <a:r>
              <a:rPr lang="en-US" altLang="en-US" sz="1400" dirty="0" smtClean="0"/>
              <a:t>Northbridge RAM </a:t>
            </a:r>
            <a:r>
              <a:rPr lang="en-US" altLang="en-US" sz="1400" dirty="0" err="1" smtClean="0"/>
              <a:t>Chipkill</a:t>
            </a:r>
            <a:r>
              <a:rPr lang="en-US" altLang="en-US" sz="1400" dirty="0" smtClean="0"/>
              <a:t> ECC error</a:t>
            </a:r>
          </a:p>
          <a:p>
            <a:r>
              <a:rPr lang="en-US" altLang="en-US" sz="1400" dirty="0" smtClean="0"/>
              <a:t>  </a:t>
            </a:r>
            <a:r>
              <a:rPr lang="en-US" altLang="en-US" sz="1400" dirty="0" err="1" smtClean="0"/>
              <a:t>Chipkill</a:t>
            </a:r>
            <a:r>
              <a:rPr lang="en-US" altLang="en-US" sz="1400" dirty="0" smtClean="0"/>
              <a:t> ECC syndrome = c720</a:t>
            </a:r>
          </a:p>
          <a:p>
            <a:r>
              <a:rPr lang="en-US" altLang="en-US" sz="1400" dirty="0" smtClean="0"/>
              <a:t>       bit40 = error found by scrub</a:t>
            </a:r>
          </a:p>
          <a:p>
            <a:r>
              <a:rPr lang="en-US" altLang="en-US" sz="1400" dirty="0" smtClean="0"/>
              <a:t>       bit45 = uncorrected </a:t>
            </a:r>
            <a:r>
              <a:rPr lang="en-US" altLang="en-US" sz="1400" dirty="0" err="1" smtClean="0"/>
              <a:t>ecc</a:t>
            </a:r>
            <a:r>
              <a:rPr lang="en-US" altLang="en-US" sz="1400" dirty="0" smtClean="0"/>
              <a:t> error</a:t>
            </a:r>
          </a:p>
          <a:p>
            <a:r>
              <a:rPr lang="en-US" altLang="en-US" sz="1400" dirty="0" smtClean="0"/>
              <a:t>       bit59 = misc error valid</a:t>
            </a:r>
          </a:p>
          <a:p>
            <a:r>
              <a:rPr lang="en-US" altLang="en-US" sz="1400" dirty="0" smtClean="0"/>
              <a:t>       bit61 = error uncorrected</a:t>
            </a:r>
          </a:p>
          <a:p>
            <a:r>
              <a:rPr altLang="en-US" sz="1400" dirty="0" smtClean="0"/>
              <a:t>联系厂商确认。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altLang="en-US" dirty="0" smtClean="0">
                <a:solidFill>
                  <a:schemeClr val="accent1"/>
                </a:solidFill>
              </a:rPr>
              <a:t>备份与恢复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214422"/>
            <a:ext cx="4038600" cy="5643578"/>
          </a:xfrm>
        </p:spPr>
        <p:txBody>
          <a:bodyPr>
            <a:normAutofit fontScale="70000" lnSpcReduction="20000"/>
          </a:bodyPr>
          <a:lstStyle>
            <a:extLst/>
          </a:lstStyle>
          <a:p>
            <a:r>
              <a:rPr lang="en-US" altLang="en-US" sz="2600" dirty="0" smtClean="0"/>
              <a:t>1、</a:t>
            </a:r>
            <a:r>
              <a:rPr altLang="en-US" sz="2600" dirty="0" smtClean="0"/>
              <a:t>备份</a:t>
            </a:r>
          </a:p>
          <a:p>
            <a:r>
              <a:rPr lang="en-US" altLang="en-US" sz="2600" dirty="0" smtClean="0"/>
              <a:t>1)</a:t>
            </a:r>
            <a:r>
              <a:rPr altLang="en-US" sz="2600" dirty="0" smtClean="0"/>
              <a:t>开始使用</a:t>
            </a:r>
            <a:r>
              <a:rPr lang="en-US" altLang="en-US" sz="2600" dirty="0" err="1" smtClean="0"/>
              <a:t>nfs</a:t>
            </a:r>
            <a:r>
              <a:rPr altLang="en-US" sz="2600" dirty="0" smtClean="0"/>
              <a:t>来做备份，仅备份</a:t>
            </a:r>
            <a:r>
              <a:rPr lang="en-US" altLang="en-US" sz="2600" dirty="0" smtClean="0"/>
              <a:t>db</a:t>
            </a:r>
            <a:r>
              <a:rPr altLang="en-US" sz="2600" dirty="0" smtClean="0"/>
              <a:t>，而且扩容比较麻烦。</a:t>
            </a:r>
            <a:endParaRPr lang="en-US" altLang="en-US" sz="2600" dirty="0" smtClean="0"/>
          </a:p>
          <a:p>
            <a:r>
              <a:rPr lang="en-US" altLang="en-US" sz="2600" dirty="0" smtClean="0"/>
              <a:t>2)</a:t>
            </a:r>
            <a:r>
              <a:rPr altLang="en-US" sz="2600" dirty="0" smtClean="0"/>
              <a:t>选择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>
                <a:sym typeface="Wingdings" pitchFamily="2" charset="2"/>
              </a:rPr>
              <a:t>moosefs</a:t>
            </a:r>
            <a:endParaRPr lang="en-US" altLang="en-US" sz="2600" dirty="0" smtClean="0">
              <a:sym typeface="Wingdings" pitchFamily="2" charset="2"/>
            </a:endParaRPr>
          </a:p>
          <a:p>
            <a:r>
              <a:rPr altLang="en-US" sz="2600" dirty="0" smtClean="0">
                <a:sym typeface="Wingdings" pitchFamily="2" charset="2"/>
              </a:rPr>
              <a:t>    </a:t>
            </a:r>
            <a:r>
              <a:rPr lang="en-US" altLang="en-US" sz="2600" dirty="0" smtClean="0">
                <a:sym typeface="Wingdings" pitchFamily="2" charset="2"/>
              </a:rPr>
              <a:t>a)</a:t>
            </a:r>
            <a:r>
              <a:rPr altLang="en-US" sz="2600" dirty="0" smtClean="0">
                <a:sym typeface="Wingdings" pitchFamily="2" charset="2"/>
              </a:rPr>
              <a:t>简单，有类似垃圾回收站功能，可以有多份数据。</a:t>
            </a:r>
            <a:endParaRPr lang="en-US" altLang="en-US" sz="2600" dirty="0" smtClean="0">
              <a:sym typeface="Wingdings" pitchFamily="2" charset="2"/>
            </a:endParaRPr>
          </a:p>
          <a:p>
            <a:r>
              <a:rPr lang="en-US" altLang="en-US" sz="2600" dirty="0" smtClean="0">
                <a:sym typeface="Wingdings" pitchFamily="2" charset="2"/>
              </a:rPr>
              <a:t>     b)</a:t>
            </a:r>
            <a:r>
              <a:rPr altLang="en-US" sz="2600" dirty="0" smtClean="0">
                <a:sym typeface="Wingdings" pitchFamily="2" charset="2"/>
              </a:rPr>
              <a:t>目前无配额限制，等待</a:t>
            </a:r>
            <a:r>
              <a:rPr lang="en-US" altLang="en-US" sz="2600" dirty="0" smtClean="0">
                <a:sym typeface="Wingdings" pitchFamily="2" charset="2"/>
              </a:rPr>
              <a:t>1.7GA</a:t>
            </a:r>
            <a:r>
              <a:rPr altLang="en-US" sz="2600" dirty="0" smtClean="0">
                <a:sym typeface="Wingdings" pitchFamily="2" charset="2"/>
              </a:rPr>
              <a:t>，这样可以放置更多内容。</a:t>
            </a:r>
            <a:endParaRPr lang="en-US" altLang="en-US" sz="2600" dirty="0" smtClean="0">
              <a:sym typeface="Wingdings" pitchFamily="2" charset="2"/>
            </a:endParaRPr>
          </a:p>
          <a:p>
            <a:r>
              <a:rPr lang="en-US" altLang="en-US" sz="2600" dirty="0" smtClean="0">
                <a:sym typeface="Wingdings" pitchFamily="2" charset="2"/>
              </a:rPr>
              <a:t>     c)</a:t>
            </a:r>
            <a:r>
              <a:rPr altLang="en-US" sz="2600" dirty="0" smtClean="0">
                <a:sym typeface="Wingdings" pitchFamily="2" charset="2"/>
              </a:rPr>
              <a:t>使用</a:t>
            </a:r>
            <a:r>
              <a:rPr lang="en-US" altLang="en-US" sz="2600" dirty="0" err="1" smtClean="0">
                <a:sym typeface="Wingdings" pitchFamily="2" charset="2"/>
              </a:rPr>
              <a:t>heartbeat+drbd</a:t>
            </a:r>
            <a:r>
              <a:rPr altLang="en-US" sz="2600" dirty="0" smtClean="0">
                <a:sym typeface="Wingdings" pitchFamily="2" charset="2"/>
              </a:rPr>
              <a:t>解决</a:t>
            </a:r>
            <a:r>
              <a:rPr lang="en-US" altLang="en-US" sz="2600" dirty="0" smtClean="0">
                <a:sym typeface="Wingdings" pitchFamily="2" charset="2"/>
              </a:rPr>
              <a:t>master</a:t>
            </a:r>
            <a:r>
              <a:rPr altLang="en-US" sz="2600" dirty="0" smtClean="0">
                <a:sym typeface="Wingdings" pitchFamily="2" charset="2"/>
              </a:rPr>
              <a:t>单点故障。</a:t>
            </a:r>
            <a:endParaRPr lang="en-US" altLang="en-US" sz="2600" dirty="0" smtClean="0">
              <a:sym typeface="Wingdings" pitchFamily="2" charset="2"/>
            </a:endParaRPr>
          </a:p>
          <a:p>
            <a:r>
              <a:rPr lang="en-US" altLang="en-US" sz="2600" dirty="0" smtClean="0">
                <a:sym typeface="Wingdings" pitchFamily="2" charset="2"/>
              </a:rPr>
              <a:t>    d)</a:t>
            </a:r>
            <a:r>
              <a:rPr altLang="en-US" sz="2600" dirty="0" smtClean="0">
                <a:sym typeface="Wingdings" pitchFamily="2" charset="2"/>
              </a:rPr>
              <a:t>根据社区情况，后面可能考虑</a:t>
            </a:r>
            <a:r>
              <a:rPr lang="en-US" altLang="zh-CN" sz="2600" dirty="0" err="1" smtClean="0">
                <a:sym typeface="Wingdings" pitchFamily="2" charset="2"/>
              </a:rPr>
              <a:t>ceph</a:t>
            </a:r>
            <a:r>
              <a:rPr altLang="en-US" sz="2600" dirty="0" smtClean="0">
                <a:sym typeface="Wingdings" pitchFamily="2" charset="2"/>
              </a:rPr>
              <a:t>。</a:t>
            </a:r>
            <a:endParaRPr lang="en-US" altLang="en-US" sz="2600" dirty="0" smtClean="0">
              <a:sym typeface="Wingdings" pitchFamily="2" charset="2"/>
            </a:endParaRPr>
          </a:p>
          <a:p>
            <a:r>
              <a:rPr lang="en-US" altLang="en-US" sz="2600" dirty="0" smtClean="0">
                <a:sym typeface="Wingdings" pitchFamily="2" charset="2"/>
              </a:rPr>
              <a:t>3)</a:t>
            </a:r>
            <a:r>
              <a:rPr altLang="en-US" sz="2600" dirty="0" smtClean="0">
                <a:sym typeface="Wingdings" pitchFamily="2" charset="2"/>
              </a:rPr>
              <a:t>现在正在做同城备份，解决机房单点问题，如：机房</a:t>
            </a:r>
            <a:r>
              <a:rPr lang="en-US" altLang="en-US" sz="2600" dirty="0" smtClean="0">
                <a:sym typeface="Wingdings" pitchFamily="2" charset="2"/>
              </a:rPr>
              <a:t>UPS</a:t>
            </a:r>
            <a:r>
              <a:rPr altLang="en-US" sz="2600" smtClean="0">
                <a:sym typeface="Wingdings" pitchFamily="2" charset="2"/>
              </a:rPr>
              <a:t>升级或网络切割</a:t>
            </a:r>
            <a:r>
              <a:rPr altLang="en-US" sz="2600" dirty="0" smtClean="0">
                <a:sym typeface="Wingdings" pitchFamily="2" charset="2"/>
              </a:rPr>
              <a:t>。</a:t>
            </a:r>
            <a:endParaRPr lang="en-US" altLang="en-US" sz="2600" dirty="0" smtClean="0">
              <a:sym typeface="Wingdings" pitchFamily="2" charset="2"/>
            </a:endParaRPr>
          </a:p>
          <a:p>
            <a:r>
              <a:rPr lang="en-US" altLang="en-US" sz="2600" dirty="0" smtClean="0">
                <a:sym typeface="Wingdings" pitchFamily="2" charset="2"/>
              </a:rPr>
              <a:t>4)</a:t>
            </a:r>
            <a:r>
              <a:rPr altLang="en-US" sz="2600" dirty="0" smtClean="0">
                <a:sym typeface="Wingdings" pitchFamily="2" charset="2"/>
              </a:rPr>
              <a:t>异地备份</a:t>
            </a:r>
            <a:endParaRPr lang="en-US" altLang="en-US" sz="2600" dirty="0" smtClean="0">
              <a:sym typeface="Wingdings" pitchFamily="2" charset="2"/>
            </a:endParaRPr>
          </a:p>
          <a:p>
            <a:r>
              <a:rPr lang="en-US" altLang="en-US" sz="2600" dirty="0" smtClean="0">
                <a:sym typeface="Wingdings" pitchFamily="2" charset="2"/>
              </a:rPr>
              <a:t>2</a:t>
            </a:r>
            <a:r>
              <a:rPr altLang="en-US" sz="2600" dirty="0" smtClean="0">
                <a:sym typeface="Wingdings" pitchFamily="2" charset="2"/>
              </a:rPr>
              <a:t>、恢复</a:t>
            </a:r>
            <a:endParaRPr lang="en-US" altLang="en-US" sz="2600" dirty="0" smtClean="0">
              <a:sym typeface="Wingdings" pitchFamily="2" charset="2"/>
            </a:endParaRPr>
          </a:p>
          <a:p>
            <a:r>
              <a:rPr lang="en-US" altLang="en-US" sz="2600" dirty="0" smtClean="0">
                <a:sym typeface="Wingdings" pitchFamily="2" charset="2"/>
              </a:rPr>
              <a:t>1)db</a:t>
            </a:r>
            <a:r>
              <a:rPr altLang="en-US" sz="2600" dirty="0" smtClean="0">
                <a:sym typeface="Wingdings" pitchFamily="2" charset="2"/>
              </a:rPr>
              <a:t>有定期恢复测试，验证备份的有效性。</a:t>
            </a:r>
            <a:endParaRPr lang="en-US" altLang="en-US" sz="2600" dirty="0" smtClean="0">
              <a:sym typeface="Wingdings" pitchFamily="2" charset="2"/>
            </a:endParaRPr>
          </a:p>
          <a:p>
            <a:r>
              <a:rPr lang="en-US" altLang="en-US" sz="2600" dirty="0" smtClean="0">
                <a:sym typeface="Wingdings" pitchFamily="2" charset="2"/>
              </a:rPr>
              <a:t>2)</a:t>
            </a:r>
            <a:r>
              <a:rPr altLang="en-US" sz="2600" dirty="0" smtClean="0">
                <a:sym typeface="Wingdings" pitchFamily="2" charset="2"/>
              </a:rPr>
              <a:t>恢复测试方式有随机或按业务两种。</a:t>
            </a:r>
            <a:endParaRPr lang="en-US" altLang="en-US" sz="2600" dirty="0" smtClean="0"/>
          </a:p>
          <a:p>
            <a:endParaRPr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altLang="en-US" dirty="0" smtClean="0">
                <a:solidFill>
                  <a:schemeClr val="accent1"/>
                </a:solidFill>
              </a:rPr>
              <a:t>半自动化</a:t>
            </a:r>
            <a:r>
              <a:rPr lang="en-US" altLang="en-US" dirty="0" smtClean="0">
                <a:solidFill>
                  <a:schemeClr val="accent1"/>
                </a:solidFill>
              </a:rPr>
              <a:t>/</a:t>
            </a:r>
            <a:r>
              <a:rPr altLang="en-US" dirty="0" smtClean="0">
                <a:solidFill>
                  <a:schemeClr val="accent1"/>
                </a:solidFill>
              </a:rPr>
              <a:t>自动化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214422"/>
            <a:ext cx="4038600" cy="5643578"/>
          </a:xfrm>
        </p:spPr>
        <p:txBody>
          <a:bodyPr>
            <a:normAutofit fontScale="62500" lnSpcReduction="20000"/>
          </a:bodyPr>
          <a:lstStyle>
            <a:extLst/>
          </a:lstStyle>
          <a:p>
            <a:r>
              <a:rPr lang="en-US" altLang="en-US" sz="2600" dirty="0" smtClean="0"/>
              <a:t>1、</a:t>
            </a:r>
            <a:r>
              <a:rPr altLang="en-US" sz="2600" dirty="0" smtClean="0"/>
              <a:t>半自动化</a:t>
            </a:r>
            <a:r>
              <a:rPr lang="en-US" altLang="zh-CN" sz="2600" dirty="0" smtClean="0"/>
              <a:t>/</a:t>
            </a:r>
            <a:r>
              <a:rPr altLang="en-US" sz="2600" dirty="0" smtClean="0"/>
              <a:t>自动化</a:t>
            </a:r>
          </a:p>
          <a:p>
            <a:r>
              <a:rPr lang="en-US" altLang="zh-CN" sz="2600" dirty="0" smtClean="0"/>
              <a:t>1)</a:t>
            </a:r>
            <a:r>
              <a:rPr altLang="en-US" sz="2400" dirty="0" smtClean="0"/>
              <a:t>利用</a:t>
            </a:r>
            <a:r>
              <a:rPr lang="en-US" altLang="en-US" sz="2400" dirty="0" smtClean="0"/>
              <a:t>fabric</a:t>
            </a:r>
            <a:r>
              <a:rPr altLang="en-US" sz="2400" dirty="0" smtClean="0"/>
              <a:t>或</a:t>
            </a:r>
            <a:r>
              <a:rPr lang="en-US" altLang="en-US" sz="2400" dirty="0" err="1" smtClean="0"/>
              <a:t>ssh</a:t>
            </a:r>
            <a:r>
              <a:rPr altLang="en-US" sz="2400" dirty="0" smtClean="0"/>
              <a:t>公钥密钥</a:t>
            </a:r>
          </a:p>
          <a:p>
            <a:r>
              <a:rPr altLang="en-US" sz="2400" dirty="0" smtClean="0"/>
              <a:t>编写</a:t>
            </a:r>
            <a:r>
              <a:rPr lang="en-US" altLang="zh-CN" sz="2400" dirty="0" smtClean="0"/>
              <a:t>python</a:t>
            </a:r>
            <a:r>
              <a:rPr altLang="en-US" sz="2400" dirty="0" smtClean="0"/>
              <a:t>或</a:t>
            </a:r>
            <a:r>
              <a:rPr lang="en-US" altLang="zh-CN" sz="2400" dirty="0" smtClean="0"/>
              <a:t>shell</a:t>
            </a:r>
            <a:r>
              <a:rPr altLang="en-US" sz="2400" dirty="0" smtClean="0"/>
              <a:t>脚本</a:t>
            </a:r>
            <a:r>
              <a:rPr altLang="en-US" sz="2600" dirty="0" smtClean="0"/>
              <a:t>批量处理</a:t>
            </a:r>
            <a:endParaRPr lang="en-US" altLang="zh-CN" sz="2600" dirty="0" smtClean="0"/>
          </a:p>
          <a:p>
            <a:r>
              <a:rPr lang="en-US" altLang="zh-CN" sz="2600" dirty="0" smtClean="0"/>
              <a:t>2)p</a:t>
            </a:r>
            <a:r>
              <a:rPr lang="en-US" altLang="en-US" sz="2600" dirty="0" smtClean="0"/>
              <a:t>uppet</a:t>
            </a:r>
          </a:p>
          <a:p>
            <a:r>
              <a:rPr lang="en-US" altLang="en-US" sz="2600" dirty="0" smtClean="0"/>
              <a:t>    a) puppet</a:t>
            </a:r>
            <a:r>
              <a:rPr altLang="en-US" sz="2600" dirty="0" smtClean="0"/>
              <a:t>证书管理。</a:t>
            </a:r>
            <a:endParaRPr lang="en-US" altLang="en-US" sz="2600" dirty="0" smtClean="0"/>
          </a:p>
          <a:p>
            <a:r>
              <a:rPr lang="en-US" altLang="en-US" sz="2600" dirty="0" smtClean="0"/>
              <a:t>    b)</a:t>
            </a:r>
            <a:r>
              <a:rPr altLang="en-US" sz="2600" dirty="0" smtClean="0"/>
              <a:t>有遇到过</a:t>
            </a:r>
            <a:r>
              <a:rPr lang="en-US" altLang="en-US" sz="2600" dirty="0" smtClean="0"/>
              <a:t>cpu100%</a:t>
            </a:r>
            <a:r>
              <a:rPr altLang="en-US" sz="2600" dirty="0" smtClean="0"/>
              <a:t>的情况。</a:t>
            </a:r>
            <a:endParaRPr lang="en-US" altLang="en-US" sz="2600" dirty="0" smtClean="0"/>
          </a:p>
          <a:p>
            <a:r>
              <a:rPr lang="en-US" altLang="en-US" sz="2600" dirty="0" smtClean="0"/>
              <a:t>    c)puppet master</a:t>
            </a:r>
            <a:r>
              <a:rPr altLang="en-US" sz="2600" dirty="0" smtClean="0"/>
              <a:t>集群方案。</a:t>
            </a:r>
            <a:endParaRPr lang="en-US" altLang="en-US" sz="2600" dirty="0" smtClean="0"/>
          </a:p>
          <a:p>
            <a:r>
              <a:rPr lang="en-US" altLang="en-US" sz="2600" dirty="0" smtClean="0"/>
              <a:t>    d)</a:t>
            </a:r>
            <a:r>
              <a:rPr altLang="en-US" sz="2600" dirty="0" smtClean="0"/>
              <a:t>后续考虑大量使用。</a:t>
            </a:r>
            <a:endParaRPr lang="en-US" altLang="en-US" sz="2600" dirty="0" smtClean="0"/>
          </a:p>
          <a:p>
            <a:r>
              <a:rPr lang="en-US" altLang="en-US" sz="2600" dirty="0" smtClean="0"/>
              <a:t>3)</a:t>
            </a:r>
            <a:r>
              <a:rPr lang="en-US" altLang="en-US" sz="2600" dirty="0" err="1" smtClean="0"/>
              <a:t>vhost</a:t>
            </a:r>
            <a:r>
              <a:rPr lang="en-US" altLang="en-US" sz="2600" dirty="0" smtClean="0"/>
              <a:t>/</a:t>
            </a:r>
            <a:r>
              <a:rPr altLang="en-US" sz="2600" dirty="0" smtClean="0"/>
              <a:t>虚拟化</a:t>
            </a:r>
            <a:endParaRPr lang="en-US" altLang="en-US" sz="2600" dirty="0" smtClean="0"/>
          </a:p>
          <a:p>
            <a:r>
              <a:rPr lang="en-US" altLang="en-US" sz="2600" dirty="0" smtClean="0"/>
              <a:t>   </a:t>
            </a:r>
            <a:r>
              <a:rPr altLang="en-US" sz="2600" dirty="0" smtClean="0"/>
              <a:t>主要针对</a:t>
            </a:r>
            <a:r>
              <a:rPr lang="en-US" altLang="en-US" sz="2600" dirty="0" smtClean="0"/>
              <a:t>web</a:t>
            </a:r>
            <a:r>
              <a:rPr altLang="en-US" sz="2600" dirty="0" smtClean="0"/>
              <a:t>应用，先用</a:t>
            </a:r>
            <a:r>
              <a:rPr lang="en-US" altLang="en-US" sz="2600" dirty="0" err="1" smtClean="0"/>
              <a:t>vhost</a:t>
            </a:r>
            <a:r>
              <a:rPr altLang="en-US" sz="2600" dirty="0" smtClean="0"/>
              <a:t>方式，然后过渡到虚拟化。</a:t>
            </a:r>
            <a:endParaRPr lang="en-US" altLang="en-US" sz="2600" dirty="0" smtClean="0"/>
          </a:p>
          <a:p>
            <a:r>
              <a:rPr lang="en-US" altLang="en-US" sz="2600" dirty="0" smtClean="0"/>
              <a:t>4)DB</a:t>
            </a:r>
            <a:r>
              <a:rPr altLang="en-US" sz="2600" dirty="0" smtClean="0"/>
              <a:t>与内网</a:t>
            </a:r>
            <a:r>
              <a:rPr lang="en-US" altLang="en-US" sz="2600" dirty="0" smtClean="0"/>
              <a:t>DNS</a:t>
            </a:r>
            <a:r>
              <a:rPr altLang="en-US" sz="2600" dirty="0" smtClean="0"/>
              <a:t>、</a:t>
            </a:r>
            <a:r>
              <a:rPr lang="en-US" altLang="en-US" sz="2600" dirty="0" smtClean="0"/>
              <a:t>MHA</a:t>
            </a:r>
          </a:p>
          <a:p>
            <a:r>
              <a:rPr lang="en-US" altLang="en-US" sz="2600" dirty="0" smtClean="0"/>
              <a:t>   a) </a:t>
            </a:r>
            <a:r>
              <a:rPr altLang="en-US" sz="2600" dirty="0" smtClean="0"/>
              <a:t>利用内网</a:t>
            </a:r>
            <a:r>
              <a:rPr lang="en-US" altLang="en-US" sz="2600" dirty="0" smtClean="0"/>
              <a:t>DNS</a:t>
            </a:r>
            <a:r>
              <a:rPr altLang="en-US" sz="2600" dirty="0" smtClean="0"/>
              <a:t>解决没有什么压力的数据库方便合并到一台机器。</a:t>
            </a:r>
            <a:endParaRPr lang="en-US" altLang="en-US" sz="2600" dirty="0" smtClean="0"/>
          </a:p>
          <a:p>
            <a:r>
              <a:rPr altLang="en-US" sz="2600" dirty="0" smtClean="0"/>
              <a:t>    </a:t>
            </a:r>
            <a:r>
              <a:rPr lang="en-US" altLang="en-US" sz="2600" dirty="0" smtClean="0"/>
              <a:t>b)</a:t>
            </a:r>
            <a:r>
              <a:rPr altLang="en-US" sz="2600" dirty="0" smtClean="0"/>
              <a:t> 在</a:t>
            </a:r>
            <a:r>
              <a:rPr lang="en-US" altLang="en-US" sz="2600" dirty="0" smtClean="0"/>
              <a:t>DB</a:t>
            </a:r>
            <a:r>
              <a:rPr altLang="en-US" sz="2600" dirty="0" smtClean="0"/>
              <a:t>故障切换后，不用考虑调整前台的配置文件，利用内网</a:t>
            </a:r>
            <a:r>
              <a:rPr lang="en-US" altLang="en-US" sz="2600" dirty="0" smtClean="0"/>
              <a:t>DNS</a:t>
            </a:r>
            <a:r>
              <a:rPr altLang="en-US" sz="2600" dirty="0" smtClean="0"/>
              <a:t>仅改一下</a:t>
            </a:r>
            <a:r>
              <a:rPr lang="en-US" altLang="en-US" sz="2600" dirty="0" smtClean="0"/>
              <a:t>A</a:t>
            </a:r>
            <a:r>
              <a:rPr altLang="en-US" sz="2600" dirty="0" smtClean="0"/>
              <a:t>记录即可。</a:t>
            </a:r>
            <a:endParaRPr lang="en-US" altLang="en-US" sz="2600" dirty="0" smtClean="0"/>
          </a:p>
          <a:p>
            <a:r>
              <a:rPr lang="en-US" altLang="en-US" sz="2600" dirty="0" smtClean="0"/>
              <a:t>   c)MHA</a:t>
            </a:r>
            <a:r>
              <a:rPr altLang="en-US" sz="2600" dirty="0" smtClean="0"/>
              <a:t>主要解决一主多从的切换问题。</a:t>
            </a:r>
            <a:endParaRPr lang="en-US" altLang="en-US" sz="2600" dirty="0" smtClean="0"/>
          </a:p>
          <a:p>
            <a:r>
              <a:rPr lang="en-US" altLang="en-US" sz="2600" dirty="0" smtClean="0"/>
              <a:t>5)</a:t>
            </a:r>
            <a:r>
              <a:rPr altLang="en-US" sz="2600" dirty="0" smtClean="0"/>
              <a:t>初步的托管平台：</a:t>
            </a:r>
            <a:r>
              <a:rPr lang="en-US" altLang="zh-CN" sz="2600" dirty="0" smtClean="0"/>
              <a:t>DNS</a:t>
            </a:r>
            <a:r>
              <a:rPr altLang="en-US" sz="2600" dirty="0" smtClean="0"/>
              <a:t>管理，服务器信息，监控系统，</a:t>
            </a:r>
            <a:r>
              <a:rPr lang="en-US" altLang="zh-CN" sz="2600" dirty="0" err="1" smtClean="0"/>
              <a:t>memcache</a:t>
            </a:r>
            <a:r>
              <a:rPr altLang="en-US" sz="2600" dirty="0" smtClean="0"/>
              <a:t>等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altLang="en-US" dirty="0" smtClean="0">
                <a:solidFill>
                  <a:schemeClr val="accent1"/>
                </a:solidFill>
              </a:rPr>
              <a:t>趋势分析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214422"/>
            <a:ext cx="4038600" cy="5643578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altLang="zh-CN" sz="2600" dirty="0" smtClean="0"/>
              <a:t>4</a:t>
            </a:r>
            <a:r>
              <a:rPr altLang="en-US" sz="2600" dirty="0" smtClean="0"/>
              <a:t>、趋势分析</a:t>
            </a:r>
          </a:p>
          <a:p>
            <a:pPr lvl="0"/>
            <a:r>
              <a:rPr lang="en-US" altLang="zh-CN" sz="2600" dirty="0" smtClean="0"/>
              <a:t>1)</a:t>
            </a:r>
            <a:r>
              <a:rPr altLang="en-US" sz="2600" dirty="0" smtClean="0"/>
              <a:t>报警趋势，空间与性能</a:t>
            </a:r>
            <a:endParaRPr lang="en-US" altLang="en-US" sz="2600" dirty="0" smtClean="0"/>
          </a:p>
          <a:p>
            <a:pPr lvl="0"/>
            <a:r>
              <a:rPr lang="en-US" altLang="en-US" sz="2600" dirty="0" smtClean="0"/>
              <a:t>    </a:t>
            </a:r>
            <a:r>
              <a:rPr altLang="en-US" sz="2600" dirty="0" smtClean="0"/>
              <a:t>比如分别按年季月周日进行的同比和环比等</a:t>
            </a:r>
            <a:endParaRPr lang="en-US" altLang="en-US" sz="2600" dirty="0" smtClean="0"/>
          </a:p>
          <a:p>
            <a:pPr lvl="0"/>
            <a:r>
              <a:rPr lang="en-US" altLang="zh-CN" sz="2600" dirty="0" smtClean="0"/>
              <a:t>2)</a:t>
            </a:r>
            <a:r>
              <a:rPr altLang="en-US" sz="2600" dirty="0" smtClean="0"/>
              <a:t>大网统一的、完善的托管平台</a:t>
            </a:r>
            <a:endParaRPr lang="en-US" altLang="en-US" sz="2600" dirty="0" smtClean="0"/>
          </a:p>
          <a:p>
            <a:pPr lvl="0"/>
            <a:r>
              <a:rPr lang="en-US" altLang="en-US" sz="2600" dirty="0" smtClean="0"/>
              <a:t>3)</a:t>
            </a:r>
            <a:r>
              <a:rPr altLang="en-US" sz="2600" dirty="0" smtClean="0"/>
              <a:t>大网统一的、完善的分析平台</a:t>
            </a:r>
            <a:endParaRPr lang="en-US" altLang="en-US" sz="2600" dirty="0" smtClean="0"/>
          </a:p>
          <a:p>
            <a:endParaRPr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altLang="en-US" dirty="0" smtClean="0">
                <a:solidFill>
                  <a:schemeClr val="accent1"/>
                </a:solidFill>
              </a:rPr>
              <a:t>部署图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endParaRPr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D:\cntv\mysql\业务线\未来框架图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2844" y="1285860"/>
            <a:ext cx="8786874" cy="5500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428596" y="0"/>
            <a:ext cx="7772400" cy="914400"/>
          </a:xfrm>
        </p:spPr>
        <p:txBody>
          <a:bodyPr/>
          <a:lstStyle/>
          <a:p>
            <a:r>
              <a:rPr altLang="en-US" dirty="0" smtClean="0">
                <a:solidFill>
                  <a:schemeClr val="accent1"/>
                </a:solidFill>
              </a:rPr>
              <a:t>抛砖引玉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28596" y="1000108"/>
            <a:ext cx="857256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sz="2200" dirty="0" smtClean="0"/>
              <a:t>SELECT </a:t>
            </a:r>
            <a:r>
              <a:rPr lang="en-US" altLang="en-US" sz="2200" dirty="0" err="1" smtClean="0"/>
              <a:t>A.user_id</a:t>
            </a:r>
            <a:r>
              <a:rPr lang="en-US" altLang="en-US" sz="2200" dirty="0" smtClean="0"/>
              <a:t> as </a:t>
            </a:r>
            <a:r>
              <a:rPr lang="en-US" altLang="en-US" sz="2200" dirty="0" err="1" smtClean="0"/>
              <a:t>user_id,A.name</a:t>
            </a:r>
            <a:r>
              <a:rPr lang="en-US" altLang="en-US" sz="2200" dirty="0" smtClean="0"/>
              <a:t> as </a:t>
            </a:r>
            <a:r>
              <a:rPr lang="en-US" altLang="en-US" sz="2200" dirty="0" err="1" smtClean="0"/>
              <a:t>name,A.description</a:t>
            </a:r>
            <a:r>
              <a:rPr lang="en-US" altLang="en-US" sz="2200" dirty="0" smtClean="0"/>
              <a:t> as description,</a:t>
            </a:r>
          </a:p>
          <a:p>
            <a:pPr lvl="0"/>
            <a:r>
              <a:rPr lang="en-US" altLang="en-US" sz="2200" dirty="0" err="1" smtClean="0"/>
              <a:t>A.notice</a:t>
            </a:r>
            <a:r>
              <a:rPr lang="en-US" altLang="en-US" sz="2200" dirty="0" smtClean="0"/>
              <a:t> as </a:t>
            </a:r>
            <a:r>
              <a:rPr lang="en-US" altLang="en-US" sz="2200" dirty="0" err="1" smtClean="0"/>
              <a:t>notice,A.head_pic</a:t>
            </a:r>
            <a:r>
              <a:rPr lang="en-US" altLang="en-US" sz="2200" dirty="0" smtClean="0"/>
              <a:t> as </a:t>
            </a:r>
            <a:r>
              <a:rPr lang="en-US" altLang="en-US" sz="2200" dirty="0" err="1" smtClean="0"/>
              <a:t>head_pic,A.user_name</a:t>
            </a:r>
            <a:r>
              <a:rPr lang="en-US" altLang="en-US" sz="2200" dirty="0" smtClean="0"/>
              <a:t> as </a:t>
            </a:r>
            <a:r>
              <a:rPr lang="en-US" altLang="en-US" sz="2200" dirty="0" err="1" smtClean="0"/>
              <a:t>user_name</a:t>
            </a:r>
            <a:r>
              <a:rPr lang="en-US" altLang="en-US" sz="2200" dirty="0" smtClean="0"/>
              <a:t>,</a:t>
            </a:r>
          </a:p>
          <a:p>
            <a:pPr lvl="0"/>
            <a:r>
              <a:rPr lang="en-US" altLang="en-US" sz="2200" dirty="0" err="1" smtClean="0"/>
              <a:t>A.category_id</a:t>
            </a:r>
            <a:r>
              <a:rPr lang="en-US" altLang="en-US" sz="2200" dirty="0" smtClean="0"/>
              <a:t> as </a:t>
            </a:r>
            <a:r>
              <a:rPr lang="en-US" altLang="en-US" sz="2200" dirty="0" err="1" smtClean="0"/>
              <a:t>category_id,A.tags</a:t>
            </a:r>
            <a:r>
              <a:rPr lang="en-US" altLang="en-US" sz="2200" dirty="0" smtClean="0"/>
              <a:t> as </a:t>
            </a:r>
            <a:r>
              <a:rPr lang="en-US" altLang="en-US" sz="2200" dirty="0" err="1" smtClean="0"/>
              <a:t>tags,A.last_updated_time</a:t>
            </a:r>
            <a:r>
              <a:rPr lang="en-US" altLang="en-US" sz="2200" dirty="0" smtClean="0"/>
              <a:t> as </a:t>
            </a:r>
            <a:r>
              <a:rPr lang="en-US" altLang="en-US" sz="2200" dirty="0" err="1" smtClean="0"/>
              <a:t>last_updated_time</a:t>
            </a:r>
            <a:r>
              <a:rPr lang="en-US" altLang="en-US" sz="2200" dirty="0" smtClean="0"/>
              <a:t>,</a:t>
            </a:r>
          </a:p>
          <a:p>
            <a:pPr lvl="0"/>
            <a:r>
              <a:rPr lang="en-US" altLang="en-US" sz="2200" dirty="0" err="1" smtClean="0"/>
              <a:t>A.last_updated_by</a:t>
            </a:r>
            <a:r>
              <a:rPr lang="en-US" altLang="en-US" sz="2200" dirty="0" smtClean="0"/>
              <a:t> as </a:t>
            </a:r>
            <a:r>
              <a:rPr lang="en-US" altLang="en-US" sz="2200" dirty="0" err="1" smtClean="0"/>
              <a:t>last_updated_by,A.personal_address</a:t>
            </a:r>
            <a:r>
              <a:rPr lang="en-US" altLang="en-US" sz="2200" dirty="0" smtClean="0"/>
              <a:t> as </a:t>
            </a:r>
            <a:r>
              <a:rPr lang="en-US" altLang="en-US" sz="2200" dirty="0" err="1" smtClean="0"/>
              <a:t>personal_address</a:t>
            </a:r>
            <a:r>
              <a:rPr lang="en-US" altLang="en-US" sz="2200" dirty="0" smtClean="0"/>
              <a:t>,</a:t>
            </a:r>
          </a:p>
          <a:p>
            <a:pPr lvl="0"/>
            <a:r>
              <a:rPr lang="en-US" altLang="en-US" sz="2200" dirty="0" err="1" smtClean="0"/>
              <a:t>A.channel_theme</a:t>
            </a:r>
            <a:r>
              <a:rPr lang="en-US" altLang="en-US" sz="2200" dirty="0" smtClean="0"/>
              <a:t> as </a:t>
            </a:r>
            <a:r>
              <a:rPr lang="en-US" altLang="en-US" sz="2200" dirty="0" err="1" smtClean="0"/>
              <a:t>channel_theme,A.credit</a:t>
            </a:r>
            <a:r>
              <a:rPr lang="en-US" altLang="en-US" sz="2200" dirty="0" smtClean="0"/>
              <a:t> as credit,</a:t>
            </a:r>
          </a:p>
          <a:p>
            <a:pPr lvl="0"/>
            <a:r>
              <a:rPr lang="en-US" altLang="en-US" sz="2200" dirty="0" err="1" smtClean="0"/>
              <a:t>A.video_review</a:t>
            </a:r>
            <a:r>
              <a:rPr lang="en-US" altLang="en-US" sz="2200" dirty="0" smtClean="0"/>
              <a:t> as </a:t>
            </a:r>
            <a:r>
              <a:rPr lang="en-US" altLang="en-US" sz="2200" dirty="0" err="1" smtClean="0"/>
              <a:t>video_review,B.video_count</a:t>
            </a:r>
            <a:r>
              <a:rPr lang="en-US" altLang="en-US" sz="2200" dirty="0" smtClean="0"/>
              <a:t> as </a:t>
            </a:r>
            <a:r>
              <a:rPr lang="en-US" altLang="en-US" sz="2200" dirty="0" err="1" smtClean="0"/>
              <a:t>video_count</a:t>
            </a:r>
            <a:r>
              <a:rPr lang="en-US" altLang="en-US" sz="2200" dirty="0" smtClean="0"/>
              <a:t>,</a:t>
            </a:r>
          </a:p>
          <a:p>
            <a:pPr lvl="0"/>
            <a:r>
              <a:rPr lang="en-US" altLang="en-US" sz="2200" dirty="0" err="1" smtClean="0"/>
              <a:t>B.album_count</a:t>
            </a:r>
            <a:r>
              <a:rPr lang="en-US" altLang="en-US" sz="2200" dirty="0" smtClean="0"/>
              <a:t> as </a:t>
            </a:r>
            <a:r>
              <a:rPr lang="en-US" altLang="en-US" sz="2200" dirty="0" err="1" smtClean="0"/>
              <a:t>album_count,B.visit_count</a:t>
            </a:r>
            <a:r>
              <a:rPr lang="en-US" altLang="en-US" sz="2200" dirty="0" smtClean="0"/>
              <a:t> as </a:t>
            </a:r>
            <a:r>
              <a:rPr lang="en-US" altLang="en-US" sz="2200" dirty="0" err="1" smtClean="0"/>
              <a:t>visit_count</a:t>
            </a:r>
            <a:r>
              <a:rPr lang="en-US" altLang="en-US" sz="2200" dirty="0" smtClean="0"/>
              <a:t>,</a:t>
            </a:r>
          </a:p>
          <a:p>
            <a:pPr lvl="0"/>
            <a:r>
              <a:rPr lang="en-US" altLang="en-US" sz="2200" dirty="0" err="1" smtClean="0"/>
              <a:t>B.fav_count</a:t>
            </a:r>
            <a:r>
              <a:rPr lang="en-US" altLang="en-US" sz="2200" dirty="0" smtClean="0"/>
              <a:t> as </a:t>
            </a:r>
            <a:r>
              <a:rPr lang="en-US" altLang="en-US" sz="2200" dirty="0" err="1" smtClean="0"/>
              <a:t>fav_count,B.comment_count</a:t>
            </a:r>
            <a:r>
              <a:rPr lang="en-US" altLang="en-US" sz="2200" dirty="0" smtClean="0"/>
              <a:t> as </a:t>
            </a:r>
            <a:r>
              <a:rPr lang="en-US" altLang="en-US" sz="2200" dirty="0" err="1" smtClean="0"/>
              <a:t>comment_count</a:t>
            </a:r>
            <a:r>
              <a:rPr lang="en-US" altLang="en-US" sz="2200" dirty="0" smtClean="0"/>
              <a:t>,</a:t>
            </a:r>
          </a:p>
          <a:p>
            <a:pPr lvl="0"/>
            <a:r>
              <a:rPr lang="en-US" altLang="en-US" sz="2200" dirty="0" err="1" smtClean="0"/>
              <a:t>B.subscription_count</a:t>
            </a:r>
            <a:r>
              <a:rPr lang="en-US" altLang="en-US" sz="2200" dirty="0" smtClean="0"/>
              <a:t> as </a:t>
            </a:r>
            <a:r>
              <a:rPr lang="en-US" altLang="en-US" sz="2200" dirty="0" err="1" smtClean="0"/>
              <a:t>subscription_count,B.rate</a:t>
            </a:r>
            <a:r>
              <a:rPr lang="en-US" altLang="en-US" sz="2200" dirty="0" smtClean="0"/>
              <a:t> as rate,</a:t>
            </a:r>
          </a:p>
          <a:p>
            <a:pPr lvl="0"/>
            <a:r>
              <a:rPr lang="en-US" altLang="en-US" sz="2200" dirty="0" err="1" smtClean="0"/>
              <a:t>B.rate_count</a:t>
            </a:r>
            <a:r>
              <a:rPr lang="en-US" altLang="en-US" sz="2200" dirty="0" smtClean="0"/>
              <a:t> as </a:t>
            </a:r>
            <a:r>
              <a:rPr lang="en-US" altLang="en-US" sz="2200" dirty="0" err="1" smtClean="0"/>
              <a:t>rate_count</a:t>
            </a:r>
            <a:r>
              <a:rPr lang="en-US" altLang="en-US" sz="2200" dirty="0" smtClean="0"/>
              <a:t> </a:t>
            </a:r>
          </a:p>
          <a:p>
            <a:pPr lvl="0"/>
            <a:r>
              <a:rPr lang="en-US" altLang="en-US" sz="2200" dirty="0" smtClean="0"/>
              <a:t>FROM </a:t>
            </a:r>
            <a:r>
              <a:rPr lang="en-US" altLang="en-US" sz="2200" dirty="0" err="1" smtClean="0"/>
              <a:t>object_channel</a:t>
            </a:r>
            <a:r>
              <a:rPr lang="en-US" altLang="en-US" sz="2200" dirty="0" smtClean="0"/>
              <a:t> as A LEFT JOIN </a:t>
            </a:r>
            <a:r>
              <a:rPr lang="en-US" altLang="en-US" sz="2200" dirty="0" err="1" smtClean="0"/>
              <a:t>object_channel_count</a:t>
            </a:r>
            <a:r>
              <a:rPr lang="en-US" altLang="en-US" sz="2200" dirty="0" smtClean="0"/>
              <a:t> as B ON </a:t>
            </a:r>
            <a:r>
              <a:rPr lang="en-US" altLang="en-US" sz="2200" dirty="0" err="1" smtClean="0"/>
              <a:t>A.user_id</a:t>
            </a:r>
            <a:r>
              <a:rPr lang="en-US" altLang="en-US" sz="2200" dirty="0" smtClean="0"/>
              <a:t>=</a:t>
            </a:r>
            <a:r>
              <a:rPr lang="en-US" altLang="en-US" sz="2200" dirty="0" err="1" smtClean="0"/>
              <a:t>B.user_id</a:t>
            </a:r>
            <a:r>
              <a:rPr lang="en-US" altLang="en-US" sz="2200" dirty="0" smtClean="0"/>
              <a:t> ORDER BY </a:t>
            </a:r>
            <a:r>
              <a:rPr lang="en-US" altLang="en-US" sz="2200" dirty="0" err="1" smtClean="0"/>
              <a:t>B.fav_count</a:t>
            </a:r>
            <a:r>
              <a:rPr lang="en-US" altLang="en-US" sz="2200" dirty="0" smtClean="0"/>
              <a:t> DESC LIMIT 0,20;</a:t>
            </a:r>
          </a:p>
          <a:p>
            <a:pPr lvl="0"/>
            <a:r>
              <a:rPr altLang="en-US" sz="2200" dirty="0" smtClean="0"/>
              <a:t>注：</a:t>
            </a:r>
            <a:r>
              <a:rPr lang="en-US" altLang="en-US" sz="2200" dirty="0" err="1" smtClean="0"/>
              <a:t>user_id</a:t>
            </a:r>
            <a:r>
              <a:rPr altLang="en-US" sz="2200" dirty="0" smtClean="0"/>
              <a:t>为主键</a:t>
            </a:r>
          </a:p>
          <a:p>
            <a:pPr lvl="0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428596" y="0"/>
            <a:ext cx="7772400" cy="914400"/>
          </a:xfrm>
        </p:spPr>
        <p:txBody>
          <a:bodyPr/>
          <a:lstStyle/>
          <a:p>
            <a:r>
              <a:rPr altLang="en-US" dirty="0" smtClean="0">
                <a:solidFill>
                  <a:schemeClr val="accent1"/>
                </a:solidFill>
              </a:rPr>
              <a:t>抛砖引玉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28596" y="1000108"/>
            <a:ext cx="857256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altLang="en-US" sz="2200" dirty="0" smtClean="0"/>
              <a:t>执行计划</a:t>
            </a:r>
            <a:r>
              <a:rPr altLang="en-US" sz="2200" dirty="0" smtClean="0"/>
              <a:t>：</a:t>
            </a:r>
          </a:p>
          <a:p>
            <a:pPr lvl="0"/>
            <a:r>
              <a:rPr lang="en-US" altLang="en-US" dirty="0" smtClean="0"/>
              <a:t>+----+-------------+-------+--------+---------------+---------+---------+--------------------+--------+---------------------------------+</a:t>
            </a:r>
          </a:p>
          <a:p>
            <a:pPr lvl="0"/>
            <a:r>
              <a:rPr lang="en-US" altLang="en-US" dirty="0" smtClean="0"/>
              <a:t>| id | </a:t>
            </a:r>
            <a:r>
              <a:rPr lang="en-US" altLang="en-US" dirty="0" err="1" smtClean="0"/>
              <a:t>select_type</a:t>
            </a:r>
            <a:r>
              <a:rPr lang="en-US" altLang="en-US" dirty="0" smtClean="0"/>
              <a:t> | table | type   | </a:t>
            </a:r>
            <a:r>
              <a:rPr lang="en-US" altLang="en-US" dirty="0" err="1" smtClean="0"/>
              <a:t>possible_keys</a:t>
            </a:r>
            <a:r>
              <a:rPr lang="en-US" altLang="en-US" dirty="0" smtClean="0"/>
              <a:t> | key     | </a:t>
            </a:r>
            <a:r>
              <a:rPr lang="en-US" altLang="en-US" dirty="0" err="1" smtClean="0"/>
              <a:t>key_len</a:t>
            </a:r>
            <a:r>
              <a:rPr lang="en-US" altLang="en-US" dirty="0" smtClean="0"/>
              <a:t> | ref                | rows   | Extra                           |</a:t>
            </a:r>
          </a:p>
          <a:p>
            <a:pPr lvl="0"/>
            <a:r>
              <a:rPr lang="en-US" altLang="en-US" dirty="0" smtClean="0"/>
              <a:t>+----+-------------+-------+--------+---------------+---------+---------+--------------------+--------+---------------------------------+</a:t>
            </a:r>
          </a:p>
          <a:p>
            <a:pPr lvl="0"/>
            <a:r>
              <a:rPr lang="en-US" altLang="en-US" dirty="0" smtClean="0"/>
              <a:t>|  1 | SIMPLE      | A     | ALL    | NULL          | NULL    | NULL    | NULL               |17110504| Using temporary; Using </a:t>
            </a:r>
            <a:r>
              <a:rPr lang="en-US" altLang="en-US" dirty="0" err="1" smtClean="0"/>
              <a:t>filesort</a:t>
            </a:r>
            <a:r>
              <a:rPr lang="en-US" altLang="en-US" dirty="0" smtClean="0"/>
              <a:t> | </a:t>
            </a:r>
          </a:p>
          <a:p>
            <a:pPr lvl="0"/>
            <a:r>
              <a:rPr lang="en-US" altLang="en-US" dirty="0" smtClean="0"/>
              <a:t>|  1 | SIMPLE      | B     | </a:t>
            </a:r>
            <a:r>
              <a:rPr lang="en-US" altLang="en-US" dirty="0" err="1" smtClean="0"/>
              <a:t>eq_ref</a:t>
            </a:r>
            <a:r>
              <a:rPr lang="en-US" altLang="en-US" dirty="0" smtClean="0"/>
              <a:t> | PRIMARY       | PRIMARY | 4       | </a:t>
            </a:r>
            <a:r>
              <a:rPr lang="en-US" altLang="en-US" dirty="0" err="1" smtClean="0"/>
              <a:t>test.A.user_id</a:t>
            </a:r>
            <a:r>
              <a:rPr lang="en-US" altLang="en-US" dirty="0" smtClean="0"/>
              <a:t>     |      1 |                                 | </a:t>
            </a:r>
          </a:p>
          <a:p>
            <a:pPr lvl="0"/>
            <a:r>
              <a:rPr lang="en-US" altLang="en-US" dirty="0" smtClean="0"/>
              <a:t>+----+-------------+-------+--------+---------------+---------+---------+--------------------+--------+---------------------------------+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altLang="en-US" dirty="0" smtClean="0">
                <a:solidFill>
                  <a:schemeClr val="accent1"/>
                </a:solidFill>
              </a:rPr>
              <a:t>                                      谢谢！</a:t>
            </a:r>
            <a:endParaRPr lang="zh-CN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altLang="en-US" dirty="0" smtClean="0">
                <a:solidFill>
                  <a:schemeClr val="accent1"/>
                </a:solidFill>
              </a:rPr>
              <a:t>实现与目标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214422"/>
            <a:ext cx="4038600" cy="5643578"/>
          </a:xfrm>
        </p:spPr>
        <p:txBody>
          <a:bodyPr>
            <a:normAutofit fontScale="70000" lnSpcReduction="20000"/>
          </a:bodyPr>
          <a:lstStyle>
            <a:extLst/>
          </a:lstStyle>
          <a:p>
            <a:r>
              <a:rPr lang="en-US" altLang="zh-CN" sz="2600" dirty="0" smtClean="0"/>
              <a:t>1</a:t>
            </a:r>
            <a:r>
              <a:rPr altLang="en-US" sz="2600" dirty="0" smtClean="0"/>
              <a:t>、安装与监控</a:t>
            </a:r>
          </a:p>
          <a:p>
            <a:r>
              <a:rPr altLang="en-US" sz="2600" dirty="0" smtClean="0">
                <a:sym typeface="Wingdings" pitchFamily="2" charset="2"/>
              </a:rPr>
              <a:t>无</a:t>
            </a:r>
            <a:r>
              <a:rPr lang="en-US" altLang="en-US" sz="2600" dirty="0" err="1" smtClean="0">
                <a:sym typeface="Wingdings" pitchFamily="2" charset="2"/>
              </a:rPr>
              <a:t>kickstart</a:t>
            </a:r>
            <a:r>
              <a:rPr lang="en-US" altLang="en-US" sz="2600" dirty="0" smtClean="0">
                <a:sym typeface="Wingdings" pitchFamily="2" charset="2"/>
              </a:rPr>
              <a:t> </a:t>
            </a:r>
            <a:r>
              <a:rPr lang="en-US" altLang="en-US" sz="2600" dirty="0" err="1" smtClean="0">
                <a:solidFill>
                  <a:srgbClr val="0070C0"/>
                </a:solidFill>
                <a:sym typeface="Wingdings" pitchFamily="2" charset="2"/>
              </a:rPr>
              <a:t>pxe+cobbler+kickstart</a:t>
            </a:r>
            <a:endParaRPr lang="en-US" altLang="en-US" sz="2600" dirty="0" smtClean="0">
              <a:solidFill>
                <a:srgbClr val="0070C0"/>
              </a:solidFill>
              <a:sym typeface="Wingdings" pitchFamily="2" charset="2"/>
            </a:endParaRPr>
          </a:p>
          <a:p>
            <a:r>
              <a:rPr lang="en-US" altLang="en-US" sz="2600" dirty="0" smtClean="0"/>
              <a:t> </a:t>
            </a:r>
            <a:r>
              <a:rPr altLang="en-US" sz="2600" dirty="0" smtClean="0"/>
              <a:t>无</a:t>
            </a:r>
            <a:r>
              <a:rPr altLang="en-US" sz="2600" dirty="0" smtClean="0">
                <a:sym typeface="Wingdings" pitchFamily="2" charset="2"/>
              </a:rPr>
              <a:t></a:t>
            </a:r>
            <a:r>
              <a:rPr lang="en-US" altLang="en-US" sz="2600" dirty="0" err="1" smtClean="0">
                <a:sym typeface="Wingdings" pitchFamily="2" charset="2"/>
              </a:rPr>
              <a:t>nagios</a:t>
            </a:r>
            <a:r>
              <a:rPr altLang="en-US" sz="2600" dirty="0" smtClean="0">
                <a:sym typeface="Wingdings" pitchFamily="2" charset="2"/>
              </a:rPr>
              <a:t>和</a:t>
            </a:r>
            <a:r>
              <a:rPr lang="en-US" altLang="en-US" sz="2600" dirty="0" err="1" smtClean="0">
                <a:sym typeface="Wingdings" pitchFamily="2" charset="2"/>
              </a:rPr>
              <a:t>cactizabbix+monit</a:t>
            </a:r>
            <a:endParaRPr lang="en-US" altLang="en-US" sz="2600" dirty="0" smtClean="0">
              <a:sym typeface="Wingdings" pitchFamily="2" charset="2"/>
            </a:endParaRPr>
          </a:p>
          <a:p>
            <a:r>
              <a:rPr lang="en-US" altLang="en-US" sz="2600" dirty="0" smtClean="0"/>
              <a:t>2、</a:t>
            </a:r>
            <a:r>
              <a:rPr altLang="en-US" sz="2600" dirty="0" smtClean="0"/>
              <a:t>备份与恢复</a:t>
            </a:r>
          </a:p>
          <a:p>
            <a:r>
              <a:rPr altLang="en-US" sz="2600" dirty="0" smtClean="0"/>
              <a:t>无</a:t>
            </a:r>
            <a:r>
              <a:rPr altLang="en-US" sz="2600" dirty="0" smtClean="0">
                <a:sym typeface="Wingdings" pitchFamily="2" charset="2"/>
              </a:rPr>
              <a:t></a:t>
            </a:r>
            <a:r>
              <a:rPr lang="en-US" altLang="en-US" sz="2600" dirty="0" err="1" smtClean="0">
                <a:sym typeface="Wingdings" pitchFamily="2" charset="2"/>
              </a:rPr>
              <a:t>nfsmoosefs</a:t>
            </a:r>
            <a:r>
              <a:rPr lang="en-US" altLang="en-US" sz="2600" dirty="0" err="1" smtClean="0">
                <a:solidFill>
                  <a:srgbClr val="0070C0"/>
                </a:solidFill>
                <a:sym typeface="Wingdings" pitchFamily="2" charset="2"/>
              </a:rPr>
              <a:t>ceph</a:t>
            </a:r>
            <a:r>
              <a:rPr lang="en-US" altLang="en-US" sz="2600" dirty="0" smtClean="0">
                <a:solidFill>
                  <a:srgbClr val="0070C0"/>
                </a:solidFill>
                <a:sym typeface="Wingdings" pitchFamily="2" charset="2"/>
              </a:rPr>
              <a:t>?</a:t>
            </a:r>
          </a:p>
          <a:p>
            <a:r>
              <a:rPr altLang="en-US" sz="2600" dirty="0" smtClean="0"/>
              <a:t>无</a:t>
            </a:r>
            <a:r>
              <a:rPr lang="en-US" altLang="en-US" sz="2600" dirty="0" smtClean="0">
                <a:sym typeface="Wingdings" pitchFamily="2" charset="2"/>
              </a:rPr>
              <a:t>db</a:t>
            </a:r>
            <a:r>
              <a:rPr altLang="en-US" sz="2600" dirty="0" smtClean="0">
                <a:sym typeface="Wingdings" pitchFamily="2" charset="2"/>
              </a:rPr>
              <a:t>、</a:t>
            </a:r>
            <a:r>
              <a:rPr lang="en-US" altLang="en-US" sz="2600" dirty="0" err="1" smtClean="0">
                <a:sym typeface="Wingdings" pitchFamily="2" charset="2"/>
              </a:rPr>
              <a:t>svn</a:t>
            </a:r>
            <a:r>
              <a:rPr lang="en-US" altLang="en-US" sz="2600" dirty="0" err="1" smtClean="0">
                <a:solidFill>
                  <a:srgbClr val="FFC000"/>
                </a:solidFill>
                <a:sym typeface="Wingdings" pitchFamily="2" charset="2"/>
              </a:rPr>
              <a:t>all</a:t>
            </a:r>
            <a:endParaRPr lang="en-US" altLang="en-US" sz="2600" dirty="0" smtClean="0">
              <a:solidFill>
                <a:srgbClr val="FFC000"/>
              </a:solidFill>
              <a:sym typeface="Wingdings" pitchFamily="2" charset="2"/>
            </a:endParaRPr>
          </a:p>
          <a:p>
            <a:r>
              <a:rPr altLang="en-US" sz="2600" dirty="0" smtClean="0">
                <a:sym typeface="Wingdings" pitchFamily="2" charset="2"/>
              </a:rPr>
              <a:t>无</a:t>
            </a:r>
            <a:r>
              <a:rPr lang="en-US" altLang="en-US" sz="2600" dirty="0" smtClean="0">
                <a:sym typeface="Wingdings" pitchFamily="2" charset="2"/>
              </a:rPr>
              <a:t></a:t>
            </a:r>
            <a:r>
              <a:rPr altLang="en-US" sz="2600" dirty="0" smtClean="0">
                <a:solidFill>
                  <a:srgbClr val="FFC000"/>
                </a:solidFill>
                <a:sym typeface="Wingdings" pitchFamily="2" charset="2"/>
              </a:rPr>
              <a:t>同城备份</a:t>
            </a:r>
            <a:r>
              <a:rPr lang="en-US" altLang="en-US" sz="2600" dirty="0" smtClean="0">
                <a:sym typeface="Wingdings" pitchFamily="2" charset="2"/>
              </a:rPr>
              <a:t></a:t>
            </a:r>
            <a:r>
              <a:rPr altLang="en-US" sz="2600" dirty="0" smtClean="0">
                <a:solidFill>
                  <a:srgbClr val="0070C0"/>
                </a:solidFill>
                <a:sym typeface="Wingdings" pitchFamily="2" charset="2"/>
              </a:rPr>
              <a:t>异地备份</a:t>
            </a:r>
            <a:endParaRPr lang="en-US" altLang="en-US" sz="2600" dirty="0" smtClean="0">
              <a:solidFill>
                <a:srgbClr val="0070C0"/>
              </a:solidFill>
            </a:endParaRPr>
          </a:p>
          <a:p>
            <a:r>
              <a:rPr lang="en-US" altLang="en-US" sz="2600" dirty="0" smtClean="0"/>
              <a:t>3、</a:t>
            </a:r>
            <a:r>
              <a:rPr altLang="en-US" sz="2600" dirty="0" smtClean="0"/>
              <a:t>半自动化</a:t>
            </a:r>
            <a:r>
              <a:rPr lang="en-US" altLang="zh-CN" sz="2600" dirty="0" smtClean="0"/>
              <a:t>/</a:t>
            </a:r>
            <a:r>
              <a:rPr altLang="en-US" sz="2600" dirty="0" smtClean="0"/>
              <a:t>自动化</a:t>
            </a:r>
          </a:p>
          <a:p>
            <a:r>
              <a:rPr lang="en-US" altLang="zh-CN" sz="2600" dirty="0" smtClean="0"/>
              <a:t>1)</a:t>
            </a:r>
            <a:r>
              <a:rPr lang="en-US" altLang="en-US" sz="2600" dirty="0" smtClean="0"/>
              <a:t>python</a:t>
            </a:r>
            <a:r>
              <a:rPr altLang="en-US" sz="2600" dirty="0" smtClean="0"/>
              <a:t>和</a:t>
            </a:r>
            <a:r>
              <a:rPr lang="en-US" altLang="en-US" sz="2600" dirty="0" smtClean="0"/>
              <a:t>shell</a:t>
            </a:r>
            <a:r>
              <a:rPr altLang="en-US" sz="2600" dirty="0" smtClean="0"/>
              <a:t>脚本</a:t>
            </a:r>
          </a:p>
          <a:p>
            <a:r>
              <a:rPr lang="en-US" altLang="zh-CN" sz="2600" dirty="0" smtClean="0">
                <a:solidFill>
                  <a:srgbClr val="FFC000"/>
                </a:solidFill>
              </a:rPr>
              <a:t>2)</a:t>
            </a:r>
            <a:r>
              <a:rPr lang="en-US" altLang="en-US" sz="2600" dirty="0" smtClean="0">
                <a:solidFill>
                  <a:srgbClr val="FFC000"/>
                </a:solidFill>
              </a:rPr>
              <a:t>puppet</a:t>
            </a:r>
          </a:p>
          <a:p>
            <a:r>
              <a:rPr lang="en-US" altLang="en-US" sz="2600" dirty="0" smtClean="0">
                <a:solidFill>
                  <a:srgbClr val="FFC000"/>
                </a:solidFill>
              </a:rPr>
              <a:t>3)</a:t>
            </a:r>
            <a:r>
              <a:rPr lang="en-US" altLang="en-US" sz="2600" dirty="0" err="1" smtClean="0">
                <a:solidFill>
                  <a:srgbClr val="FFC000"/>
                </a:solidFill>
              </a:rPr>
              <a:t>vhost</a:t>
            </a:r>
            <a:r>
              <a:rPr lang="en-US" altLang="en-US" sz="2600" dirty="0" smtClean="0">
                <a:solidFill>
                  <a:srgbClr val="FFC000"/>
                </a:solidFill>
              </a:rPr>
              <a:t>/</a:t>
            </a:r>
            <a:r>
              <a:rPr altLang="en-US" sz="2600" dirty="0" smtClean="0">
                <a:solidFill>
                  <a:srgbClr val="FFC000"/>
                </a:solidFill>
              </a:rPr>
              <a:t>虚拟化</a:t>
            </a:r>
            <a:endParaRPr lang="en-US" altLang="en-US" sz="2600" dirty="0" smtClean="0">
              <a:solidFill>
                <a:srgbClr val="FFC000"/>
              </a:solidFill>
            </a:endParaRPr>
          </a:p>
          <a:p>
            <a:r>
              <a:rPr lang="en-US" altLang="en-US" sz="2600" dirty="0" smtClean="0"/>
              <a:t>4)DB</a:t>
            </a:r>
            <a:r>
              <a:rPr altLang="en-US" sz="2600" dirty="0" smtClean="0"/>
              <a:t>与内网</a:t>
            </a:r>
            <a:r>
              <a:rPr lang="en-US" altLang="en-US" sz="2600" dirty="0" smtClean="0"/>
              <a:t>DNS</a:t>
            </a:r>
            <a:r>
              <a:rPr altLang="en-US" sz="2600" dirty="0" smtClean="0"/>
              <a:t>、</a:t>
            </a:r>
            <a:r>
              <a:rPr lang="en-US" altLang="en-US" sz="2600" dirty="0" smtClean="0">
                <a:solidFill>
                  <a:srgbClr val="FFC000"/>
                </a:solidFill>
              </a:rPr>
              <a:t>MHA</a:t>
            </a:r>
          </a:p>
          <a:p>
            <a:r>
              <a:rPr lang="en-US" altLang="en-US" sz="2600" dirty="0" smtClean="0"/>
              <a:t>5)</a:t>
            </a:r>
            <a:r>
              <a:rPr altLang="en-US" sz="2600" dirty="0" smtClean="0"/>
              <a:t>初步的托管平台</a:t>
            </a:r>
          </a:p>
          <a:p>
            <a:pPr lvl="0"/>
            <a:r>
              <a:rPr lang="en-US" altLang="zh-CN" sz="2600" dirty="0" smtClean="0">
                <a:solidFill>
                  <a:srgbClr val="0070C0"/>
                </a:solidFill>
              </a:rPr>
              <a:t>4</a:t>
            </a:r>
            <a:r>
              <a:rPr altLang="en-US" sz="2600" dirty="0" smtClean="0">
                <a:solidFill>
                  <a:srgbClr val="0070C0"/>
                </a:solidFill>
              </a:rPr>
              <a:t>、趋势分析</a:t>
            </a:r>
          </a:p>
          <a:p>
            <a:pPr lvl="0"/>
            <a:r>
              <a:rPr lang="en-US" altLang="zh-CN" sz="2600" dirty="0" smtClean="0">
                <a:solidFill>
                  <a:srgbClr val="0070C0"/>
                </a:solidFill>
              </a:rPr>
              <a:t>1)</a:t>
            </a:r>
            <a:r>
              <a:rPr altLang="en-US" sz="2600" dirty="0" smtClean="0">
                <a:solidFill>
                  <a:srgbClr val="0070C0"/>
                </a:solidFill>
              </a:rPr>
              <a:t>报警趋势，空间与性能</a:t>
            </a:r>
            <a:endParaRPr lang="en-US" altLang="en-US" sz="2600" dirty="0" smtClean="0">
              <a:solidFill>
                <a:srgbClr val="0070C0"/>
              </a:solidFill>
            </a:endParaRPr>
          </a:p>
          <a:p>
            <a:pPr lvl="0"/>
            <a:r>
              <a:rPr lang="en-US" altLang="zh-CN" sz="2600" dirty="0" smtClean="0">
                <a:solidFill>
                  <a:srgbClr val="0070C0"/>
                </a:solidFill>
              </a:rPr>
              <a:t>2)</a:t>
            </a:r>
            <a:r>
              <a:rPr altLang="en-US" sz="2600" dirty="0" smtClean="0">
                <a:solidFill>
                  <a:srgbClr val="0070C0"/>
                </a:solidFill>
              </a:rPr>
              <a:t>大网统一的、完善的托管平台</a:t>
            </a:r>
            <a:endParaRPr lang="en-US" altLang="en-US" sz="2600" dirty="0" smtClean="0">
              <a:solidFill>
                <a:srgbClr val="0070C0"/>
              </a:solidFill>
            </a:endParaRPr>
          </a:p>
          <a:p>
            <a:pPr lvl="0"/>
            <a:r>
              <a:rPr lang="en-US" altLang="en-US" sz="2600" dirty="0" smtClean="0">
                <a:solidFill>
                  <a:srgbClr val="0070C0"/>
                </a:solidFill>
              </a:rPr>
              <a:t>3)</a:t>
            </a:r>
            <a:r>
              <a:rPr altLang="en-US" sz="2600" dirty="0" smtClean="0">
                <a:solidFill>
                  <a:srgbClr val="0070C0"/>
                </a:solidFill>
              </a:rPr>
              <a:t>大网统一的、完善的分析平台</a:t>
            </a:r>
            <a:endParaRPr lang="en-US" altLang="en-US" sz="2600" dirty="0" smtClean="0">
              <a:solidFill>
                <a:srgbClr val="0070C0"/>
              </a:solidFill>
            </a:endParaRPr>
          </a:p>
          <a:p>
            <a:endParaRPr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altLang="en-US" dirty="0" smtClean="0">
                <a:solidFill>
                  <a:schemeClr val="accent1"/>
                </a:solidFill>
              </a:rPr>
              <a:t>安装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>
            <a:extLst/>
          </a:lstStyle>
          <a:p>
            <a:r>
              <a:rPr lang="en-US" altLang="en-US" dirty="0" smtClean="0"/>
              <a:t>1</a:t>
            </a:r>
            <a:r>
              <a:rPr altLang="en-US" dirty="0" smtClean="0"/>
              <a:t>、系统安装</a:t>
            </a:r>
            <a:endParaRPr lang="en-US" altLang="en-US" dirty="0" smtClean="0"/>
          </a:p>
          <a:p>
            <a:r>
              <a:rPr lang="en-US" altLang="en-US" dirty="0" smtClean="0">
                <a:sym typeface="Wingdings" pitchFamily="2" charset="2"/>
              </a:rPr>
              <a:t>1)</a:t>
            </a:r>
            <a:r>
              <a:rPr lang="en-US" altLang="en-US" dirty="0" err="1" smtClean="0">
                <a:sym typeface="Wingdings" pitchFamily="2" charset="2"/>
              </a:rPr>
              <a:t>kickstart</a:t>
            </a:r>
            <a:endParaRPr lang="en-US" altLang="en-US" dirty="0" smtClean="0">
              <a:sym typeface="Wingdings" pitchFamily="2" charset="2"/>
            </a:endParaRPr>
          </a:p>
          <a:p>
            <a:r>
              <a:rPr lang="en-US" altLang="en-US" dirty="0" smtClean="0">
                <a:sym typeface="Wingdings" pitchFamily="2" charset="2"/>
              </a:rPr>
              <a:t>2) </a:t>
            </a:r>
            <a:r>
              <a:rPr lang="en-US" altLang="en-US" dirty="0" err="1" smtClean="0">
                <a:sym typeface="Wingdings" pitchFamily="2" charset="2"/>
              </a:rPr>
              <a:t>pxe+cobbler+kickstart</a:t>
            </a:r>
            <a:endParaRPr lang="en-US" altLang="en-US" dirty="0" smtClean="0">
              <a:sym typeface="Wingdings" pitchFamily="2" charset="2"/>
            </a:endParaRPr>
          </a:p>
          <a:p>
            <a:r>
              <a:rPr altLang="en-US" dirty="0" smtClean="0"/>
              <a:t>通过配置</a:t>
            </a:r>
            <a:r>
              <a:rPr lang="en-US" altLang="zh-CN" dirty="0" smtClean="0"/>
              <a:t>cobbler</a:t>
            </a:r>
            <a:r>
              <a:rPr altLang="en-US" dirty="0" smtClean="0"/>
              <a:t>自动部署</a:t>
            </a:r>
            <a:r>
              <a:rPr lang="en-US" altLang="zh-CN" dirty="0" smtClean="0"/>
              <a:t>DHCP</a:t>
            </a:r>
            <a:r>
              <a:rPr altLang="en-US" dirty="0" smtClean="0"/>
              <a:t>、</a:t>
            </a:r>
            <a:r>
              <a:rPr lang="en-US" altLang="zh-CN" dirty="0" smtClean="0"/>
              <a:t>TFTP</a:t>
            </a:r>
            <a:r>
              <a:rPr altLang="en-US" dirty="0" smtClean="0"/>
              <a:t>、</a:t>
            </a:r>
            <a:r>
              <a:rPr lang="en-US" altLang="zh-CN" dirty="0" smtClean="0"/>
              <a:t>HTTP</a:t>
            </a:r>
            <a:r>
              <a:rPr altLang="en-US" dirty="0" smtClean="0"/>
              <a:t>，从客户端使用</a:t>
            </a:r>
            <a:r>
              <a:rPr lang="en-US" altLang="zh-CN" dirty="0" smtClean="0"/>
              <a:t>PXE</a:t>
            </a:r>
            <a:r>
              <a:rPr altLang="en-US" dirty="0" smtClean="0"/>
              <a:t>引导启动安装，在安装过程中加载</a:t>
            </a:r>
            <a:r>
              <a:rPr lang="en-US" altLang="zh-CN" dirty="0" err="1" smtClean="0"/>
              <a:t>kickstart</a:t>
            </a:r>
            <a:r>
              <a:rPr altLang="en-US" dirty="0" smtClean="0"/>
              <a:t>无人值守安装应答文件实现无人值守。</a:t>
            </a:r>
            <a:endParaRPr lang="en-US" altLang="en-US" dirty="0" smtClean="0"/>
          </a:p>
          <a:p>
            <a:r>
              <a:rPr lang="en-US" altLang="en-US" dirty="0" smtClean="0"/>
              <a:t>2</a:t>
            </a:r>
            <a:r>
              <a:rPr altLang="en-US" dirty="0" smtClean="0"/>
              <a:t>、软件安装</a:t>
            </a:r>
            <a:endParaRPr lang="en-US" altLang="en-US" dirty="0" smtClean="0"/>
          </a:p>
          <a:p>
            <a:r>
              <a:rPr lang="en-US" altLang="en-US" dirty="0" smtClean="0"/>
              <a:t>1)</a:t>
            </a:r>
            <a:r>
              <a:rPr lang="en-US" altLang="en-US" dirty="0" err="1" smtClean="0"/>
              <a:t>monit</a:t>
            </a:r>
            <a:endParaRPr lang="en-US" altLang="en-US" dirty="0" smtClean="0"/>
          </a:p>
          <a:p>
            <a:r>
              <a:rPr lang="en-US" altLang="en-US" dirty="0" smtClean="0"/>
              <a:t>2)</a:t>
            </a:r>
            <a:r>
              <a:rPr lang="en-US" altLang="en-US" dirty="0" err="1" smtClean="0"/>
              <a:t>zabbix</a:t>
            </a:r>
            <a:r>
              <a:rPr lang="en-US" altLang="en-US" dirty="0" smtClean="0"/>
              <a:t> agent</a:t>
            </a:r>
          </a:p>
          <a:p>
            <a:r>
              <a:rPr lang="en-US" altLang="en-US" dirty="0" smtClean="0"/>
              <a:t>3)</a:t>
            </a:r>
            <a:r>
              <a:rPr lang="en-US" altLang="en-US" dirty="0" err="1" smtClean="0"/>
              <a:t>ipmitool</a:t>
            </a:r>
            <a:endParaRPr lang="en-US" altLang="en-US" dirty="0" smtClean="0"/>
          </a:p>
          <a:p>
            <a:r>
              <a:rPr lang="en-US" altLang="en-US" dirty="0" smtClean="0"/>
              <a:t>4)raid tool</a:t>
            </a:r>
          </a:p>
          <a:p>
            <a:r>
              <a:rPr lang="en-US" altLang="en-US" dirty="0" smtClean="0"/>
              <a:t>5)</a:t>
            </a:r>
            <a:r>
              <a:rPr altLang="en-US" dirty="0" smtClean="0"/>
              <a:t>其他</a:t>
            </a:r>
            <a:endParaRPr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altLang="en-US" dirty="0" smtClean="0">
                <a:solidFill>
                  <a:schemeClr val="accent1"/>
                </a:solidFill>
              </a:rPr>
              <a:t>监控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214422"/>
            <a:ext cx="4038600" cy="5643578"/>
          </a:xfrm>
        </p:spPr>
        <p:txBody>
          <a:bodyPr>
            <a:normAutofit/>
          </a:bodyPr>
          <a:lstStyle>
            <a:extLst/>
          </a:lstStyle>
          <a:p>
            <a:r>
              <a:rPr lang="en-US" altLang="en-US" dirty="0" smtClean="0"/>
              <a:t>cacti</a:t>
            </a:r>
            <a:r>
              <a:rPr altLang="en-US" dirty="0" smtClean="0"/>
              <a:t>缺点：</a:t>
            </a:r>
            <a:endParaRPr lang="en-US" altLang="en-US" dirty="0" smtClean="0"/>
          </a:p>
          <a:p>
            <a:r>
              <a:rPr lang="en-US" altLang="en-US" sz="2200" dirty="0" smtClean="0"/>
              <a:t>1)</a:t>
            </a:r>
            <a:r>
              <a:rPr altLang="en-US" sz="2200" dirty="0" smtClean="0"/>
              <a:t>机器量大时，使用过程中有某些机器图表数据显示异常。</a:t>
            </a:r>
          </a:p>
          <a:p>
            <a:r>
              <a:rPr lang="en-US" altLang="en-US" sz="2200" dirty="0" smtClean="0"/>
              <a:t>2)</a:t>
            </a:r>
            <a:r>
              <a:rPr altLang="en-US" sz="2200" dirty="0" smtClean="0"/>
              <a:t>无报警功能，需与其他工具</a:t>
            </a:r>
            <a:r>
              <a:rPr lang="en-US" altLang="en-US" sz="2200" dirty="0" smtClean="0"/>
              <a:t>(</a:t>
            </a:r>
            <a:r>
              <a:rPr altLang="en-US" sz="2200" dirty="0" smtClean="0"/>
              <a:t>如：</a:t>
            </a:r>
            <a:r>
              <a:rPr lang="en-US" altLang="en-US" sz="2200" dirty="0" err="1" smtClean="0"/>
              <a:t>nagios</a:t>
            </a:r>
            <a:r>
              <a:rPr lang="en-US" altLang="en-US" sz="2200" dirty="0" smtClean="0"/>
              <a:t>)</a:t>
            </a:r>
            <a:r>
              <a:rPr altLang="en-US" sz="2200" dirty="0" smtClean="0"/>
              <a:t>配合。</a:t>
            </a:r>
          </a:p>
          <a:p>
            <a:r>
              <a:rPr lang="en-US" altLang="en-US" sz="2200" dirty="0" smtClean="0"/>
              <a:t>3)</a:t>
            </a:r>
            <a:r>
              <a:rPr altLang="en-US" sz="2200" dirty="0" smtClean="0"/>
              <a:t>考虑到将来的趋势分析需求，需要获得</a:t>
            </a:r>
            <a:r>
              <a:rPr lang="en-US" altLang="en-US" sz="2200" dirty="0" smtClean="0"/>
              <a:t>db</a:t>
            </a:r>
            <a:r>
              <a:rPr altLang="en-US" sz="2200" dirty="0" smtClean="0"/>
              <a:t>里的数据还要获得</a:t>
            </a:r>
            <a:r>
              <a:rPr lang="en-US" sz="2200" dirty="0" smtClean="0"/>
              <a:t>RRD</a:t>
            </a:r>
            <a:r>
              <a:rPr altLang="en-US" sz="2200" dirty="0" smtClean="0"/>
              <a:t>文件里的数据，这样后续的抽取工作会复杂化。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altLang="en-US" dirty="0" smtClean="0">
                <a:solidFill>
                  <a:schemeClr val="accent1"/>
                </a:solidFill>
              </a:rPr>
              <a:t>监控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214422"/>
            <a:ext cx="4038600" cy="5643578"/>
          </a:xfrm>
        </p:spPr>
        <p:txBody>
          <a:bodyPr>
            <a:normAutofit fontScale="92500" lnSpcReduction="20000"/>
          </a:bodyPr>
          <a:lstStyle>
            <a:extLst/>
          </a:lstStyle>
          <a:p>
            <a:r>
              <a:rPr lang="en-US" altLang="en-US" dirty="0" smtClean="0"/>
              <a:t>cacti</a:t>
            </a:r>
            <a:r>
              <a:rPr altLang="en-US" dirty="0" smtClean="0"/>
              <a:t>的</a:t>
            </a:r>
            <a:r>
              <a:rPr lang="en-US" altLang="en-US" dirty="0" smtClean="0"/>
              <a:t>bug</a:t>
            </a:r>
            <a:r>
              <a:rPr altLang="en-US" dirty="0" smtClean="0"/>
              <a:t>：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altLang="en-US" sz="1600" dirty="0" smtClean="0"/>
              <a:t>分析：</a:t>
            </a:r>
            <a:r>
              <a:rPr lang="en-US" sz="1600" dirty="0" smtClean="0"/>
              <a:t>SPINE: </a:t>
            </a:r>
            <a:r>
              <a:rPr lang="en-US" sz="1600" dirty="0" err="1" smtClean="0"/>
              <a:t>Poller</a:t>
            </a:r>
            <a:r>
              <a:rPr lang="en-US" sz="1600" dirty="0" smtClean="0"/>
              <a:t>[0] ERROR: SQL Failed! Error:'1062', </a:t>
            </a:r>
            <a:r>
              <a:rPr lang="en-US" sz="1600" dirty="0" err="1" smtClean="0"/>
              <a:t>Message:'Duplicate</a:t>
            </a:r>
            <a:r>
              <a:rPr lang="en-US" sz="1600" dirty="0" smtClean="0"/>
              <a:t> entry</a:t>
            </a:r>
            <a:r>
              <a:rPr altLang="en-US" sz="1600" dirty="0" smtClean="0"/>
              <a:t>是</a:t>
            </a:r>
            <a:r>
              <a:rPr lang="en-US" sz="1600" dirty="0" smtClean="0"/>
              <a:t>spine</a:t>
            </a:r>
            <a:r>
              <a:rPr altLang="en-US" sz="1600" dirty="0" smtClean="0"/>
              <a:t>的一个</a:t>
            </a:r>
            <a:r>
              <a:rPr lang="en-US" sz="1600" dirty="0" smtClean="0"/>
              <a:t>BUG</a:t>
            </a:r>
            <a:r>
              <a:rPr altLang="en-US" sz="1600" dirty="0" smtClean="0"/>
              <a:t>，但是不影响出图（其实粒度已经不准确）。开发者说在</a:t>
            </a:r>
            <a:r>
              <a:rPr lang="en-US" sz="1600" dirty="0" smtClean="0"/>
              <a:t>revision:5788</a:t>
            </a:r>
            <a:r>
              <a:rPr altLang="en-US" sz="1600" dirty="0" smtClean="0"/>
              <a:t>已经将其修复，坑爹呢！</a:t>
            </a:r>
            <a:endParaRPr lang="en-US" altLang="en-US" sz="1600" dirty="0" smtClean="0"/>
          </a:p>
          <a:p>
            <a:r>
              <a:rPr altLang="en-US" sz="1600" dirty="0" smtClean="0"/>
              <a:t> 临时解决办法：从</a:t>
            </a:r>
            <a:r>
              <a:rPr lang="en-US" sz="1600" dirty="0" err="1" smtClean="0"/>
              <a:t>svn</a:t>
            </a:r>
            <a:r>
              <a:rPr altLang="en-US" sz="1600" dirty="0" smtClean="0"/>
              <a:t>上</a:t>
            </a:r>
            <a:r>
              <a:rPr lang="en-US" sz="1600" dirty="0" smtClean="0"/>
              <a:t>checkout</a:t>
            </a:r>
            <a:r>
              <a:rPr altLang="en-US" sz="1600" dirty="0" smtClean="0"/>
              <a:t>出来</a:t>
            </a:r>
            <a:r>
              <a:rPr lang="en-US" sz="1600" dirty="0" smtClean="0"/>
              <a:t>5788</a:t>
            </a:r>
            <a:r>
              <a:rPr altLang="en-US" sz="1600" dirty="0" smtClean="0"/>
              <a:t>的版本，同时还要将</a:t>
            </a:r>
            <a:r>
              <a:rPr lang="en-US" sz="1600" dirty="0" smtClean="0"/>
              <a:t>Settings --- </a:t>
            </a:r>
            <a:r>
              <a:rPr lang="en-US" sz="1600" dirty="0" err="1" smtClean="0"/>
              <a:t>Poller</a:t>
            </a:r>
            <a:r>
              <a:rPr lang="en-US" sz="1600" dirty="0" smtClean="0"/>
              <a:t> --- </a:t>
            </a:r>
            <a:r>
              <a:rPr lang="en-US" sz="1600" dirty="0" err="1" smtClean="0"/>
              <a:t>Poller</a:t>
            </a:r>
            <a:r>
              <a:rPr lang="en-US" sz="1600" dirty="0" smtClean="0"/>
              <a:t> Interval </a:t>
            </a:r>
            <a:r>
              <a:rPr altLang="en-US" sz="1600" dirty="0" smtClean="0"/>
              <a:t>和</a:t>
            </a:r>
            <a:r>
              <a:rPr lang="en-US" sz="1600" dirty="0" smtClean="0"/>
              <a:t> </a:t>
            </a:r>
            <a:r>
              <a:rPr lang="en-US" sz="1600" dirty="0" err="1" smtClean="0"/>
              <a:t>Cron</a:t>
            </a:r>
            <a:r>
              <a:rPr lang="en-US" sz="1600" dirty="0" smtClean="0"/>
              <a:t> Interval </a:t>
            </a:r>
            <a:r>
              <a:rPr altLang="en-US" sz="1600" dirty="0" smtClean="0"/>
              <a:t>改为每分钟一次，以及系统下的调度脚本改为每分钟一次。</a:t>
            </a:r>
          </a:p>
          <a:p>
            <a:r>
              <a:rPr altLang="en-US" sz="1600" dirty="0" smtClean="0"/>
              <a:t>会伴随有其他问题出现：</a:t>
            </a:r>
            <a:r>
              <a:rPr lang="en-US" sz="1600" dirty="0" smtClean="0"/>
              <a:t>DataSources:0 RRDsProcessed:0 </a:t>
            </a:r>
            <a:r>
              <a:rPr altLang="en-US" sz="1600" dirty="0" smtClean="0"/>
              <a:t>； </a:t>
            </a:r>
            <a:r>
              <a:rPr lang="en-US" sz="1600" dirty="0" err="1" smtClean="0"/>
              <a:t>Poller</a:t>
            </a:r>
            <a:r>
              <a:rPr lang="en-US" sz="1600" dirty="0" smtClean="0"/>
              <a:t> Output Table not Empty </a:t>
            </a:r>
            <a:r>
              <a:rPr altLang="en-US" sz="1600" dirty="0" smtClean="0"/>
              <a:t>；</a:t>
            </a:r>
            <a:r>
              <a:rPr lang="en-US" sz="1600" dirty="0" smtClean="0"/>
              <a:t>Duplicate entry</a:t>
            </a:r>
            <a:r>
              <a:rPr altLang="en-US" sz="1600" dirty="0" smtClean="0"/>
              <a:t>（老问题依旧）。</a:t>
            </a:r>
            <a:endParaRPr lang="en-US" altLang="en-US" sz="1600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 5" descr="cacti-spine-bug.jpg"/>
          <p:cNvPicPr/>
          <p:nvPr/>
        </p:nvPicPr>
        <p:blipFill>
          <a:blip r:embed="rId7"/>
          <a:stretch>
            <a:fillRect/>
          </a:stretch>
        </p:blipFill>
        <p:spPr>
          <a:xfrm>
            <a:off x="357158" y="1571612"/>
            <a:ext cx="8572560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altLang="en-US" dirty="0" smtClean="0">
                <a:solidFill>
                  <a:schemeClr val="accent1"/>
                </a:solidFill>
              </a:rPr>
              <a:t>监控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214422"/>
            <a:ext cx="4038600" cy="5643578"/>
          </a:xfrm>
        </p:spPr>
        <p:txBody>
          <a:bodyPr>
            <a:normAutofit/>
          </a:bodyPr>
          <a:lstStyle>
            <a:extLst/>
          </a:lstStyle>
          <a:p>
            <a:r>
              <a:rPr lang="en-US" altLang="en-US" dirty="0" err="1" smtClean="0"/>
              <a:t>nagios</a:t>
            </a:r>
            <a:r>
              <a:rPr altLang="en-US" dirty="0" smtClean="0"/>
              <a:t>缺点：</a:t>
            </a:r>
            <a:endParaRPr lang="en-US" altLang="en-US" dirty="0" smtClean="0"/>
          </a:p>
          <a:p>
            <a:r>
              <a:rPr lang="en-US" altLang="en-US" dirty="0" smtClean="0"/>
              <a:t>1)</a:t>
            </a:r>
            <a:r>
              <a:rPr altLang="en-US" dirty="0" smtClean="0"/>
              <a:t>复杂性，所有配置项目均在文件中，每个配置项目的语法都很特别，容易出错。当机器量上来的，更改配置是痛苦的体力活。</a:t>
            </a:r>
            <a:endParaRPr lang="en-US" altLang="en-US" dirty="0" smtClean="0"/>
          </a:p>
          <a:p>
            <a:r>
              <a:rPr altLang="en-US" dirty="0" smtClean="0"/>
              <a:t>注：编写了相应脚本批量简单化操作。</a:t>
            </a:r>
          </a:p>
          <a:p>
            <a:r>
              <a:rPr lang="en-US" dirty="0" smtClean="0"/>
              <a:t>2)</a:t>
            </a:r>
            <a:r>
              <a:rPr altLang="en-US" dirty="0" smtClean="0"/>
              <a:t>图表，趋势图和可视化功能有限。</a:t>
            </a:r>
          </a:p>
          <a:p>
            <a:r>
              <a:rPr lang="en-US" dirty="0" smtClean="0"/>
              <a:t>3) </a:t>
            </a:r>
            <a:r>
              <a:rPr altLang="en-US" dirty="0" smtClean="0"/>
              <a:t>有出现过报警不正常情况。</a:t>
            </a:r>
            <a:endParaRPr lang="en-US" altLang="en-US" dirty="0" smtClean="0"/>
          </a:p>
          <a:p>
            <a:r>
              <a:rPr lang="en-US" altLang="en-US" dirty="0" smtClean="0"/>
              <a:t>4)</a:t>
            </a:r>
            <a:r>
              <a:rPr altLang="en-US" dirty="0" smtClean="0"/>
              <a:t>另外前期问题是</a:t>
            </a:r>
            <a:r>
              <a:rPr lang="en-US" altLang="en-US" dirty="0" err="1" smtClean="0"/>
              <a:t>nagios</a:t>
            </a:r>
            <a:r>
              <a:rPr altLang="en-US" dirty="0" smtClean="0"/>
              <a:t>和</a:t>
            </a:r>
            <a:r>
              <a:rPr lang="en-US" altLang="en-US" dirty="0" smtClean="0"/>
              <a:t>cacti</a:t>
            </a:r>
            <a:r>
              <a:rPr altLang="en-US" dirty="0" smtClean="0"/>
              <a:t>分别独立部署。</a:t>
            </a:r>
            <a:endParaRPr lang="en-US" alt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altLang="en-US" dirty="0" smtClean="0">
                <a:solidFill>
                  <a:schemeClr val="accent1"/>
                </a:solidFill>
              </a:rPr>
              <a:t>监控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214422"/>
            <a:ext cx="4038600" cy="5643578"/>
          </a:xfrm>
        </p:spPr>
        <p:txBody>
          <a:bodyPr>
            <a:normAutofit fontScale="92500"/>
          </a:bodyPr>
          <a:lstStyle>
            <a:extLst/>
          </a:lstStyle>
          <a:p>
            <a:r>
              <a:rPr lang="en-US" altLang="en-US" dirty="0" smtClean="0"/>
              <a:t>1</a:t>
            </a:r>
            <a:r>
              <a:rPr altLang="en-US" dirty="0" smtClean="0"/>
              <a:t>、监控选型</a:t>
            </a:r>
            <a:endParaRPr lang="en-US" altLang="en-US" dirty="0" smtClean="0"/>
          </a:p>
          <a:p>
            <a:r>
              <a:rPr altLang="en-US" dirty="0" smtClean="0"/>
              <a:t>扩展性</a:t>
            </a:r>
          </a:p>
          <a:p>
            <a:r>
              <a:rPr altLang="en-US" dirty="0" smtClean="0"/>
              <a:t>目前已知使用的用户</a:t>
            </a:r>
          </a:p>
          <a:p>
            <a:r>
              <a:rPr altLang="en-US" dirty="0" smtClean="0"/>
              <a:t>社区及厂商支持情况</a:t>
            </a:r>
          </a:p>
          <a:p>
            <a:r>
              <a:rPr altLang="en-US" dirty="0" smtClean="0"/>
              <a:t>工具本身实现语言</a:t>
            </a:r>
          </a:p>
          <a:p>
            <a:r>
              <a:rPr altLang="en-US" dirty="0" smtClean="0"/>
              <a:t>监控扩展开发语言</a:t>
            </a:r>
          </a:p>
          <a:p>
            <a:r>
              <a:rPr altLang="en-US" dirty="0" smtClean="0"/>
              <a:t>监控扩展过程</a:t>
            </a:r>
            <a:endParaRPr lang="en-US" altLang="en-US" dirty="0" smtClean="0"/>
          </a:p>
          <a:p>
            <a:r>
              <a:rPr altLang="en-US" dirty="0" smtClean="0"/>
              <a:t>另外参考：</a:t>
            </a:r>
            <a:endParaRPr lang="en-US" altLang="en-US" dirty="0" smtClean="0"/>
          </a:p>
          <a:p>
            <a:r>
              <a:rPr lang="en-US" u="sng" dirty="0" smtClean="0">
                <a:hlinkClick r:id="rId3"/>
              </a:rPr>
              <a:t>http://en.wikipedia.org/wiki/Comparison_of_network_monitoring_systems</a:t>
            </a:r>
            <a:r>
              <a:rPr lang="en-US" u="sng" dirty="0" smtClean="0"/>
              <a:t> </a:t>
            </a:r>
            <a:endParaRPr lang="en-US" altLang="en-US" dirty="0" smtClean="0"/>
          </a:p>
          <a:p>
            <a:r>
              <a:rPr lang="en-US" altLang="en-US" dirty="0" smtClean="0"/>
              <a:t>2</a:t>
            </a:r>
            <a:r>
              <a:rPr altLang="en-US" dirty="0" smtClean="0"/>
              <a:t>、选择</a:t>
            </a:r>
            <a:r>
              <a:rPr lang="en-US" altLang="en-US" dirty="0" err="1" smtClean="0"/>
              <a:t>zabbix</a:t>
            </a:r>
            <a:r>
              <a:rPr altLang="en-US" dirty="0" smtClean="0"/>
              <a:t>：</a:t>
            </a:r>
            <a:endParaRPr lang="en-US" altLang="en-US" dirty="0" smtClean="0"/>
          </a:p>
          <a:p>
            <a:r>
              <a:rPr lang="en-US" altLang="en-US" dirty="0" smtClean="0"/>
              <a:t>1)</a:t>
            </a:r>
            <a:r>
              <a:rPr altLang="en-US" dirty="0" smtClean="0"/>
              <a:t>企业级的解决方案，所有的配置信息和其他数据都存储在某一种数据库或</a:t>
            </a:r>
            <a:r>
              <a:rPr lang="en-US" dirty="0" err="1" smtClean="0"/>
              <a:t>mysql</a:t>
            </a:r>
            <a:r>
              <a:rPr altLang="en-US" dirty="0" smtClean="0"/>
              <a:t>或</a:t>
            </a:r>
            <a:r>
              <a:rPr lang="en-US" dirty="0" smtClean="0"/>
              <a:t>oracle</a:t>
            </a:r>
            <a:r>
              <a:rPr altLang="en-US" dirty="0" smtClean="0"/>
              <a:t>或</a:t>
            </a:r>
            <a:r>
              <a:rPr lang="en-US" dirty="0" err="1" smtClean="0"/>
              <a:t>PostgreSQL</a:t>
            </a:r>
            <a:r>
              <a:rPr altLang="en-US" dirty="0" smtClean="0"/>
              <a:t>中。</a:t>
            </a:r>
            <a:endParaRPr lang="en-US" altLang="en-US" dirty="0" smtClean="0"/>
          </a:p>
          <a:p>
            <a:r>
              <a:rPr lang="en-US" altLang="en-US" dirty="0" smtClean="0"/>
              <a:t>2)</a:t>
            </a:r>
            <a:r>
              <a:rPr lang="en-US" altLang="en-US" dirty="0" err="1" smtClean="0"/>
              <a:t>zabbix</a:t>
            </a:r>
            <a:r>
              <a:rPr altLang="en-US" dirty="0" smtClean="0"/>
              <a:t>的</a:t>
            </a:r>
            <a:r>
              <a:rPr lang="en-US" altLang="en-US" dirty="0" smtClean="0"/>
              <a:t>proxy</a:t>
            </a:r>
            <a:r>
              <a:rPr altLang="en-US" dirty="0" smtClean="0"/>
              <a:t>分布式部署。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altLang="en-US" dirty="0" smtClean="0">
                <a:solidFill>
                  <a:schemeClr val="accent1"/>
                </a:solidFill>
              </a:rPr>
              <a:t>监控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>
            <a:extLst/>
          </a:lstStyle>
          <a:p>
            <a:r>
              <a:rPr lang="en-US" altLang="en-US" dirty="0" smtClean="0"/>
              <a:t>1</a:t>
            </a:r>
            <a:r>
              <a:rPr altLang="en-US" dirty="0" smtClean="0"/>
              <a:t>、监控软件</a:t>
            </a:r>
            <a:endParaRPr lang="en-US" altLang="en-US" dirty="0" smtClean="0"/>
          </a:p>
          <a:p>
            <a:r>
              <a:rPr altLang="en-US" dirty="0" smtClean="0"/>
              <a:t>结合</a:t>
            </a:r>
            <a:r>
              <a:rPr lang="en-US" altLang="en-US" dirty="0" err="1" smtClean="0"/>
              <a:t>zabbix</a:t>
            </a:r>
            <a:r>
              <a:rPr altLang="en-US" dirty="0" smtClean="0"/>
              <a:t>社区提供的配置项，</a:t>
            </a:r>
            <a:r>
              <a:rPr lang="en-US" altLang="en-US" dirty="0" err="1" smtClean="0"/>
              <a:t>percona</a:t>
            </a:r>
            <a:r>
              <a:rPr altLang="en-US" dirty="0" smtClean="0"/>
              <a:t>的监控插件，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 monitor2.+</a:t>
            </a:r>
            <a:r>
              <a:rPr altLang="en-US" dirty="0" smtClean="0"/>
              <a:t>及</a:t>
            </a:r>
            <a:r>
              <a:rPr lang="en-US" altLang="en-US" dirty="0" err="1" smtClean="0"/>
              <a:t>sohu</a:t>
            </a:r>
            <a:r>
              <a:rPr altLang="en-US" dirty="0" smtClean="0"/>
              <a:t>开源的</a:t>
            </a:r>
            <a:r>
              <a:rPr lang="en-US" altLang="en-US" dirty="0" err="1" smtClean="0"/>
              <a:t>mysql</a:t>
            </a:r>
            <a:r>
              <a:rPr altLang="en-US" dirty="0" smtClean="0"/>
              <a:t>监控项，根据实际业务情况调整各个</a:t>
            </a:r>
            <a:r>
              <a:rPr lang="en-US" altLang="zh-CN" dirty="0" smtClean="0"/>
              <a:t>metric</a:t>
            </a:r>
            <a:r>
              <a:rPr altLang="en-US" dirty="0" smtClean="0"/>
              <a:t>。</a:t>
            </a:r>
            <a:endParaRPr lang="en-US" altLang="en-US" dirty="0" smtClean="0"/>
          </a:p>
          <a:p>
            <a:r>
              <a:rPr altLang="en-US" dirty="0" smtClean="0"/>
              <a:t>注：另外利用</a:t>
            </a:r>
            <a:r>
              <a:rPr lang="en-US" altLang="en-US" dirty="0" err="1" smtClean="0"/>
              <a:t>monit</a:t>
            </a:r>
            <a:r>
              <a:rPr altLang="en-US" dirty="0" smtClean="0"/>
              <a:t>看护</a:t>
            </a:r>
            <a:r>
              <a:rPr lang="en-US" altLang="en-US" dirty="0" err="1" smtClean="0"/>
              <a:t>ssh</a:t>
            </a:r>
            <a:r>
              <a:rPr altLang="en-US" dirty="0" smtClean="0"/>
              <a:t>、</a:t>
            </a:r>
            <a:r>
              <a:rPr lang="en-US" altLang="en-US" dirty="0" err="1" smtClean="0"/>
              <a:t>crond</a:t>
            </a:r>
            <a:r>
              <a:rPr altLang="en-US" dirty="0" smtClean="0"/>
              <a:t>和</a:t>
            </a:r>
            <a:r>
              <a:rPr lang="en-US" altLang="en-US" dirty="0" err="1" smtClean="0"/>
              <a:t>zabbix</a:t>
            </a:r>
            <a:r>
              <a:rPr lang="en-US" altLang="en-US" dirty="0" smtClean="0"/>
              <a:t> agent</a:t>
            </a:r>
            <a:r>
              <a:rPr altLang="en-US" dirty="0" smtClean="0"/>
              <a:t>等进程</a:t>
            </a:r>
            <a:endParaRPr lang="en-US" altLang="en-US" dirty="0" smtClean="0"/>
          </a:p>
          <a:p>
            <a:r>
              <a:rPr lang="en-US" altLang="en-US" dirty="0" smtClean="0"/>
              <a:t>2</a:t>
            </a:r>
            <a:r>
              <a:rPr altLang="en-US" dirty="0" smtClean="0"/>
              <a:t>、安装</a:t>
            </a:r>
            <a:r>
              <a:rPr lang="en-US" altLang="en-US" dirty="0" smtClean="0"/>
              <a:t>raid tool</a:t>
            </a:r>
            <a:r>
              <a:rPr altLang="en-US" dirty="0" smtClean="0"/>
              <a:t>监控</a:t>
            </a:r>
            <a:r>
              <a:rPr lang="en-US" altLang="en-US" dirty="0" smtClean="0"/>
              <a:t>raid</a:t>
            </a:r>
            <a:r>
              <a:rPr altLang="en-US" dirty="0" smtClean="0"/>
              <a:t>卡和硬盘</a:t>
            </a:r>
            <a:endParaRPr lang="en-US" altLang="en-US" dirty="0" smtClean="0"/>
          </a:p>
          <a:p>
            <a:r>
              <a:rPr lang="en-US" altLang="en-US" dirty="0" smtClean="0"/>
              <a:t>1)hp</a:t>
            </a:r>
            <a:r>
              <a:rPr altLang="en-US" dirty="0" smtClean="0"/>
              <a:t>的</a:t>
            </a:r>
            <a:r>
              <a:rPr lang="en-US" altLang="en-US" dirty="0" err="1" smtClean="0"/>
              <a:t>hpacucli</a:t>
            </a:r>
            <a:endParaRPr lang="en-US" altLang="en-US" dirty="0" smtClean="0"/>
          </a:p>
          <a:p>
            <a:r>
              <a:rPr lang="en-US" altLang="en-US" dirty="0" smtClean="0"/>
              <a:t>2)</a:t>
            </a:r>
            <a:r>
              <a:rPr lang="en-US" altLang="en-US" dirty="0" err="1" smtClean="0"/>
              <a:t>lsi</a:t>
            </a:r>
            <a:r>
              <a:rPr altLang="en-US" dirty="0" smtClean="0"/>
              <a:t>的</a:t>
            </a:r>
            <a:r>
              <a:rPr lang="en-US" altLang="en-US" dirty="0" err="1" smtClean="0"/>
              <a:t>megaCli</a:t>
            </a:r>
            <a:endParaRPr lang="en-US" altLang="en-US" dirty="0" smtClean="0"/>
          </a:p>
          <a:p>
            <a:r>
              <a:rPr lang="en-US" dirty="0" smtClean="0"/>
              <a:t>3)</a:t>
            </a:r>
            <a:r>
              <a:rPr lang="en-US" dirty="0" err="1" smtClean="0"/>
              <a:t>adaptec</a:t>
            </a:r>
            <a:r>
              <a:rPr altLang="en-US" dirty="0" smtClean="0"/>
              <a:t>的</a:t>
            </a:r>
            <a:r>
              <a:rPr lang="en-US" dirty="0" err="1" smtClean="0"/>
              <a:t>arcconf</a:t>
            </a:r>
            <a:endParaRPr lang="en-US" dirty="0" smtClean="0"/>
          </a:p>
          <a:p>
            <a:r>
              <a:rPr altLang="en-US" dirty="0" smtClean="0"/>
              <a:t>注：</a:t>
            </a:r>
            <a:r>
              <a:rPr lang="en-US" altLang="en-US" dirty="0" smtClean="0"/>
              <a:t>SSD</a:t>
            </a:r>
            <a:r>
              <a:rPr altLang="en-US" dirty="0" smtClean="0"/>
              <a:t>硬盘监控多用</a:t>
            </a:r>
            <a:r>
              <a:rPr lang="en-US" altLang="en-US" dirty="0" err="1" smtClean="0"/>
              <a:t>smartctl</a:t>
            </a:r>
            <a:r>
              <a:rPr altLang="en-US" dirty="0" smtClean="0"/>
              <a:t>；</a:t>
            </a:r>
            <a:endParaRPr lang="en-US" altLang="en-US" dirty="0" smtClean="0"/>
          </a:p>
          <a:p>
            <a:r>
              <a:rPr lang="en-US" dirty="0" smtClean="0"/>
              <a:t>          raid</a:t>
            </a:r>
            <a:r>
              <a:rPr altLang="en-US" dirty="0" smtClean="0"/>
              <a:t>卡充电时间控制。</a:t>
            </a:r>
            <a:endParaRPr lang="en-US" dirty="0" smtClean="0"/>
          </a:p>
          <a:p>
            <a:r>
              <a:rPr lang="en-US" altLang="en-US" dirty="0" smtClean="0"/>
              <a:t>3</a:t>
            </a:r>
            <a:r>
              <a:rPr altLang="en-US" dirty="0" smtClean="0"/>
              <a:t>、</a:t>
            </a:r>
            <a:r>
              <a:rPr lang="en-US" altLang="en-US" dirty="0" err="1" smtClean="0"/>
              <a:t>ipmitool</a:t>
            </a:r>
            <a:r>
              <a:rPr altLang="en-US" dirty="0" smtClean="0"/>
              <a:t>监控其他硬件</a:t>
            </a:r>
            <a:endParaRPr lang="en-US" altLang="en-US" dirty="0" smtClean="0"/>
          </a:p>
          <a:p>
            <a:r>
              <a:rPr lang="en-US" altLang="en-US" dirty="0" smtClean="0"/>
              <a:t>1)</a:t>
            </a:r>
            <a:r>
              <a:rPr altLang="en-US" dirty="0" smtClean="0"/>
              <a:t>偶尔也会用到</a:t>
            </a:r>
            <a:r>
              <a:rPr lang="en-US" altLang="en-US" dirty="0" err="1" smtClean="0"/>
              <a:t>mcelog</a:t>
            </a:r>
            <a:r>
              <a:rPr altLang="en-US" dirty="0" smtClean="0"/>
              <a:t>，特别是与</a:t>
            </a:r>
            <a:r>
              <a:rPr lang="en-US" altLang="en-US" dirty="0" err="1" smtClean="0"/>
              <a:t>cpu</a:t>
            </a:r>
            <a:r>
              <a:rPr altLang="en-US" dirty="0" smtClean="0"/>
              <a:t>和内存有关的问题</a:t>
            </a:r>
            <a:endParaRPr lang="en-US" altLang="en-US" dirty="0" smtClean="0"/>
          </a:p>
          <a:p>
            <a:r>
              <a:rPr lang="en-US" altLang="en-US" dirty="0" smtClean="0"/>
              <a:t>2)</a:t>
            </a:r>
            <a:r>
              <a:rPr altLang="en-US" dirty="0" smtClean="0"/>
              <a:t>另外偶尔也会利用</a:t>
            </a:r>
            <a:r>
              <a:rPr lang="en-US" altLang="en-US" dirty="0" err="1" smtClean="0"/>
              <a:t>ipmitool</a:t>
            </a:r>
            <a:r>
              <a:rPr altLang="en-US" dirty="0" smtClean="0"/>
              <a:t>批量快速重启多台机器</a:t>
            </a:r>
            <a:endParaRPr lang="en-US" alt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altLang="en-US" sz="3600" dirty="0" smtClean="0">
                <a:solidFill>
                  <a:schemeClr val="accent1"/>
                </a:solidFill>
              </a:rPr>
              <a:t>监控</a:t>
            </a:r>
            <a:r>
              <a:rPr lang="en-US" altLang="en-US" sz="3600" dirty="0" smtClean="0">
                <a:solidFill>
                  <a:schemeClr val="accent1"/>
                </a:solidFill>
              </a:rPr>
              <a:t>-</a:t>
            </a:r>
            <a:r>
              <a:rPr altLang="en-US" sz="3600" dirty="0" smtClean="0"/>
              <a:t>用</a:t>
            </a:r>
            <a:r>
              <a:rPr lang="en-US" altLang="en-US" sz="3600" dirty="0" err="1" smtClean="0"/>
              <a:t>hpacucli</a:t>
            </a:r>
            <a:r>
              <a:rPr altLang="en-US" sz="3600" dirty="0" smtClean="0"/>
              <a:t>检查</a:t>
            </a:r>
            <a:r>
              <a:rPr lang="en-US" altLang="en-US" sz="3600" dirty="0" smtClean="0"/>
              <a:t>RAID</a:t>
            </a:r>
            <a:r>
              <a:rPr altLang="en-US" sz="3600" dirty="0" smtClean="0"/>
              <a:t>卡电池故障一例</a:t>
            </a:r>
            <a:endParaRPr lang="zh-CN" sz="36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5043510"/>
          </a:xfrm>
        </p:spPr>
        <p:txBody>
          <a:bodyPr>
            <a:noAutofit/>
          </a:bodyPr>
          <a:lstStyle>
            <a:extLst/>
          </a:lstStyle>
          <a:p>
            <a:r>
              <a:rPr lang="en-US" altLang="en-US" sz="1400" dirty="0" smtClean="0"/>
              <a:t>[</a:t>
            </a:r>
            <a:r>
              <a:rPr lang="en-US" altLang="en-US" sz="1400" dirty="0" err="1" smtClean="0"/>
              <a:t>root@localhost</a:t>
            </a:r>
            <a:r>
              <a:rPr lang="en-US" altLang="en-US" sz="1400" dirty="0" smtClean="0"/>
              <a:t>]# </a:t>
            </a:r>
            <a:r>
              <a:rPr lang="en-US" altLang="en-US" sz="1400" dirty="0" err="1" smtClean="0"/>
              <a:t>hpacucli</a:t>
            </a:r>
            <a:r>
              <a:rPr lang="en-US" altLang="en-US" sz="1400" dirty="0" smtClean="0"/>
              <a:t> ctrl all show </a:t>
            </a:r>
            <a:r>
              <a:rPr lang="en-US" altLang="en-US" sz="1400" dirty="0" err="1" smtClean="0"/>
              <a:t>config</a:t>
            </a:r>
            <a:r>
              <a:rPr lang="en-US" altLang="en-US" sz="1400" dirty="0" smtClean="0"/>
              <a:t> detail</a:t>
            </a:r>
          </a:p>
          <a:p>
            <a:r>
              <a:rPr lang="en-US" altLang="en-US" sz="1400" dirty="0" smtClean="0"/>
              <a:t>Smart Array E200 in Slot 1</a:t>
            </a:r>
          </a:p>
          <a:p>
            <a:r>
              <a:rPr lang="en-US" altLang="en-US" sz="1400" dirty="0" smtClean="0">
                <a:solidFill>
                  <a:srgbClr val="FF0000"/>
                </a:solidFill>
              </a:rPr>
              <a:t>Controller Status: OK</a:t>
            </a:r>
          </a:p>
          <a:p>
            <a:r>
              <a:rPr lang="en-US" altLang="en-US" sz="1400" dirty="0" smtClean="0"/>
              <a:t>Cache Board Present: True</a:t>
            </a:r>
          </a:p>
          <a:p>
            <a:r>
              <a:rPr lang="en-US" altLang="en-US" sz="1400" dirty="0" smtClean="0">
                <a:solidFill>
                  <a:srgbClr val="FF0000"/>
                </a:solidFill>
              </a:rPr>
              <a:t>   Cache Status: Temporarily Disabled</a:t>
            </a:r>
          </a:p>
          <a:p>
            <a:r>
              <a:rPr lang="en-US" altLang="en-US" sz="1400" dirty="0" smtClean="0"/>
              <a:t>   Accelerator Ratio: 50% Read / 50% Write</a:t>
            </a:r>
          </a:p>
          <a:p>
            <a:r>
              <a:rPr lang="en-US" altLang="en-US" sz="1400" dirty="0" smtClean="0"/>
              <a:t>   Drive Write Cache: Disabled</a:t>
            </a:r>
          </a:p>
          <a:p>
            <a:r>
              <a:rPr lang="en-US" altLang="en-US" sz="1400" dirty="0" smtClean="0"/>
              <a:t>   Total Cache Size: 128 MB</a:t>
            </a:r>
          </a:p>
          <a:p>
            <a:r>
              <a:rPr lang="en-US" altLang="en-US" sz="1400" dirty="0" smtClean="0"/>
              <a:t>   </a:t>
            </a:r>
            <a:r>
              <a:rPr lang="en-US" altLang="en-US" sz="1400" dirty="0" smtClean="0">
                <a:solidFill>
                  <a:srgbClr val="FF0000"/>
                </a:solidFill>
              </a:rPr>
              <a:t>No-Battery Write Cache: Disabled</a:t>
            </a:r>
          </a:p>
          <a:p>
            <a:r>
              <a:rPr lang="en-US" altLang="en-US" sz="1400" dirty="0" smtClean="0"/>
              <a:t>   Cache Backup Power Source: Batteries</a:t>
            </a:r>
          </a:p>
          <a:p>
            <a:r>
              <a:rPr lang="en-US" altLang="en-US" sz="1400" dirty="0" smtClean="0"/>
              <a:t>   Battery/Capacitor Count: 1</a:t>
            </a:r>
          </a:p>
          <a:p>
            <a:r>
              <a:rPr lang="en-US" altLang="en-US" sz="1400" dirty="0" smtClean="0">
                <a:solidFill>
                  <a:srgbClr val="FF0000"/>
                </a:solidFill>
              </a:rPr>
              <a:t>   Battery/Capacitor Status: Failed (Replace Batteries)</a:t>
            </a:r>
          </a:p>
          <a:p>
            <a:r>
              <a:rPr lang="en-US" altLang="en-US" sz="1400" dirty="0" smtClean="0"/>
              <a:t>   SATA NCQ Supported: False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1137</Words>
  <PresentationFormat>全屏显示(4:3)</PresentationFormat>
  <Paragraphs>216</Paragraphs>
  <Slides>18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IntroducingPowerPoint2007</vt:lpstr>
      <vt:lpstr>cntv互动--初步运维架构</vt:lpstr>
      <vt:lpstr>实现与目标</vt:lpstr>
      <vt:lpstr>安装</vt:lpstr>
      <vt:lpstr>监控</vt:lpstr>
      <vt:lpstr>监控</vt:lpstr>
      <vt:lpstr>监控</vt:lpstr>
      <vt:lpstr>监控</vt:lpstr>
      <vt:lpstr>监控</vt:lpstr>
      <vt:lpstr>监控-用hpacucli检查RAID卡电池故障一例</vt:lpstr>
      <vt:lpstr>监控-用ipmitool处理硬件故障一例</vt:lpstr>
      <vt:lpstr>监控-用mcelog处理硬件故障一例</vt:lpstr>
      <vt:lpstr>备份与恢复</vt:lpstr>
      <vt:lpstr>半自动化/自动化</vt:lpstr>
      <vt:lpstr>趋势分析</vt:lpstr>
      <vt:lpstr>部署图</vt:lpstr>
      <vt:lpstr>抛砖引玉</vt:lpstr>
      <vt:lpstr>抛砖引玉</vt:lpstr>
      <vt:lpstr>                                      谢谢！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2010-12-17T01:58:26Z</dcterms:created>
  <dcterms:modified xsi:type="dcterms:W3CDTF">2012-05-11T02:30:21Z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