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3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9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78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349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64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923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06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245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90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25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56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68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87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61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9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03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87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47D6-00B1-4BF8-BE48-6E48FA14C584}" type="datetimeFigureOut">
              <a:rPr lang="ru-RU" smtClean="0"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FE360-B98D-4042-9AD5-C573B001D6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1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F51F9-957A-4259-8A02-7F3A82B93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692" y="124289"/>
            <a:ext cx="9138889" cy="2212512"/>
          </a:xfrm>
        </p:spPr>
        <p:txBody>
          <a:bodyPr>
            <a:normAutofit fontScale="90000"/>
          </a:bodyPr>
          <a:lstStyle/>
          <a:p>
            <a:pPr marL="443865" marR="583565" algn="ctr">
              <a:lnSpc>
                <a:spcPct val="150000"/>
              </a:lnSpc>
              <a:spcBef>
                <a:spcPts val="365"/>
              </a:spcBef>
              <a:spcAft>
                <a:spcPts val="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цифрового развития, связи и массовых коммуникаций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Бурятский институт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инфокоммуникаций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(филиал) Федерального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государственного</a:t>
            </a:r>
            <a:r>
              <a:rPr lang="ru-RU" sz="20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бюджетного</a:t>
            </a:r>
            <a:r>
              <a:rPr lang="ru-RU" sz="20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образовательного учреждения</a:t>
            </a:r>
            <a:r>
              <a:rPr lang="ru-RU" sz="20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«Сибирский государственный университет телекоммуникаций</a:t>
            </a:r>
            <a:r>
              <a:rPr lang="ru-RU" sz="20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информатики»</a:t>
            </a:r>
            <a:r>
              <a:rPr lang="ru-RU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г.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Улан-Удэ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1A503B-3C10-4483-BA6E-0465646C2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0" y="2626660"/>
            <a:ext cx="7153835" cy="2091596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Анализаторы сетевого трафика 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Снифферы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ru-RU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 </a:t>
            </a:r>
            <a:endParaRPr lang="ru-RU" sz="5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F970B-5400-45B8-AABD-22CAAFBBA592}"/>
              </a:ext>
            </a:extLst>
          </p:cNvPr>
          <p:cNvSpPr txBox="1"/>
          <p:nvPr/>
        </p:nvSpPr>
        <p:spPr>
          <a:xfrm>
            <a:off x="1785257" y="4718256"/>
            <a:ext cx="9971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Романов А.М.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ИВТ: Группа И-101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Жигжитов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М.В.</a:t>
            </a:r>
          </a:p>
        </p:txBody>
      </p:sp>
    </p:spTree>
    <p:extLst>
      <p:ext uri="{BB962C8B-B14F-4D97-AF65-F5344CB8AC3E}">
        <p14:creationId xmlns:p14="http://schemas.microsoft.com/office/powerpoint/2010/main" val="452431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1F748-BAF1-4A69-86CC-14F4845F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94" y="591264"/>
            <a:ext cx="9270246" cy="140053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клиент-сервер приложения для игры в «камень-ножницы-бумага»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56040-CF52-4D6C-8E14-772724080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542" y="2249487"/>
            <a:ext cx="1061421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Выбор подходящей IDE (Integrated Development Environment).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Использование подходящего драйвера для перехвата сетевых данных.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Написание модуля для вывода статистики сетевой деятельности.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Написание модуля для сохранения данных и их последующего анализа.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8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0D00D-9AC0-4C5C-A1B2-B35A6EF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693" y="549027"/>
            <a:ext cx="8620217" cy="140053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- </a:t>
            </a:r>
            <a:r>
              <a:rPr lang="ru-RU" sz="4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</a:t>
            </a:r>
            <a:r>
              <a:rPr lang="ru-RU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иаграмма последовательности</a:t>
            </a:r>
            <a:endParaRPr lang="ru-RU" sz="40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7EE3128-B9A3-4797-8D90-A35D4FFFB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861" y="2249488"/>
            <a:ext cx="8075104" cy="3541712"/>
          </a:xfrm>
        </p:spPr>
      </p:pic>
    </p:spTree>
    <p:extLst>
      <p:ext uri="{BB962C8B-B14F-4D97-AF65-F5344CB8AC3E}">
        <p14:creationId xmlns:p14="http://schemas.microsoft.com/office/powerpoint/2010/main" val="93938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51D41-70A7-41CB-ACDC-9BE26EBC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820" y="577047"/>
            <a:ext cx="9216333" cy="1393795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– 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56C446-C155-4CB6-BFBE-ED049AB3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31" y="2222593"/>
            <a:ext cx="4856875" cy="3963053"/>
          </a:xfrm>
        </p:spPr>
      </p:pic>
    </p:spTree>
    <p:extLst>
      <p:ext uri="{BB962C8B-B14F-4D97-AF65-F5344CB8AC3E}">
        <p14:creationId xmlns:p14="http://schemas.microsoft.com/office/powerpoint/2010/main" val="4079936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248AC-EC7E-BEB0-BC0C-1DB2A166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860" y="618518"/>
            <a:ext cx="9905998" cy="147857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Размещение проекта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гитхабе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EB36E41-46A4-460E-B809-5C863AC80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41" y="1712259"/>
            <a:ext cx="8702953" cy="4527223"/>
          </a:xfrm>
        </p:spPr>
      </p:pic>
    </p:spTree>
    <p:extLst>
      <p:ext uri="{BB962C8B-B14F-4D97-AF65-F5344CB8AC3E}">
        <p14:creationId xmlns:p14="http://schemas.microsoft.com/office/powerpoint/2010/main" val="409260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C697A-FA34-43E9-B40C-B18D0E3B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482" y="868354"/>
            <a:ext cx="8532752" cy="88781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программы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94C85F-E45A-9E9A-4515-E79A42A9C527}"/>
              </a:ext>
            </a:extLst>
          </p:cNvPr>
          <p:cNvSpPr txBox="1"/>
          <p:nvPr/>
        </p:nvSpPr>
        <p:spPr>
          <a:xfrm>
            <a:off x="5682858" y="1896653"/>
            <a:ext cx="277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всех пакетов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95731-E6D0-1D35-C709-7C85AA97D242}"/>
              </a:ext>
            </a:extLst>
          </p:cNvPr>
          <p:cNvSpPr txBox="1"/>
          <p:nvPr/>
        </p:nvSpPr>
        <p:spPr>
          <a:xfrm>
            <a:off x="1323890" y="1896653"/>
            <a:ext cx="2952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логина и пароля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0320FF8-53FB-4942-ACC7-99EAEB1A50AA}"/>
              </a:ext>
            </a:extLst>
          </p:cNvPr>
          <p:cNvPicPr/>
          <p:nvPr/>
        </p:nvPicPr>
        <p:blipFill rotWithShape="1">
          <a:blip r:embed="rId2"/>
          <a:srcRect b="42720"/>
          <a:stretch/>
        </p:blipFill>
        <p:spPr>
          <a:xfrm>
            <a:off x="5503210" y="2368279"/>
            <a:ext cx="3053151" cy="360675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804D89-7B54-4A7F-88C0-1487B651C713}"/>
              </a:ext>
            </a:extLst>
          </p:cNvPr>
          <p:cNvPicPr/>
          <p:nvPr/>
        </p:nvPicPr>
        <p:blipFill rotWithShape="1">
          <a:blip r:embed="rId2"/>
          <a:srcRect t="56947"/>
          <a:stretch/>
        </p:blipFill>
        <p:spPr>
          <a:xfrm>
            <a:off x="8556361" y="2382889"/>
            <a:ext cx="2785745" cy="22576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D75E2C3-4EB2-493B-94E5-A80624D864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85455" y="2382889"/>
            <a:ext cx="379793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93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05DE8E-B6C8-428B-AA11-9B3DFD5A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5666"/>
          </a:xfrm>
        </p:spPr>
        <p:txBody>
          <a:bodyPr/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ED4445-C279-4810-A949-8472281F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89242036170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artemromanov785@gmail.com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https://github.com/FoundGeoduck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056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138</TotalTime>
  <Words>167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Tw Cen MT</vt:lpstr>
      <vt:lpstr>Контур</vt:lpstr>
      <vt:lpstr>Министерство цифрового развития, связи и массовых коммуникаций Бурятский институт инфокоммуникаций (филиал) Федерального государственного бюджетного образовательного учреждения высшего образования «Сибирский государственный университет телекоммуникаций и информатики» в г. Улан-Удэ</vt:lpstr>
      <vt:lpstr>Цель работы: разработка клиент-сервер приложения для игры в «камень-ножницы-бумага»</vt:lpstr>
      <vt:lpstr>UML - диаграмма последовательности</vt:lpstr>
      <vt:lpstr>UML – диаграмма последовательностей</vt:lpstr>
      <vt:lpstr>Размещение проекта на гитхабе</vt:lpstr>
      <vt:lpstr>Демонстрация работы программы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цифрового развития, связи и массовых коммуникаций Бурятский институт инфокоммуникаций (филиал) Федерального государственного бюджетного образовательного учреждения высшего образования «Сибирский государственный университет телекоммуникаций и информатики» в г. Улан-Удэ</dc:title>
  <dc:creator>игорь Атласюк</dc:creator>
  <cp:lastModifiedBy>Артём Романов</cp:lastModifiedBy>
  <cp:revision>5</cp:revision>
  <dcterms:created xsi:type="dcterms:W3CDTF">2023-05-03T05:49:28Z</dcterms:created>
  <dcterms:modified xsi:type="dcterms:W3CDTF">2023-05-04T15:35:01Z</dcterms:modified>
</cp:coreProperties>
</file>