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300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50" y="190500"/>
            <a:ext cx="6318250" cy="582930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120" y="195580"/>
            <a:ext cx="6160135" cy="56769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9EFD9D74-47D9-4702-A33C-335B63B48DBF}" type="datetimeFigureOut">
              <a:rPr lang="zh-CN" altLang="en-US" smtClean="0"/>
              <a:t>2020/6/11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317750" y="190500"/>
            <a:ext cx="63690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6" descr="logo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wen.net/mingw.html#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Tutourial for OpenLPT</a:t>
            </a: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Test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sz="2000"/>
              <a:t>Download the sample data named “SD00125” which is in the same folder with “ShakeTheBox”</a:t>
            </a:r>
          </a:p>
          <a:p>
            <a:endParaRPr lang="" altLang="en-US" sz="2000"/>
          </a:p>
          <a:p>
            <a:r>
              <a:rPr lang="" altLang="en-US" sz="2000"/>
              <a:t>Under folder SD00125, in iprconfig.txt and trackconfig1.txt, change the [Directory of the sample data] to the current directory that you save “SD00125”</a:t>
            </a:r>
          </a:p>
          <a:p>
            <a:endParaRPr lang="" altLang="en-US" sz="2000"/>
          </a:p>
          <a:p>
            <a:r>
              <a:rPr lang="" altLang="en-US" sz="2000"/>
              <a:t>Run cmd, go to the compiled folder (named as “Release” or “Release_windows”) of the ShakeTheBox code, run the code: </a:t>
            </a:r>
          </a:p>
          <a:p>
            <a:pPr lvl="1"/>
            <a:r>
              <a:rPr lang="" altLang="en-US" sz="2000"/>
              <a:t>For windows: </a:t>
            </a:r>
            <a:r>
              <a:rPr lang="" altLang="en-US" sz="1600"/>
              <a:t>ShakeTheBox.exe [your </a:t>
            </a:r>
            <a:r>
              <a:rPr lang="" altLang="en-US" sz="1600">
                <a:sym typeface="+mn-ea"/>
              </a:rPr>
              <a:t>d</a:t>
            </a:r>
            <a:r>
              <a:rPr lang="en-US" altLang="en-US" sz="1600">
                <a:sym typeface="+mn-ea"/>
              </a:rPr>
              <a:t>irectory of the sample data</a:t>
            </a:r>
            <a:r>
              <a:rPr lang="" altLang="en-US" sz="1600"/>
              <a:t>]/SD00125/trackingconfig1.txt </a:t>
            </a:r>
          </a:p>
          <a:p>
            <a:pPr lvl="1"/>
            <a:r>
              <a:rPr lang="" altLang="en-US" sz="2000"/>
              <a:t>For linux: </a:t>
            </a:r>
            <a:r>
              <a:rPr lang="" altLang="en-US" sz="1600">
                <a:sym typeface="+mn-ea"/>
              </a:rPr>
              <a:t>./ShakeTheBox</a:t>
            </a:r>
            <a:r>
              <a:rPr lang="en-US" altLang="en-US" sz="1600">
                <a:sym typeface="+mn-ea"/>
              </a:rPr>
              <a:t> [your directory of the sample data]/SD00125/trackingconfig1.txt</a:t>
            </a:r>
            <a:endParaRPr lang="" altLang="en-US" sz="1600"/>
          </a:p>
          <a:p>
            <a:pPr lvl="1"/>
            <a:r>
              <a:rPr lang="" altLang="en-US" sz="2000"/>
              <a:t>and key in 0 twice.</a:t>
            </a:r>
          </a:p>
          <a:p>
            <a:pPr lvl="0"/>
            <a:endParaRPr lang="" altLang="en-US" sz="2285"/>
          </a:p>
          <a:p>
            <a:pPr lvl="0"/>
            <a:r>
              <a:rPr lang="" altLang="en-US" sz="2000"/>
              <a:t>And the code will be running automatically.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Test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The data will be saved in the Tracks folder.</a:t>
            </a:r>
          </a:p>
          <a:p>
            <a:endParaRPr lang="" altLang="en-US"/>
          </a:p>
          <a:p>
            <a:r>
              <a:rPr lang="" altLang="en-US"/>
              <a:t>So far, the code can be run normally.</a:t>
            </a:r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Eclipse (</a:t>
            </a:r>
            <a:r>
              <a:rPr lang="" altLang="en-US"/>
              <a:t>Both </a:t>
            </a:r>
            <a:r>
              <a:rPr lang="en-US" altLang="en-US"/>
              <a:t>windows </a:t>
            </a:r>
            <a:r>
              <a:rPr lang="" altLang="en-US"/>
              <a:t>and linux</a:t>
            </a:r>
            <a:r>
              <a:rPr lang="en-US" alt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Dowload Eclipse from:</a:t>
            </a:r>
          </a:p>
          <a:p>
            <a:pPr lvl="1"/>
            <a:r>
              <a:rPr lang="en-US" altLang="en-US"/>
              <a:t>https://www.eclipse.org/downloads/</a:t>
            </a:r>
          </a:p>
          <a:p>
            <a:pPr lvl="1"/>
            <a:endParaRPr lang="en-US" altLang="en-US"/>
          </a:p>
          <a:p>
            <a:pPr lvl="0"/>
            <a:r>
              <a:rPr lang="en-US" altLang="en-US" sz="3200"/>
              <a:t>Install Eclipse</a:t>
            </a:r>
          </a:p>
          <a:p>
            <a:pPr lvl="1"/>
            <a:r>
              <a:rPr lang="en-US" altLang="en-US" sz="2800"/>
              <a:t>select Eclipse IDE for C/C++ developers</a:t>
            </a:r>
          </a:p>
          <a:p>
            <a:pPr lvl="1"/>
            <a:r>
              <a:rPr lang="en-US" altLang="en-US" sz="2800"/>
              <a:t>The installer will automatically download and install nessesary Java and Eclipse.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git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git  from:</a:t>
            </a:r>
          </a:p>
          <a:p>
            <a:pPr lvl="1"/>
            <a:r>
              <a:rPr lang="en-US" altLang="en-US"/>
              <a:t>https://git-scm.com/download/win</a:t>
            </a:r>
          </a:p>
          <a:p>
            <a:endParaRPr lang="en-US" altLang="en-US"/>
          </a:p>
          <a:p>
            <a:r>
              <a:rPr lang="en-US" altLang="en-US"/>
              <a:t>Install git</a:t>
            </a:r>
          </a:p>
          <a:p>
            <a:pPr lvl="1"/>
            <a:r>
              <a:rPr lang="en-US" altLang="en-US"/>
              <a:t>Keep click Next to accept default settings and install git.</a:t>
            </a:r>
          </a:p>
          <a:p>
            <a:pPr lvl="1"/>
            <a:endParaRPr lang="en-US" altLang="en-US"/>
          </a:p>
          <a:p>
            <a:pPr lvl="0"/>
            <a:r>
              <a:rPr lang="" altLang="en-US"/>
              <a:t>For linux system, in the terminal:</a:t>
            </a:r>
          </a:p>
          <a:p>
            <a:pPr lvl="1"/>
            <a:r>
              <a:rPr lang="" altLang="en-US"/>
              <a:t>sudo apt install 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Download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Search git bash in your computer </a:t>
            </a:r>
            <a:r>
              <a:rPr lang="" altLang="en-US"/>
              <a:t>(for windows) or use terminal(for linux)</a:t>
            </a:r>
          </a:p>
          <a:p>
            <a:endParaRPr lang="en-US" altLang="en-US"/>
          </a:p>
          <a:p>
            <a:r>
              <a:rPr lang="en-US" altLang="en-US"/>
              <a:t>Use cd to direct to a folder you want to download the code to</a:t>
            </a:r>
          </a:p>
          <a:p>
            <a:endParaRPr lang="en-US" altLang="en-US"/>
          </a:p>
          <a:p>
            <a:r>
              <a:rPr lang="en-US" altLang="en-US"/>
              <a:t>Use the following command to download the code</a:t>
            </a:r>
          </a:p>
          <a:p>
            <a:pPr lvl="1"/>
            <a:r>
              <a:rPr lang="en-US" altLang="en-US"/>
              <a:t>git clone https://github.com/JHU-NI-LAB/OpenLPT_Shake-The-Box.git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up the code in Eclispe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Lauch Eclispe</a:t>
            </a:r>
          </a:p>
          <a:p>
            <a:endParaRPr lang="en-US" altLang="en-US"/>
          </a:p>
          <a:p>
            <a:r>
              <a:rPr lang="en-US" altLang="en-US"/>
              <a:t>File &gt; import &gt; General &gt; Existing projects into workspace</a:t>
            </a:r>
          </a:p>
          <a:p>
            <a:endParaRPr lang="en-US" altLang="en-US"/>
          </a:p>
          <a:p>
            <a:r>
              <a:rPr lang="en-US" altLang="en-US"/>
              <a:t>In the pop-up windows, browse the folder you save the code:</a:t>
            </a:r>
          </a:p>
          <a:p>
            <a:pPr lvl="1"/>
            <a:r>
              <a:rPr lang="en-US" altLang="en-US"/>
              <a:t>[your folder]\OpenLPT_Shake-The-Box\ShakeTheBox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Set up the code in Eclispe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“ShakeTheBox” will show up in the popup windows, select it and click finish.</a:t>
            </a:r>
          </a:p>
          <a:p>
            <a:endParaRPr lang="en-US" altLang="en-US"/>
          </a:p>
          <a:p>
            <a:r>
              <a:rPr lang="en-US" altLang="en-US"/>
              <a:t>close the welcome page, and the code will show up in the workspace.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gcc</a:t>
            </a:r>
            <a:r>
              <a:rPr lang="" altLang="en-US"/>
              <a:t>(for 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Windows: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nuwen.net/mingw.html#install</a:t>
            </a:r>
            <a:endParaRPr lang="en-US" sz="2400" dirty="0" smtClean="0"/>
          </a:p>
          <a:p>
            <a:pPr lvl="1"/>
            <a:r>
              <a:rPr lang="en-US" sz="2400" dirty="0" smtClean="0"/>
              <a:t>download </a:t>
            </a:r>
            <a:r>
              <a:rPr lang="en-US" sz="2400" dirty="0"/>
              <a:t>the </a:t>
            </a:r>
            <a:r>
              <a:rPr lang="en-US" sz="2400" dirty="0" err="1" smtClean="0"/>
              <a:t>mingw</a:t>
            </a:r>
            <a:r>
              <a:rPr lang="en-US" sz="2400" dirty="0" smtClean="0"/>
              <a:t> </a:t>
            </a:r>
            <a:r>
              <a:rPr lang="en-US" sz="2400" dirty="0"/>
              <a:t>installer to a folder (remember this folder)</a:t>
            </a:r>
          </a:p>
          <a:p>
            <a:pPr lvl="1"/>
            <a:r>
              <a:rPr lang="en-US" sz="2400" dirty="0"/>
              <a:t>install </a:t>
            </a:r>
            <a:r>
              <a:rPr lang="en-US" sz="2400" dirty="0" err="1" smtClean="0"/>
              <a:t>mingw</a:t>
            </a:r>
            <a:r>
              <a:rPr lang="en-US" sz="2400" dirty="0"/>
              <a:t> </a:t>
            </a:r>
            <a:r>
              <a:rPr lang="en-US" sz="2400" dirty="0" smtClean="0"/>
              <a:t>according to How To Install link on </a:t>
            </a:r>
            <a:r>
              <a:rPr lang="en-US" sz="2400" smtClean="0"/>
              <a:t>the page.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Install gcc (for 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In terminal:</a:t>
            </a:r>
          </a:p>
          <a:p>
            <a:pPr lvl="1"/>
            <a:r>
              <a:rPr lang="" altLang="en-US"/>
              <a:t>sudo apt install gcc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installing gcc, then the code can be built.</a:t>
            </a:r>
          </a:p>
          <a:p>
            <a:pPr lvl="1"/>
            <a:r>
              <a:rPr lang="en-US" altLang="en-US" sz="2800"/>
              <a:t>click the drop-down list</a:t>
            </a:r>
            <a:r>
              <a:rPr lang="en-US" altLang="en-US"/>
              <a:t> from</a:t>
            </a:r>
          </a:p>
          <a:p>
            <a:pPr lvl="1"/>
            <a:r>
              <a:rPr lang="en-US" altLang="en-US">
                <a:sym typeface="+mn-ea"/>
              </a:rPr>
              <a:t>For windows system, select Release_windows</a:t>
            </a:r>
          </a:p>
          <a:p>
            <a:pPr lvl="1"/>
            <a:r>
              <a:rPr lang="en-US" altLang="en-US">
                <a:sym typeface="+mn-ea"/>
              </a:rPr>
              <a:t>For linux system, select Release</a:t>
            </a:r>
            <a:endParaRPr lang="en-US" altLang="en-US"/>
          </a:p>
          <a:p>
            <a:r>
              <a:rPr lang="en-US" altLang="en-US"/>
              <a:t> Wait the building process to be finished.</a:t>
            </a:r>
          </a:p>
          <a:p>
            <a:r>
              <a:rPr lang="en-US" altLang="en-US"/>
              <a:t>The executable file for ShakeTheBox will show up under the folder:</a:t>
            </a:r>
          </a:p>
          <a:p>
            <a:pPr lvl="1"/>
            <a:r>
              <a:rPr lang="en-US" altLang="en-US" sz="2400"/>
              <a:t>[folder of the ShakeTheBox code]/Release_windows</a:t>
            </a:r>
          </a:p>
          <a:p>
            <a:pPr lvl="1"/>
            <a:r>
              <a:rPr lang="en-US" altLang="en-US" sz="2400"/>
              <a:t>or </a:t>
            </a:r>
            <a:r>
              <a:rPr lang="en-US" altLang="en-US" sz="2400">
                <a:sym typeface="+mn-ea"/>
              </a:rPr>
              <a:t>[folder of the ShakeTheBox code]/Release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0" y="2306320"/>
            <a:ext cx="505460" cy="36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宋体</vt:lpstr>
      <vt:lpstr>Arial</vt:lpstr>
      <vt:lpstr>Calibri</vt:lpstr>
      <vt:lpstr>Calibri Light</vt:lpstr>
      <vt:lpstr>1_Office</vt:lpstr>
      <vt:lpstr>Tutourial for OpenLPT</vt:lpstr>
      <vt:lpstr>Install Eclipse (Both windows and linux)</vt:lpstr>
      <vt:lpstr>Install git (windows)</vt:lpstr>
      <vt:lpstr>Download Code </vt:lpstr>
      <vt:lpstr>Set up the code in Eclispe</vt:lpstr>
      <vt:lpstr>Set up the code in Eclispe</vt:lpstr>
      <vt:lpstr>Install gcc(for windows)</vt:lpstr>
      <vt:lpstr>Install gcc (for linux)</vt:lpstr>
      <vt:lpstr>Build the code</vt:lpstr>
      <vt:lpstr>Test the code</vt:lpstr>
      <vt:lpstr>Test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Tutourial for OpenLPT</dc:title>
  <dc:creator>tanshiyong</dc:creator>
  <cp:lastModifiedBy>Shiyong Tan</cp:lastModifiedBy>
  <cp:revision>17</cp:revision>
  <dcterms:created xsi:type="dcterms:W3CDTF">2020-02-03T00:15:10Z</dcterms:created>
  <dcterms:modified xsi:type="dcterms:W3CDTF">2020-06-11T20:55:20Z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