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Alisa_Quest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Дубровский В.  Ильичев Д. (создатели)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ял2\Desktop\vqGVU-qSyk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6929486" cy="4794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ял2\Desktop\RVzq0pMt2j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8086053" cy="4283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Создать </a:t>
            </a:r>
            <a:r>
              <a:rPr lang="ru-RU" dirty="0" err="1" smtClean="0"/>
              <a:t>квест</a:t>
            </a:r>
            <a:r>
              <a:rPr lang="ru-RU" dirty="0" smtClean="0"/>
              <a:t> для приятного проведения времени людьми</a:t>
            </a:r>
          </a:p>
          <a:p>
            <a:r>
              <a:rPr lang="ru-RU" dirty="0" smtClean="0"/>
              <a:t>2. Проверить свои знания и умения полученные за весь курс  </a:t>
            </a:r>
            <a:r>
              <a:rPr lang="ru-RU" dirty="0" err="1" smtClean="0"/>
              <a:t>Яндекс</a:t>
            </a:r>
            <a:r>
              <a:rPr lang="ru-RU" dirty="0" smtClean="0"/>
              <a:t> Лицей</a:t>
            </a:r>
          </a:p>
          <a:p>
            <a:r>
              <a:rPr lang="ru-RU" dirty="0" smtClean="0"/>
              <a:t>3. Написать прекрасный(возможно) </a:t>
            </a:r>
            <a:r>
              <a:rPr lang="ru-RU" dirty="0" err="1" smtClean="0"/>
              <a:t>квест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</Words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Alisa_Quest</vt:lpstr>
      <vt:lpstr>Фрагмент кода</vt:lpstr>
      <vt:lpstr>Интерфейс программы</vt:lpstr>
      <vt:lpstr>Цели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Alisa_Quest</dc:title>
  <dc:creator>ял2</dc:creator>
  <cp:lastModifiedBy>ял2</cp:lastModifiedBy>
  <cp:revision>6</cp:revision>
  <dcterms:created xsi:type="dcterms:W3CDTF">2019-04-25T13:50:30Z</dcterms:created>
  <dcterms:modified xsi:type="dcterms:W3CDTF">2019-04-25T15:32:11Z</dcterms:modified>
</cp:coreProperties>
</file>