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4" r:id="rId8"/>
    <p:sldId id="262" r:id="rId9"/>
    <p:sldId id="25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3%D0%B5%D1%80%D0%BC%D0%B0%D0%BD%D0%B8%D1%8F" TargetMode="External"/><Relationship Id="rId13" Type="http://schemas.openxmlformats.org/officeDocument/2006/relationships/hyperlink" Target="https://ru.wikipedia.org/wiki/%D0%A0%D0%B0%D0%B4%D0%B8%D0%BE_86%D0%A0%D0%9A" TargetMode="External"/><Relationship Id="rId18" Type="http://schemas.openxmlformats.org/officeDocument/2006/relationships/hyperlink" Target="https://ru.wikipedia.org/wiki/Nokia_N70" TargetMode="External"/><Relationship Id="rId3" Type="http://schemas.openxmlformats.org/officeDocument/2006/relationships/hyperlink" Target="https://ru.wikipedia.org/wiki/Gremlin" TargetMode="External"/><Relationship Id="rId7" Type="http://schemas.openxmlformats.org/officeDocument/2006/relationships/hyperlink" Target="https://ru.wikipedia.org/wiki/TRS-80" TargetMode="External"/><Relationship Id="rId12" Type="http://schemas.openxmlformats.org/officeDocument/2006/relationships/hyperlink" Target="https://ru.wikipedia.org/wiki/1980_%D0%B3%D0%BE%D0%B4" TargetMode="External"/><Relationship Id="rId17" Type="http://schemas.openxmlformats.org/officeDocument/2006/relationships/hyperlink" Target="https://ru.wikipedia.org/wiki/Snakes_(N-Gage)" TargetMode="External"/><Relationship Id="rId2" Type="http://schemas.openxmlformats.org/officeDocument/2006/relationships/hyperlink" Target="https://ru.wikipedia.org/wiki/%D0%98%D0%B3%D1%80%D0%BE%D0%B2%D0%BE%D0%B9_%D0%B0%D0%B2%D1%82%D0%BE%D0%BC%D0%B0%D1%82_(%D0%B2%D0%B8%D0%B4%D0%B5%D0%BE%D0%B8%D0%B3%D1%80%D1%8B)" TargetMode="External"/><Relationship Id="rId16" Type="http://schemas.openxmlformats.org/officeDocument/2006/relationships/hyperlink" Target="https://ru.wikipedia.org/wiki/MS-D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1979_%D0%B3%D0%BE%D0%B4" TargetMode="External"/><Relationship Id="rId11" Type="http://schemas.openxmlformats.org/officeDocument/2006/relationships/hyperlink" Target="https://ru.wikipedia.org/wiki/Texas_Instruments_TI-99/4A" TargetMode="External"/><Relationship Id="rId5" Type="http://schemas.openxmlformats.org/officeDocument/2006/relationships/hyperlink" Target="https://ru.wikipedia.org/wiki/Snake_(%D0%B8%D0%B3%D1%80%D0%B0)#cite_note-RTM07-1" TargetMode="External"/><Relationship Id="rId15" Type="http://schemas.openxmlformats.org/officeDocument/2006/relationships/hyperlink" Target="https://ru.wikipedia.org/w/index.php?title=Nibbles_(%D0%B8%D0%B3%D1%80%D0%B0)&amp;action=edit&amp;redlink=1" TargetMode="External"/><Relationship Id="rId10" Type="http://schemas.openxmlformats.org/officeDocument/2006/relationships/hyperlink" Target="https://ru.wikipedia.org/wiki/Milton_Bradley_Company" TargetMode="External"/><Relationship Id="rId19" Type="http://schemas.openxmlformats.org/officeDocument/2006/relationships/hyperlink" Target="https://ru.wikipedia.org/wiki/Nokia" TargetMode="External"/><Relationship Id="rId4" Type="http://schemas.openxmlformats.org/officeDocument/2006/relationships/hyperlink" Target="https://ru.wikipedia.org/wiki/1977_%D0%B3%D0%BE%D0%B4" TargetMode="External"/><Relationship Id="rId9" Type="http://schemas.openxmlformats.org/officeDocument/2006/relationships/hyperlink" Target="https://ru.wikipedia.org/wiki/Commodore_VIC-20" TargetMode="External"/><Relationship Id="rId14" Type="http://schemas.openxmlformats.org/officeDocument/2006/relationships/hyperlink" Target="https://ru.wikipedia.org/wiki/Snake_(%D0%B8%D0%B3%D1%80%D0%B0)#cite_note-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8901" y="725247"/>
            <a:ext cx="10572000" cy="2971051"/>
          </a:xfrm>
        </p:spPr>
        <p:txBody>
          <a:bodyPr/>
          <a:lstStyle/>
          <a:p>
            <a:r>
              <a:rPr lang="ru-RU" dirty="0" smtClean="0"/>
              <a:t>Змейка(</a:t>
            </a:r>
            <a:r>
              <a:rPr lang="en-US" dirty="0" smtClean="0"/>
              <a:t>Python</a:t>
            </a:r>
            <a:r>
              <a:rPr lang="ru-RU" dirty="0" smtClean="0"/>
              <a:t>) на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Авторы</a:t>
            </a:r>
            <a:r>
              <a:rPr lang="en-US" dirty="0" smtClean="0"/>
              <a:t>:</a:t>
            </a:r>
            <a:r>
              <a:rPr lang="ru-RU" dirty="0" smtClean="0"/>
              <a:t> Ильичев Дмитрий и </a:t>
            </a:r>
            <a:r>
              <a:rPr lang="ru-RU" dirty="0" err="1" smtClean="0"/>
              <a:t>Геворг</a:t>
            </a:r>
            <a:r>
              <a:rPr lang="ru-RU" dirty="0" smtClean="0"/>
              <a:t> Рубенян</a:t>
            </a:r>
            <a:r>
              <a:rPr lang="en-US" dirty="0" smtClean="0"/>
              <a:t>(</a:t>
            </a:r>
            <a:r>
              <a:rPr lang="ru-RU" dirty="0" smtClean="0"/>
              <a:t>отдел разработок 89</a:t>
            </a:r>
            <a:r>
              <a:rPr lang="en-US" dirty="0" smtClean="0"/>
              <a:t>squad)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796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054100"/>
            <a:ext cx="9728200" cy="5245100"/>
          </a:xfrm>
        </p:spPr>
      </p:pic>
    </p:spTree>
    <p:extLst>
      <p:ext uri="{BB962C8B-B14F-4D97-AF65-F5344CB8AC3E}">
        <p14:creationId xmlns:p14="http://schemas.microsoft.com/office/powerpoint/2010/main" val="415519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истории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222287"/>
            <a:ext cx="12001500" cy="4635713"/>
          </a:xfrm>
        </p:spPr>
        <p:txBody>
          <a:bodyPr>
            <a:normAutofit/>
          </a:bodyPr>
          <a:lstStyle/>
          <a:p>
            <a:r>
              <a:rPr lang="ru-RU" dirty="0"/>
              <a:t>Первой игрой этого плана был </a:t>
            </a:r>
            <a:r>
              <a:rPr lang="ru-RU" dirty="0">
                <a:hlinkClick r:id="rId2" tooltip="Игровой автомат (видеоигры)"/>
              </a:rPr>
              <a:t>игровой автомат</a:t>
            </a:r>
            <a:r>
              <a:rPr lang="ru-RU" dirty="0"/>
              <a:t> </a:t>
            </a:r>
            <a:r>
              <a:rPr lang="ru-RU" i="1" dirty="0" err="1"/>
              <a:t>Hustle</a:t>
            </a:r>
            <a:r>
              <a:rPr lang="ru-RU" dirty="0"/>
              <a:t>, выпущенный фирмой </a:t>
            </a:r>
            <a:r>
              <a:rPr lang="ru-RU" dirty="0" err="1">
                <a:hlinkClick r:id="rId3" tooltip="Gremlin"/>
              </a:rPr>
              <a:t>Gremlin</a:t>
            </a:r>
            <a:r>
              <a:rPr lang="ru-RU" dirty="0"/>
              <a:t> в </a:t>
            </a:r>
            <a:r>
              <a:rPr lang="ru-RU" dirty="0">
                <a:hlinkClick r:id="rId4" tooltip="1977 год"/>
              </a:rPr>
              <a:t>1977 году</a:t>
            </a:r>
            <a:r>
              <a:rPr lang="ru-RU" dirty="0"/>
              <a:t>.</a:t>
            </a:r>
            <a:r>
              <a:rPr lang="ru-RU" baseline="30000" dirty="0">
                <a:hlinkClick r:id="rId5"/>
              </a:rPr>
              <a:t>[1]</a:t>
            </a:r>
            <a:r>
              <a:rPr lang="ru-RU" dirty="0"/>
              <a:t> Одна из первых реализаций (возможно, первая) на домашнем компьютере была сделана в </a:t>
            </a:r>
            <a:r>
              <a:rPr lang="ru-RU" dirty="0">
                <a:hlinkClick r:id="rId6" tooltip="1979 год"/>
              </a:rPr>
              <a:t>1979 году</a:t>
            </a:r>
            <a:r>
              <a:rPr lang="ru-RU" dirty="0"/>
              <a:t> на компьютере </a:t>
            </a:r>
            <a:r>
              <a:rPr lang="ru-RU" dirty="0">
                <a:hlinkClick r:id="rId7" tooltip="TRS-80"/>
              </a:rPr>
              <a:t>TRS-80</a:t>
            </a:r>
            <a:r>
              <a:rPr lang="ru-RU" dirty="0"/>
              <a:t>, автор F. </a:t>
            </a:r>
            <a:r>
              <a:rPr lang="ru-RU" dirty="0" err="1"/>
              <a:t>Seger</a:t>
            </a:r>
            <a:r>
              <a:rPr lang="ru-RU" dirty="0"/>
              <a:t> (</a:t>
            </a:r>
            <a:r>
              <a:rPr lang="ru-RU" dirty="0">
                <a:hlinkClick r:id="rId8" tooltip="Германия"/>
              </a:rPr>
              <a:t>Германия</a:t>
            </a:r>
            <a:r>
              <a:rPr lang="ru-RU" dirty="0"/>
              <a:t>). Вскоре после неё вышла версия для </a:t>
            </a:r>
            <a:r>
              <a:rPr lang="ru-RU" dirty="0" err="1">
                <a:hlinkClick r:id="rId9" tooltip="Commodore VIC-20"/>
              </a:rPr>
              <a:t>Commodore</a:t>
            </a:r>
            <a:r>
              <a:rPr lang="ru-RU" dirty="0">
                <a:hlinkClick r:id="rId9" tooltip="Commodore VIC-20"/>
              </a:rPr>
              <a:t> VIC-20</a:t>
            </a:r>
            <a:r>
              <a:rPr lang="ru-RU" dirty="0"/>
              <a:t>, под названием </a:t>
            </a:r>
            <a:r>
              <a:rPr lang="ru-RU" i="1" dirty="0" err="1"/>
              <a:t>Worms</a:t>
            </a:r>
            <a:r>
              <a:rPr lang="ru-RU" dirty="0"/>
              <a:t>. Микрокомпьютерная версия игры </a:t>
            </a:r>
            <a:r>
              <a:rPr lang="ru-RU" i="1" dirty="0" err="1"/>
              <a:t>Hustle</a:t>
            </a:r>
            <a:r>
              <a:rPr lang="ru-RU" dirty="0"/>
              <a:t> была выпущена </a:t>
            </a:r>
            <a:r>
              <a:rPr lang="ru-RU" dirty="0" err="1">
                <a:hlinkClick r:id="rId10" tooltip="Milton Bradley Company"/>
              </a:rPr>
              <a:t>Milton</a:t>
            </a:r>
            <a:r>
              <a:rPr lang="ru-RU" dirty="0">
                <a:hlinkClick r:id="rId10" tooltip="Milton Bradley Company"/>
              </a:rPr>
              <a:t> </a:t>
            </a:r>
            <a:r>
              <a:rPr lang="ru-RU" dirty="0" err="1">
                <a:hlinkClick r:id="rId10" tooltip="Milton Bradley Company"/>
              </a:rPr>
              <a:t>Bradley</a:t>
            </a:r>
            <a:r>
              <a:rPr lang="ru-RU" dirty="0"/>
              <a:t> для компьютера </a:t>
            </a:r>
            <a:r>
              <a:rPr lang="ru-RU" dirty="0">
                <a:hlinkClick r:id="rId11" tooltip="Texas Instruments TI-99/4A"/>
              </a:rPr>
              <a:t>TI-99/4A</a:t>
            </a:r>
            <a:r>
              <a:rPr lang="ru-RU" dirty="0"/>
              <a:t> в </a:t>
            </a:r>
            <a:r>
              <a:rPr lang="ru-RU" dirty="0">
                <a:hlinkClick r:id="rId12" tooltip="1980 год"/>
              </a:rPr>
              <a:t>1980 году</a:t>
            </a:r>
            <a:r>
              <a:rPr lang="ru-RU" dirty="0"/>
              <a:t>.</a:t>
            </a:r>
            <a:r>
              <a:rPr lang="ru-RU" baseline="30000" dirty="0">
                <a:hlinkClick r:id="rId5"/>
              </a:rPr>
              <a:t>[1]</a:t>
            </a:r>
            <a:r>
              <a:rPr lang="ru-RU" dirty="0"/>
              <a:t> Версии игры существовали и на многих советских компьютерах, например — на </a:t>
            </a:r>
            <a:r>
              <a:rPr lang="ru-RU" dirty="0">
                <a:hlinkClick r:id="rId13" tooltip="Радио 86РК"/>
              </a:rPr>
              <a:t>Радио 86РК</a:t>
            </a:r>
            <a:r>
              <a:rPr lang="ru-RU" baseline="30000" dirty="0">
                <a:hlinkClick r:id="rId14"/>
              </a:rPr>
              <a:t>[2]</a:t>
            </a:r>
            <a:r>
              <a:rPr lang="ru-RU" dirty="0"/>
              <a:t>.</a:t>
            </a:r>
          </a:p>
          <a:p>
            <a:r>
              <a:rPr lang="ru-RU" dirty="0"/>
              <a:t>В число известных вариантов </a:t>
            </a:r>
            <a:r>
              <a:rPr lang="ru-RU" i="1" dirty="0"/>
              <a:t>Питона</a:t>
            </a:r>
            <a:r>
              <a:rPr lang="ru-RU" dirty="0"/>
              <a:t> входит игра </a:t>
            </a:r>
            <a:r>
              <a:rPr lang="ru-RU" i="1" dirty="0" err="1">
                <a:hlinkClick r:id="rId15" tooltip="Nibbles (игра) (страница отсутствует)"/>
              </a:rPr>
              <a:t>Nibbles</a:t>
            </a:r>
            <a:r>
              <a:rPr lang="ru-RU" dirty="0"/>
              <a:t>, некоторое время входившая в комплект </a:t>
            </a:r>
            <a:r>
              <a:rPr lang="ru-RU" dirty="0">
                <a:hlinkClick r:id="rId16" tooltip="MS-DOS"/>
              </a:rPr>
              <a:t>MS-DOS</a:t>
            </a:r>
            <a:r>
              <a:rPr lang="ru-RU" dirty="0"/>
              <a:t>.</a:t>
            </a:r>
          </a:p>
          <a:p>
            <a:r>
              <a:rPr lang="ru-RU" dirty="0">
                <a:hlinkClick r:id="rId17" tooltip="Snakes (N-Gage)"/>
              </a:rPr>
              <a:t>Трёхмерная версия </a:t>
            </a:r>
            <a:r>
              <a:rPr lang="ru-RU" i="1" dirty="0">
                <a:hlinkClick r:id="rId17" tooltip="Snakes (N-Gage)"/>
              </a:rPr>
              <a:t>Питона</a:t>
            </a:r>
            <a:r>
              <a:rPr lang="ru-RU" dirty="0"/>
              <a:t> существует для телефона </a:t>
            </a:r>
            <a:r>
              <a:rPr lang="ru-RU" dirty="0" err="1">
                <a:hlinkClick r:id="rId18" tooltip="Nokia N70"/>
              </a:rPr>
              <a:t>Nokia</a:t>
            </a:r>
            <a:r>
              <a:rPr lang="ru-RU" dirty="0">
                <a:hlinkClick r:id="rId18" tooltip="Nokia N70"/>
              </a:rPr>
              <a:t> N70</a:t>
            </a:r>
            <a:r>
              <a:rPr lang="ru-RU" dirty="0"/>
              <a:t> и последующих телефонов </a:t>
            </a:r>
            <a:r>
              <a:rPr lang="ru-RU" dirty="0" err="1">
                <a:hlinkClick r:id="rId19" tooltip="Nokia"/>
              </a:rPr>
              <a:t>Nokia</a:t>
            </a:r>
            <a:r>
              <a:rPr lang="ru-RU" dirty="0"/>
              <a:t>. Также она реализована на PC (скриншот справа).</a:t>
            </a:r>
          </a:p>
          <a:p>
            <a:r>
              <a:rPr lang="ru-RU" dirty="0"/>
              <a:t>В настоящее время только для </a:t>
            </a:r>
            <a:r>
              <a:rPr lang="ru-RU" dirty="0" err="1"/>
              <a:t>iOS</a:t>
            </a:r>
            <a:r>
              <a:rPr lang="ru-RU" dirty="0"/>
              <a:t> существует более трехсот вариантов игры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81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14300"/>
            <a:ext cx="11925300" cy="6616700"/>
          </a:xfrm>
        </p:spPr>
      </p:pic>
    </p:spTree>
    <p:extLst>
      <p:ext uri="{BB962C8B-B14F-4D97-AF65-F5344CB8AC3E}">
        <p14:creationId xmlns:p14="http://schemas.microsoft.com/office/powerpoint/2010/main" val="151527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342900"/>
            <a:ext cx="10571998" cy="5016500"/>
          </a:xfrm>
        </p:spPr>
        <p:txBody>
          <a:bodyPr/>
          <a:lstStyle/>
          <a:p>
            <a:r>
              <a:rPr lang="ru-RU" dirty="0" smtClean="0"/>
              <a:t>При включении вас встретит дизайн проработанный лучшими художниками, элегантный ,но не пошлый и не вычурный. Мы очень старались сделать его именно таким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flipH="1">
            <a:off x="0" y="3530600"/>
            <a:ext cx="171012" cy="88039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18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036638"/>
            <a:ext cx="10871200" cy="4995861"/>
          </a:xfrm>
        </p:spPr>
      </p:pic>
    </p:spTree>
    <p:extLst>
      <p:ext uri="{BB962C8B-B14F-4D97-AF65-F5344CB8AC3E}">
        <p14:creationId xmlns:p14="http://schemas.microsoft.com/office/powerpoint/2010/main" val="344034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660400"/>
            <a:ext cx="11163300" cy="5765800"/>
          </a:xfrm>
        </p:spPr>
      </p:pic>
    </p:spTree>
    <p:extLst>
      <p:ext uri="{BB962C8B-B14F-4D97-AF65-F5344CB8AC3E}">
        <p14:creationId xmlns:p14="http://schemas.microsoft.com/office/powerpoint/2010/main" val="309843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Всего доступно три уровня сложности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0000" y="2730287"/>
            <a:ext cx="10554574" cy="3636511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Легкий – змейка движется со скоростью 15</a:t>
            </a:r>
          </a:p>
          <a:p>
            <a:r>
              <a:rPr lang="ru-RU" sz="3200" dirty="0" smtClean="0"/>
              <a:t>Средний – Змейка движется со скоростью 25</a:t>
            </a:r>
          </a:p>
          <a:p>
            <a:r>
              <a:rPr lang="ru-RU" sz="3200" dirty="0" smtClean="0"/>
              <a:t>Сложный – змейка движется со скоростью 35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0335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" y="965200"/>
            <a:ext cx="106299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8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177800"/>
            <a:ext cx="10571998" cy="4381500"/>
          </a:xfrm>
        </p:spPr>
        <p:txBody>
          <a:bodyPr/>
          <a:lstStyle/>
          <a:p>
            <a:r>
              <a:rPr lang="ru-RU" dirty="0" smtClean="0"/>
              <a:t>Мы решили не отходить от присущего первой версии этой игры минимализма и намеренно пренебрегли детализацией ради эстетики 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118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610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TM03457503[[fn=Цитируемая]]</Template>
  <TotalTime>76</TotalTime>
  <Words>93</Words>
  <Application>Microsoft Office PowerPoint</Application>
  <PresentationFormat>Широкоэкранный</PresentationFormat>
  <Paragraphs>13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Цитаты</vt:lpstr>
      <vt:lpstr>Змейка(Python) на Python</vt:lpstr>
      <vt:lpstr>Немного истории</vt:lpstr>
      <vt:lpstr>Презентация PowerPoint</vt:lpstr>
      <vt:lpstr>При включении вас встретит дизайн проработанный лучшими художниками, элегантный ,но не пошлый и не вычурный. Мы очень старались сделать его именно таким </vt:lpstr>
      <vt:lpstr>Презентация PowerPoint</vt:lpstr>
      <vt:lpstr>Презентация PowerPoint</vt:lpstr>
      <vt:lpstr>Всего доступно три уровня сложности</vt:lpstr>
      <vt:lpstr>Презентация PowerPoint</vt:lpstr>
      <vt:lpstr>Мы решили не отходить от присущего первой версии этой игры минимализма и намеренно пренебрегли детализацией ради эстетики 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Змейка(Python) на Python</dc:title>
  <dc:creator>044 RENO</dc:creator>
  <cp:lastModifiedBy>044 RENO</cp:lastModifiedBy>
  <cp:revision>6</cp:revision>
  <dcterms:created xsi:type="dcterms:W3CDTF">2019-02-10T19:20:06Z</dcterms:created>
  <dcterms:modified xsi:type="dcterms:W3CDTF">2019-02-10T20:53:47Z</dcterms:modified>
</cp:coreProperties>
</file>