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72" r:id="rId5"/>
    <p:sldId id="273" r:id="rId6"/>
    <p:sldId id="261" r:id="rId7"/>
    <p:sldId id="257" r:id="rId8"/>
    <p:sldId id="258" r:id="rId9"/>
    <p:sldId id="285" r:id="rId10"/>
    <p:sldId id="293" r:id="rId11"/>
    <p:sldId id="302" r:id="rId12"/>
    <p:sldId id="301" r:id="rId13"/>
    <p:sldId id="259" r:id="rId14"/>
    <p:sldId id="303" r:id="rId15"/>
    <p:sldId id="26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www.luogu.com.cn/problem/li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35356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语言基础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孔德玮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3244850"/>
            <a:ext cx="1043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想要做一个爬虫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究竟应该怎样呢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4979956" y="1135225"/>
            <a:ext cx="1921452" cy="4587016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24" tIns="45712" rIns="91424" bIns="45712" numCol="1" anchor="t" anchorCtr="0" compatLnSpc="1"/>
          <a:p>
            <a:endParaRPr lang="zh-CN" altLang="en-US" sz="1280">
              <a:ea typeface="微软雅黑" panose="020B050302020402020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432029" y="139092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731891" y="2503703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6399850" y="357416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732219" y="4554364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箱子"/>
          <p:cNvSpPr/>
          <p:nvPr/>
        </p:nvSpPr>
        <p:spPr>
          <a:xfrm>
            <a:off x="6534150" y="3750945"/>
            <a:ext cx="518795" cy="433705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飞机"/>
          <p:cNvSpPr/>
          <p:nvPr/>
        </p:nvSpPr>
        <p:spPr bwMode="auto">
          <a:xfrm>
            <a:off x="6562725" y="1522730"/>
            <a:ext cx="522605" cy="522605"/>
          </a:xfrm>
          <a:custGeom>
            <a:avLst/>
            <a:gdLst>
              <a:gd name="T0" fmla="*/ 686385 w 13624"/>
              <a:gd name="T1" fmla="*/ 84727 h 15172"/>
              <a:gd name="T2" fmla="*/ 669887 w 13624"/>
              <a:gd name="T3" fmla="*/ 64792 h 15172"/>
              <a:gd name="T4" fmla="*/ 653508 w 13624"/>
              <a:gd name="T5" fmla="*/ 47585 h 15172"/>
              <a:gd name="T6" fmla="*/ 637366 w 13624"/>
              <a:gd name="T7" fmla="*/ 33108 h 15172"/>
              <a:gd name="T8" fmla="*/ 621224 w 13624"/>
              <a:gd name="T9" fmla="*/ 21241 h 15172"/>
              <a:gd name="T10" fmla="*/ 605201 w 13624"/>
              <a:gd name="T11" fmla="*/ 11985 h 15172"/>
              <a:gd name="T12" fmla="*/ 589415 w 13624"/>
              <a:gd name="T13" fmla="*/ 5221 h 15172"/>
              <a:gd name="T14" fmla="*/ 573748 w 13624"/>
              <a:gd name="T15" fmla="*/ 1305 h 15172"/>
              <a:gd name="T16" fmla="*/ 558200 w 13624"/>
              <a:gd name="T17" fmla="*/ 0 h 15172"/>
              <a:gd name="T18" fmla="*/ 149431 w 13624"/>
              <a:gd name="T19" fmla="*/ 580988 h 15172"/>
              <a:gd name="T20" fmla="*/ 149668 w 13624"/>
              <a:gd name="T21" fmla="*/ 1215612 h 15172"/>
              <a:gd name="T22" fmla="*/ 558200 w 13624"/>
              <a:gd name="T23" fmla="*/ 1800397 h 15172"/>
              <a:gd name="T24" fmla="*/ 569831 w 13624"/>
              <a:gd name="T25" fmla="*/ 1799685 h 15172"/>
              <a:gd name="T26" fmla="*/ 585380 w 13624"/>
              <a:gd name="T27" fmla="*/ 1796244 h 15172"/>
              <a:gd name="T28" fmla="*/ 601165 w 13624"/>
              <a:gd name="T29" fmla="*/ 1790310 h 15172"/>
              <a:gd name="T30" fmla="*/ 617189 w 13624"/>
              <a:gd name="T31" fmla="*/ 1781766 h 15172"/>
              <a:gd name="T32" fmla="*/ 633212 w 13624"/>
              <a:gd name="T33" fmla="*/ 1770493 h 15172"/>
              <a:gd name="T34" fmla="*/ 649472 w 13624"/>
              <a:gd name="T35" fmla="*/ 1756609 h 15172"/>
              <a:gd name="T36" fmla="*/ 665733 w 13624"/>
              <a:gd name="T37" fmla="*/ 1739996 h 15172"/>
              <a:gd name="T38" fmla="*/ 682231 w 13624"/>
              <a:gd name="T39" fmla="*/ 1720772 h 15172"/>
              <a:gd name="T40" fmla="*/ 1344403 w 13624"/>
              <a:gd name="T41" fmla="*/ 1051379 h 15172"/>
              <a:gd name="T42" fmla="*/ 1414786 w 13624"/>
              <a:gd name="T43" fmla="*/ 1042360 h 15172"/>
              <a:gd name="T44" fmla="*/ 1449918 w 13624"/>
              <a:gd name="T45" fmla="*/ 1035952 h 15172"/>
              <a:gd name="T46" fmla="*/ 1481965 w 13624"/>
              <a:gd name="T47" fmla="*/ 1028358 h 15172"/>
              <a:gd name="T48" fmla="*/ 1504634 w 13624"/>
              <a:gd name="T49" fmla="*/ 1021119 h 15172"/>
              <a:gd name="T50" fmla="*/ 1527423 w 13624"/>
              <a:gd name="T51" fmla="*/ 1010795 h 15172"/>
              <a:gd name="T52" fmla="*/ 1549855 w 13624"/>
              <a:gd name="T53" fmla="*/ 997148 h 15172"/>
              <a:gd name="T54" fmla="*/ 1572407 w 13624"/>
              <a:gd name="T55" fmla="*/ 980417 h 15172"/>
              <a:gd name="T56" fmla="*/ 1587599 w 13624"/>
              <a:gd name="T57" fmla="*/ 966414 h 15172"/>
              <a:gd name="T58" fmla="*/ 1602910 w 13624"/>
              <a:gd name="T59" fmla="*/ 947071 h 15172"/>
              <a:gd name="T60" fmla="*/ 1610743 w 13624"/>
              <a:gd name="T61" fmla="*/ 931882 h 15172"/>
              <a:gd name="T62" fmla="*/ 1614304 w 13624"/>
              <a:gd name="T63" fmla="*/ 921440 h 15172"/>
              <a:gd name="T64" fmla="*/ 1616322 w 13624"/>
              <a:gd name="T65" fmla="*/ 910878 h 15172"/>
              <a:gd name="T66" fmla="*/ 1617034 w 13624"/>
              <a:gd name="T67" fmla="*/ 900080 h 15172"/>
              <a:gd name="T68" fmla="*/ 1616441 w 13624"/>
              <a:gd name="T69" fmla="*/ 888332 h 15172"/>
              <a:gd name="T70" fmla="*/ 1613711 w 13624"/>
              <a:gd name="T71" fmla="*/ 873380 h 15172"/>
              <a:gd name="T72" fmla="*/ 1609082 w 13624"/>
              <a:gd name="T73" fmla="*/ 859140 h 15172"/>
              <a:gd name="T74" fmla="*/ 1602079 w 13624"/>
              <a:gd name="T75" fmla="*/ 845850 h 15172"/>
              <a:gd name="T76" fmla="*/ 1592940 w 13624"/>
              <a:gd name="T77" fmla="*/ 833271 h 15172"/>
              <a:gd name="T78" fmla="*/ 1581902 w 13624"/>
              <a:gd name="T79" fmla="*/ 821642 h 15172"/>
              <a:gd name="T80" fmla="*/ 1568490 w 13624"/>
              <a:gd name="T81" fmla="*/ 810725 h 15172"/>
              <a:gd name="T82" fmla="*/ 1553060 w 13624"/>
              <a:gd name="T83" fmla="*/ 800638 h 15172"/>
              <a:gd name="T84" fmla="*/ 1535494 w 13624"/>
              <a:gd name="T85" fmla="*/ 791382 h 15172"/>
              <a:gd name="T86" fmla="*/ 1515791 w 13624"/>
              <a:gd name="T87" fmla="*/ 782957 h 15172"/>
              <a:gd name="T88" fmla="*/ 1493952 w 13624"/>
              <a:gd name="T89" fmla="*/ 775481 h 15172"/>
              <a:gd name="T90" fmla="*/ 1463686 w 13624"/>
              <a:gd name="T91" fmla="*/ 767056 h 15172"/>
              <a:gd name="T92" fmla="*/ 1408258 w 13624"/>
              <a:gd name="T93" fmla="*/ 756376 h 15172"/>
              <a:gd name="T94" fmla="*/ 1344403 w 13624"/>
              <a:gd name="T95" fmla="*/ 749018 h 1517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3624" h="15172">
                <a:moveTo>
                  <a:pt x="11327" y="6312"/>
                </a:moveTo>
                <a:lnTo>
                  <a:pt x="10515" y="6254"/>
                </a:lnTo>
                <a:lnTo>
                  <a:pt x="5783" y="714"/>
                </a:lnTo>
                <a:lnTo>
                  <a:pt x="5748" y="670"/>
                </a:lnTo>
                <a:lnTo>
                  <a:pt x="5714" y="628"/>
                </a:lnTo>
                <a:lnTo>
                  <a:pt x="5679" y="586"/>
                </a:lnTo>
                <a:lnTo>
                  <a:pt x="5644" y="546"/>
                </a:lnTo>
                <a:lnTo>
                  <a:pt x="5609" y="508"/>
                </a:lnTo>
                <a:lnTo>
                  <a:pt x="5576" y="471"/>
                </a:lnTo>
                <a:lnTo>
                  <a:pt x="5541" y="436"/>
                </a:lnTo>
                <a:lnTo>
                  <a:pt x="5506" y="401"/>
                </a:lnTo>
                <a:lnTo>
                  <a:pt x="5472" y="369"/>
                </a:lnTo>
                <a:lnTo>
                  <a:pt x="5438" y="338"/>
                </a:lnTo>
                <a:lnTo>
                  <a:pt x="5403" y="308"/>
                </a:lnTo>
                <a:lnTo>
                  <a:pt x="5370" y="279"/>
                </a:lnTo>
                <a:lnTo>
                  <a:pt x="5335" y="252"/>
                </a:lnTo>
                <a:lnTo>
                  <a:pt x="5301" y="225"/>
                </a:lnTo>
                <a:lnTo>
                  <a:pt x="5268" y="201"/>
                </a:lnTo>
                <a:lnTo>
                  <a:pt x="5234" y="179"/>
                </a:lnTo>
                <a:lnTo>
                  <a:pt x="5200" y="157"/>
                </a:lnTo>
                <a:lnTo>
                  <a:pt x="5166" y="137"/>
                </a:lnTo>
                <a:lnTo>
                  <a:pt x="5132" y="117"/>
                </a:lnTo>
                <a:lnTo>
                  <a:pt x="5099" y="101"/>
                </a:lnTo>
                <a:lnTo>
                  <a:pt x="5065" y="84"/>
                </a:lnTo>
                <a:lnTo>
                  <a:pt x="5033" y="69"/>
                </a:lnTo>
                <a:lnTo>
                  <a:pt x="4999" y="56"/>
                </a:lnTo>
                <a:lnTo>
                  <a:pt x="4966" y="44"/>
                </a:lnTo>
                <a:lnTo>
                  <a:pt x="4932" y="34"/>
                </a:lnTo>
                <a:lnTo>
                  <a:pt x="4900" y="25"/>
                </a:lnTo>
                <a:lnTo>
                  <a:pt x="4866" y="17"/>
                </a:lnTo>
                <a:lnTo>
                  <a:pt x="4834" y="11"/>
                </a:lnTo>
                <a:lnTo>
                  <a:pt x="4801" y="6"/>
                </a:lnTo>
                <a:lnTo>
                  <a:pt x="4768" y="2"/>
                </a:lnTo>
                <a:lnTo>
                  <a:pt x="4736" y="0"/>
                </a:lnTo>
                <a:lnTo>
                  <a:pt x="4703" y="0"/>
                </a:lnTo>
                <a:lnTo>
                  <a:pt x="4047" y="0"/>
                </a:lnTo>
                <a:lnTo>
                  <a:pt x="7045" y="6405"/>
                </a:lnTo>
                <a:lnTo>
                  <a:pt x="2884" y="6714"/>
                </a:lnTo>
                <a:lnTo>
                  <a:pt x="1259" y="4896"/>
                </a:lnTo>
                <a:lnTo>
                  <a:pt x="0" y="4896"/>
                </a:lnTo>
                <a:lnTo>
                  <a:pt x="1667" y="7445"/>
                </a:lnTo>
                <a:lnTo>
                  <a:pt x="2" y="10244"/>
                </a:lnTo>
                <a:lnTo>
                  <a:pt x="1261" y="10244"/>
                </a:lnTo>
                <a:lnTo>
                  <a:pt x="2886" y="8425"/>
                </a:lnTo>
                <a:lnTo>
                  <a:pt x="7045" y="8734"/>
                </a:lnTo>
                <a:lnTo>
                  <a:pt x="4047" y="15172"/>
                </a:lnTo>
                <a:lnTo>
                  <a:pt x="4703" y="15172"/>
                </a:lnTo>
                <a:lnTo>
                  <a:pt x="4736" y="15171"/>
                </a:lnTo>
                <a:lnTo>
                  <a:pt x="4768" y="15170"/>
                </a:lnTo>
                <a:lnTo>
                  <a:pt x="4801" y="15166"/>
                </a:lnTo>
                <a:lnTo>
                  <a:pt x="4834" y="15161"/>
                </a:lnTo>
                <a:lnTo>
                  <a:pt x="4866" y="15154"/>
                </a:lnTo>
                <a:lnTo>
                  <a:pt x="4900" y="15147"/>
                </a:lnTo>
                <a:lnTo>
                  <a:pt x="4932" y="15137"/>
                </a:lnTo>
                <a:lnTo>
                  <a:pt x="4966" y="15128"/>
                </a:lnTo>
                <a:lnTo>
                  <a:pt x="4999" y="15116"/>
                </a:lnTo>
                <a:lnTo>
                  <a:pt x="5033" y="15103"/>
                </a:lnTo>
                <a:lnTo>
                  <a:pt x="5065" y="15087"/>
                </a:lnTo>
                <a:lnTo>
                  <a:pt x="5099" y="15071"/>
                </a:lnTo>
                <a:lnTo>
                  <a:pt x="5132" y="15053"/>
                </a:lnTo>
                <a:lnTo>
                  <a:pt x="5166" y="15035"/>
                </a:lnTo>
                <a:lnTo>
                  <a:pt x="5200" y="15015"/>
                </a:lnTo>
                <a:lnTo>
                  <a:pt x="5234" y="14993"/>
                </a:lnTo>
                <a:lnTo>
                  <a:pt x="5268" y="14971"/>
                </a:lnTo>
                <a:lnTo>
                  <a:pt x="5301" y="14946"/>
                </a:lnTo>
                <a:lnTo>
                  <a:pt x="5335" y="14920"/>
                </a:lnTo>
                <a:lnTo>
                  <a:pt x="5370" y="14893"/>
                </a:lnTo>
                <a:lnTo>
                  <a:pt x="5403" y="14864"/>
                </a:lnTo>
                <a:lnTo>
                  <a:pt x="5438" y="14834"/>
                </a:lnTo>
                <a:lnTo>
                  <a:pt x="5472" y="14803"/>
                </a:lnTo>
                <a:lnTo>
                  <a:pt x="5506" y="14769"/>
                </a:lnTo>
                <a:lnTo>
                  <a:pt x="5541" y="14736"/>
                </a:lnTo>
                <a:lnTo>
                  <a:pt x="5576" y="14700"/>
                </a:lnTo>
                <a:lnTo>
                  <a:pt x="5609" y="14663"/>
                </a:lnTo>
                <a:lnTo>
                  <a:pt x="5644" y="14624"/>
                </a:lnTo>
                <a:lnTo>
                  <a:pt x="5679" y="14585"/>
                </a:lnTo>
                <a:lnTo>
                  <a:pt x="5714" y="14544"/>
                </a:lnTo>
                <a:lnTo>
                  <a:pt x="5748" y="14501"/>
                </a:lnTo>
                <a:lnTo>
                  <a:pt x="5783" y="14458"/>
                </a:lnTo>
                <a:lnTo>
                  <a:pt x="10515" y="8918"/>
                </a:lnTo>
                <a:lnTo>
                  <a:pt x="11327" y="8860"/>
                </a:lnTo>
                <a:lnTo>
                  <a:pt x="11604" y="8823"/>
                </a:lnTo>
                <a:lnTo>
                  <a:pt x="11858" y="8792"/>
                </a:lnTo>
                <a:lnTo>
                  <a:pt x="11920" y="8784"/>
                </a:lnTo>
                <a:lnTo>
                  <a:pt x="11987" y="8774"/>
                </a:lnTo>
                <a:lnTo>
                  <a:pt x="12059" y="8761"/>
                </a:lnTo>
                <a:lnTo>
                  <a:pt x="12136" y="8746"/>
                </a:lnTo>
                <a:lnTo>
                  <a:pt x="12216" y="8730"/>
                </a:lnTo>
                <a:lnTo>
                  <a:pt x="12301" y="8710"/>
                </a:lnTo>
                <a:lnTo>
                  <a:pt x="12391" y="8690"/>
                </a:lnTo>
                <a:lnTo>
                  <a:pt x="12486" y="8666"/>
                </a:lnTo>
                <a:lnTo>
                  <a:pt x="12533" y="8654"/>
                </a:lnTo>
                <a:lnTo>
                  <a:pt x="12581" y="8640"/>
                </a:lnTo>
                <a:lnTo>
                  <a:pt x="12629" y="8623"/>
                </a:lnTo>
                <a:lnTo>
                  <a:pt x="12677" y="8605"/>
                </a:lnTo>
                <a:lnTo>
                  <a:pt x="12725" y="8586"/>
                </a:lnTo>
                <a:lnTo>
                  <a:pt x="12773" y="8564"/>
                </a:lnTo>
                <a:lnTo>
                  <a:pt x="12821" y="8542"/>
                </a:lnTo>
                <a:lnTo>
                  <a:pt x="12869" y="8518"/>
                </a:lnTo>
                <a:lnTo>
                  <a:pt x="12916" y="8491"/>
                </a:lnTo>
                <a:lnTo>
                  <a:pt x="12964" y="8464"/>
                </a:lnTo>
                <a:lnTo>
                  <a:pt x="13012" y="8434"/>
                </a:lnTo>
                <a:lnTo>
                  <a:pt x="13058" y="8403"/>
                </a:lnTo>
                <a:lnTo>
                  <a:pt x="13106" y="8370"/>
                </a:lnTo>
                <a:lnTo>
                  <a:pt x="13153" y="8335"/>
                </a:lnTo>
                <a:lnTo>
                  <a:pt x="13201" y="8299"/>
                </a:lnTo>
                <a:lnTo>
                  <a:pt x="13248" y="8262"/>
                </a:lnTo>
                <a:lnTo>
                  <a:pt x="13293" y="8223"/>
                </a:lnTo>
                <a:lnTo>
                  <a:pt x="13336" y="8183"/>
                </a:lnTo>
                <a:lnTo>
                  <a:pt x="13376" y="8144"/>
                </a:lnTo>
                <a:lnTo>
                  <a:pt x="13413" y="8104"/>
                </a:lnTo>
                <a:lnTo>
                  <a:pt x="13447" y="8063"/>
                </a:lnTo>
                <a:lnTo>
                  <a:pt x="13478" y="8022"/>
                </a:lnTo>
                <a:lnTo>
                  <a:pt x="13505" y="7981"/>
                </a:lnTo>
                <a:lnTo>
                  <a:pt x="13530" y="7939"/>
                </a:lnTo>
                <a:lnTo>
                  <a:pt x="13552" y="7896"/>
                </a:lnTo>
                <a:lnTo>
                  <a:pt x="13563" y="7874"/>
                </a:lnTo>
                <a:lnTo>
                  <a:pt x="13571" y="7853"/>
                </a:lnTo>
                <a:lnTo>
                  <a:pt x="13580" y="7831"/>
                </a:lnTo>
                <a:lnTo>
                  <a:pt x="13588" y="7809"/>
                </a:lnTo>
                <a:lnTo>
                  <a:pt x="13595" y="7788"/>
                </a:lnTo>
                <a:lnTo>
                  <a:pt x="13601" y="7765"/>
                </a:lnTo>
                <a:lnTo>
                  <a:pt x="13606" y="7744"/>
                </a:lnTo>
                <a:lnTo>
                  <a:pt x="13611" y="7721"/>
                </a:lnTo>
                <a:lnTo>
                  <a:pt x="13616" y="7699"/>
                </a:lnTo>
                <a:lnTo>
                  <a:pt x="13618" y="7676"/>
                </a:lnTo>
                <a:lnTo>
                  <a:pt x="13622" y="7654"/>
                </a:lnTo>
                <a:lnTo>
                  <a:pt x="13623" y="7631"/>
                </a:lnTo>
                <a:lnTo>
                  <a:pt x="13624" y="7608"/>
                </a:lnTo>
                <a:lnTo>
                  <a:pt x="13624" y="7585"/>
                </a:lnTo>
                <a:lnTo>
                  <a:pt x="13624" y="7552"/>
                </a:lnTo>
                <a:lnTo>
                  <a:pt x="13622" y="7520"/>
                </a:lnTo>
                <a:lnTo>
                  <a:pt x="13619" y="7486"/>
                </a:lnTo>
                <a:lnTo>
                  <a:pt x="13616" y="7454"/>
                </a:lnTo>
                <a:lnTo>
                  <a:pt x="13611" y="7422"/>
                </a:lnTo>
                <a:lnTo>
                  <a:pt x="13604" y="7391"/>
                </a:lnTo>
                <a:lnTo>
                  <a:pt x="13596" y="7360"/>
                </a:lnTo>
                <a:lnTo>
                  <a:pt x="13588" y="7329"/>
                </a:lnTo>
                <a:lnTo>
                  <a:pt x="13578" y="7299"/>
                </a:lnTo>
                <a:lnTo>
                  <a:pt x="13569" y="7270"/>
                </a:lnTo>
                <a:lnTo>
                  <a:pt x="13557" y="7240"/>
                </a:lnTo>
                <a:lnTo>
                  <a:pt x="13544" y="7212"/>
                </a:lnTo>
                <a:lnTo>
                  <a:pt x="13529" y="7183"/>
                </a:lnTo>
                <a:lnTo>
                  <a:pt x="13515" y="7155"/>
                </a:lnTo>
                <a:lnTo>
                  <a:pt x="13498" y="7128"/>
                </a:lnTo>
                <a:lnTo>
                  <a:pt x="13481" y="7101"/>
                </a:lnTo>
                <a:lnTo>
                  <a:pt x="13462" y="7074"/>
                </a:lnTo>
                <a:lnTo>
                  <a:pt x="13443" y="7049"/>
                </a:lnTo>
                <a:lnTo>
                  <a:pt x="13421" y="7022"/>
                </a:lnTo>
                <a:lnTo>
                  <a:pt x="13400" y="6997"/>
                </a:lnTo>
                <a:lnTo>
                  <a:pt x="13377" y="6972"/>
                </a:lnTo>
                <a:lnTo>
                  <a:pt x="13353" y="6948"/>
                </a:lnTo>
                <a:lnTo>
                  <a:pt x="13328" y="6924"/>
                </a:lnTo>
                <a:lnTo>
                  <a:pt x="13302" y="6900"/>
                </a:lnTo>
                <a:lnTo>
                  <a:pt x="13274" y="6877"/>
                </a:lnTo>
                <a:lnTo>
                  <a:pt x="13245" y="6855"/>
                </a:lnTo>
                <a:lnTo>
                  <a:pt x="13215" y="6832"/>
                </a:lnTo>
                <a:lnTo>
                  <a:pt x="13184" y="6810"/>
                </a:lnTo>
                <a:lnTo>
                  <a:pt x="13153" y="6789"/>
                </a:lnTo>
                <a:lnTo>
                  <a:pt x="13119" y="6768"/>
                </a:lnTo>
                <a:lnTo>
                  <a:pt x="13085" y="6747"/>
                </a:lnTo>
                <a:lnTo>
                  <a:pt x="13050" y="6728"/>
                </a:lnTo>
                <a:lnTo>
                  <a:pt x="13014" y="6707"/>
                </a:lnTo>
                <a:lnTo>
                  <a:pt x="12976" y="6688"/>
                </a:lnTo>
                <a:lnTo>
                  <a:pt x="12937" y="6669"/>
                </a:lnTo>
                <a:lnTo>
                  <a:pt x="12898" y="6651"/>
                </a:lnTo>
                <a:lnTo>
                  <a:pt x="12857" y="6633"/>
                </a:lnTo>
                <a:lnTo>
                  <a:pt x="12814" y="6615"/>
                </a:lnTo>
                <a:lnTo>
                  <a:pt x="12771" y="6598"/>
                </a:lnTo>
                <a:lnTo>
                  <a:pt x="12726" y="6581"/>
                </a:lnTo>
                <a:lnTo>
                  <a:pt x="12681" y="6566"/>
                </a:lnTo>
                <a:lnTo>
                  <a:pt x="12635" y="6549"/>
                </a:lnTo>
                <a:lnTo>
                  <a:pt x="12587" y="6535"/>
                </a:lnTo>
                <a:lnTo>
                  <a:pt x="12538" y="6519"/>
                </a:lnTo>
                <a:lnTo>
                  <a:pt x="12488" y="6505"/>
                </a:lnTo>
                <a:lnTo>
                  <a:pt x="12438" y="6490"/>
                </a:lnTo>
                <a:lnTo>
                  <a:pt x="12332" y="6464"/>
                </a:lnTo>
                <a:lnTo>
                  <a:pt x="12222" y="6439"/>
                </a:lnTo>
                <a:lnTo>
                  <a:pt x="12108" y="6416"/>
                </a:lnTo>
                <a:lnTo>
                  <a:pt x="11988" y="6393"/>
                </a:lnTo>
                <a:lnTo>
                  <a:pt x="11865" y="6374"/>
                </a:lnTo>
                <a:lnTo>
                  <a:pt x="11738" y="6356"/>
                </a:lnTo>
                <a:lnTo>
                  <a:pt x="11605" y="6339"/>
                </a:lnTo>
                <a:lnTo>
                  <a:pt x="11468" y="6325"/>
                </a:lnTo>
                <a:lnTo>
                  <a:pt x="11327" y="6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钟"/>
          <p:cNvSpPr/>
          <p:nvPr/>
        </p:nvSpPr>
        <p:spPr bwMode="auto">
          <a:xfrm>
            <a:off x="4852670" y="2625725"/>
            <a:ext cx="534035" cy="534035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沙漏"/>
          <p:cNvSpPr/>
          <p:nvPr/>
        </p:nvSpPr>
        <p:spPr bwMode="auto">
          <a:xfrm>
            <a:off x="4907280" y="4737735"/>
            <a:ext cx="433705" cy="433705"/>
          </a:xfrm>
          <a:custGeom>
            <a:avLst/>
            <a:gdLst>
              <a:gd name="T0" fmla="*/ 1260453 w 2358"/>
              <a:gd name="T1" fmla="*/ 1658275 h 3281"/>
              <a:gd name="T2" fmla="*/ 1293926 w 2358"/>
              <a:gd name="T3" fmla="*/ 1691748 h 3281"/>
              <a:gd name="T4" fmla="*/ 1293926 w 2358"/>
              <a:gd name="T5" fmla="*/ 1800397 h 3281"/>
              <a:gd name="T6" fmla="*/ 0 w 2358"/>
              <a:gd name="T7" fmla="*/ 1800397 h 3281"/>
              <a:gd name="T8" fmla="*/ 0 w 2358"/>
              <a:gd name="T9" fmla="*/ 1691748 h 3281"/>
              <a:gd name="T10" fmla="*/ 33473 w 2358"/>
              <a:gd name="T11" fmla="*/ 1658275 h 3281"/>
              <a:gd name="T12" fmla="*/ 144867 w 2358"/>
              <a:gd name="T13" fmla="*/ 1658275 h 3281"/>
              <a:gd name="T14" fmla="*/ 440088 w 2358"/>
              <a:gd name="T15" fmla="*/ 900473 h 3281"/>
              <a:gd name="T16" fmla="*/ 142123 w 2358"/>
              <a:gd name="T17" fmla="*/ 142671 h 3281"/>
              <a:gd name="T18" fmla="*/ 33473 w 2358"/>
              <a:gd name="T19" fmla="*/ 142671 h 3281"/>
              <a:gd name="T20" fmla="*/ 0 w 2358"/>
              <a:gd name="T21" fmla="*/ 109198 h 3281"/>
              <a:gd name="T22" fmla="*/ 0 w 2358"/>
              <a:gd name="T23" fmla="*/ 0 h 3281"/>
              <a:gd name="T24" fmla="*/ 1293926 w 2358"/>
              <a:gd name="T25" fmla="*/ 0 h 3281"/>
              <a:gd name="T26" fmla="*/ 1293926 w 2358"/>
              <a:gd name="T27" fmla="*/ 109198 h 3281"/>
              <a:gd name="T28" fmla="*/ 1260453 w 2358"/>
              <a:gd name="T29" fmla="*/ 142671 h 3281"/>
              <a:gd name="T30" fmla="*/ 1131499 w 2358"/>
              <a:gd name="T31" fmla="*/ 142671 h 3281"/>
              <a:gd name="T32" fmla="*/ 833534 w 2358"/>
              <a:gd name="T33" fmla="*/ 900473 h 3281"/>
              <a:gd name="T34" fmla="*/ 1128756 w 2358"/>
              <a:gd name="T35" fmla="*/ 1658275 h 3281"/>
              <a:gd name="T36" fmla="*/ 1260453 w 2358"/>
              <a:gd name="T37" fmla="*/ 1658275 h 3281"/>
              <a:gd name="T38" fmla="*/ 740797 w 2358"/>
              <a:gd name="T39" fmla="*/ 900473 h 3281"/>
              <a:gd name="T40" fmla="*/ 1038762 w 2358"/>
              <a:gd name="T41" fmla="*/ 142671 h 3281"/>
              <a:gd name="T42" fmla="*/ 234860 w 2358"/>
              <a:gd name="T43" fmla="*/ 142671 h 3281"/>
              <a:gd name="T44" fmla="*/ 532825 w 2358"/>
              <a:gd name="T45" fmla="*/ 900473 h 3281"/>
              <a:gd name="T46" fmla="*/ 237055 w 2358"/>
              <a:gd name="T47" fmla="*/ 1658275 h 3281"/>
              <a:gd name="T48" fmla="*/ 287539 w 2358"/>
              <a:gd name="T49" fmla="*/ 1658275 h 3281"/>
              <a:gd name="T50" fmla="*/ 407164 w 2358"/>
              <a:gd name="T51" fmla="*/ 1544687 h 3281"/>
              <a:gd name="T52" fmla="*/ 495511 w 2358"/>
              <a:gd name="T53" fmla="*/ 1499691 h 3281"/>
              <a:gd name="T54" fmla="*/ 595382 w 2358"/>
              <a:gd name="T55" fmla="*/ 1441525 h 3281"/>
              <a:gd name="T56" fmla="*/ 633245 w 2358"/>
              <a:gd name="T57" fmla="*/ 1374579 h 3281"/>
              <a:gd name="T58" fmla="*/ 671108 w 2358"/>
              <a:gd name="T59" fmla="*/ 1441525 h 3281"/>
              <a:gd name="T60" fmla="*/ 769880 w 2358"/>
              <a:gd name="T61" fmla="*/ 1499691 h 3281"/>
              <a:gd name="T62" fmla="*/ 858227 w 2358"/>
              <a:gd name="T63" fmla="*/ 1544687 h 3281"/>
              <a:gd name="T64" fmla="*/ 976755 w 2358"/>
              <a:gd name="T65" fmla="*/ 1658275 h 3281"/>
              <a:gd name="T66" fmla="*/ 1036568 w 2358"/>
              <a:gd name="T67" fmla="*/ 1658275 h 3281"/>
              <a:gd name="T68" fmla="*/ 740797 w 2358"/>
              <a:gd name="T69" fmla="*/ 900473 h 3281"/>
              <a:gd name="T70" fmla="*/ 671656 w 2358"/>
              <a:gd name="T71" fmla="*/ 802798 h 3281"/>
              <a:gd name="T72" fmla="*/ 651353 w 2358"/>
              <a:gd name="T73" fmla="*/ 892791 h 3281"/>
              <a:gd name="T74" fmla="*/ 642573 w 2358"/>
              <a:gd name="T75" fmla="*/ 952603 h 3281"/>
              <a:gd name="T76" fmla="*/ 633245 w 2358"/>
              <a:gd name="T77" fmla="*/ 892791 h 3281"/>
              <a:gd name="T78" fmla="*/ 613490 w 2358"/>
              <a:gd name="T79" fmla="*/ 802798 h 3281"/>
              <a:gd name="T80" fmla="*/ 544898 w 2358"/>
              <a:gd name="T81" fmla="*/ 718293 h 3281"/>
              <a:gd name="T82" fmla="*/ 461489 w 2358"/>
              <a:gd name="T83" fmla="*/ 627203 h 3281"/>
              <a:gd name="T84" fmla="*/ 351742 w 2358"/>
              <a:gd name="T85" fmla="*/ 494410 h 3281"/>
              <a:gd name="T86" fmla="*/ 641476 w 2358"/>
              <a:gd name="T87" fmla="*/ 589341 h 3281"/>
              <a:gd name="T88" fmla="*/ 932307 w 2358"/>
              <a:gd name="T89" fmla="*/ 494410 h 3281"/>
              <a:gd name="T90" fmla="*/ 822559 w 2358"/>
              <a:gd name="T91" fmla="*/ 627203 h 3281"/>
              <a:gd name="T92" fmla="*/ 739700 w 2358"/>
              <a:gd name="T93" fmla="*/ 718293 h 3281"/>
              <a:gd name="T94" fmla="*/ 671656 w 2358"/>
              <a:gd name="T95" fmla="*/ 802798 h 32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8" h="3281">
                <a:moveTo>
                  <a:pt x="2297" y="3022"/>
                </a:moveTo>
                <a:cubicBezTo>
                  <a:pt x="2331" y="3022"/>
                  <a:pt x="2358" y="3049"/>
                  <a:pt x="2358" y="3083"/>
                </a:cubicBezTo>
                <a:cubicBezTo>
                  <a:pt x="2358" y="3116"/>
                  <a:pt x="2358" y="3281"/>
                  <a:pt x="2358" y="3281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281"/>
                  <a:pt x="0" y="3116"/>
                  <a:pt x="0" y="3083"/>
                </a:cubicBezTo>
                <a:cubicBezTo>
                  <a:pt x="0" y="3049"/>
                  <a:pt x="27" y="3022"/>
                  <a:pt x="61" y="3022"/>
                </a:cubicBezTo>
                <a:cubicBezTo>
                  <a:pt x="264" y="3022"/>
                  <a:pt x="264" y="3022"/>
                  <a:pt x="264" y="3022"/>
                </a:cubicBezTo>
                <a:cubicBezTo>
                  <a:pt x="274" y="2213"/>
                  <a:pt x="802" y="1968"/>
                  <a:pt x="802" y="1641"/>
                </a:cubicBezTo>
                <a:cubicBezTo>
                  <a:pt x="802" y="1313"/>
                  <a:pt x="264" y="1307"/>
                  <a:pt x="25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7" y="260"/>
                  <a:pt x="0" y="233"/>
                  <a:pt x="0" y="199"/>
                </a:cubicBezTo>
                <a:cubicBezTo>
                  <a:pt x="0" y="166"/>
                  <a:pt x="0" y="0"/>
                  <a:pt x="0" y="0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358" y="0"/>
                  <a:pt x="2358" y="166"/>
                  <a:pt x="2358" y="199"/>
                </a:cubicBezTo>
                <a:cubicBezTo>
                  <a:pt x="2358" y="233"/>
                  <a:pt x="2331" y="260"/>
                  <a:pt x="2297" y="260"/>
                </a:cubicBezTo>
                <a:cubicBezTo>
                  <a:pt x="2062" y="260"/>
                  <a:pt x="2062" y="260"/>
                  <a:pt x="2062" y="260"/>
                </a:cubicBezTo>
                <a:cubicBezTo>
                  <a:pt x="2057" y="1307"/>
                  <a:pt x="1519" y="1313"/>
                  <a:pt x="1519" y="1641"/>
                </a:cubicBezTo>
                <a:cubicBezTo>
                  <a:pt x="1519" y="1968"/>
                  <a:pt x="2047" y="2213"/>
                  <a:pt x="2057" y="3022"/>
                </a:cubicBezTo>
                <a:lnTo>
                  <a:pt x="2297" y="3022"/>
                </a:lnTo>
                <a:close/>
                <a:moveTo>
                  <a:pt x="1350" y="1641"/>
                </a:moveTo>
                <a:cubicBezTo>
                  <a:pt x="1350" y="1311"/>
                  <a:pt x="1888" y="1307"/>
                  <a:pt x="1893" y="260"/>
                </a:cubicBezTo>
                <a:cubicBezTo>
                  <a:pt x="428" y="260"/>
                  <a:pt x="428" y="260"/>
                  <a:pt x="428" y="260"/>
                </a:cubicBezTo>
                <a:cubicBezTo>
                  <a:pt x="433" y="1307"/>
                  <a:pt x="971" y="1311"/>
                  <a:pt x="971" y="1641"/>
                </a:cubicBezTo>
                <a:cubicBezTo>
                  <a:pt x="971" y="1959"/>
                  <a:pt x="442" y="2210"/>
                  <a:pt x="432" y="3022"/>
                </a:cubicBezTo>
                <a:cubicBezTo>
                  <a:pt x="524" y="3022"/>
                  <a:pt x="524" y="3022"/>
                  <a:pt x="524" y="3022"/>
                </a:cubicBezTo>
                <a:cubicBezTo>
                  <a:pt x="546" y="2950"/>
                  <a:pt x="618" y="2880"/>
                  <a:pt x="742" y="2815"/>
                </a:cubicBezTo>
                <a:cubicBezTo>
                  <a:pt x="903" y="2733"/>
                  <a:pt x="903" y="2733"/>
                  <a:pt x="903" y="2733"/>
                </a:cubicBezTo>
                <a:cubicBezTo>
                  <a:pt x="1004" y="2681"/>
                  <a:pt x="1065" y="2645"/>
                  <a:pt x="1085" y="2627"/>
                </a:cubicBezTo>
                <a:cubicBezTo>
                  <a:pt x="1105" y="2609"/>
                  <a:pt x="1128" y="2568"/>
                  <a:pt x="1154" y="2505"/>
                </a:cubicBezTo>
                <a:cubicBezTo>
                  <a:pt x="1180" y="2568"/>
                  <a:pt x="1204" y="2609"/>
                  <a:pt x="1223" y="2627"/>
                </a:cubicBezTo>
                <a:cubicBezTo>
                  <a:pt x="1243" y="2645"/>
                  <a:pt x="1303" y="2681"/>
                  <a:pt x="1403" y="2733"/>
                </a:cubicBezTo>
                <a:cubicBezTo>
                  <a:pt x="1564" y="2815"/>
                  <a:pt x="1564" y="2815"/>
                  <a:pt x="1564" y="2815"/>
                </a:cubicBezTo>
                <a:cubicBezTo>
                  <a:pt x="1687" y="2880"/>
                  <a:pt x="1759" y="2950"/>
                  <a:pt x="1780" y="3022"/>
                </a:cubicBezTo>
                <a:cubicBezTo>
                  <a:pt x="1889" y="3022"/>
                  <a:pt x="1889" y="3022"/>
                  <a:pt x="1889" y="3022"/>
                </a:cubicBezTo>
                <a:cubicBezTo>
                  <a:pt x="1878" y="2210"/>
                  <a:pt x="1350" y="1959"/>
                  <a:pt x="1350" y="1641"/>
                </a:cubicBezTo>
                <a:close/>
                <a:moveTo>
                  <a:pt x="1224" y="1463"/>
                </a:moveTo>
                <a:cubicBezTo>
                  <a:pt x="1209" y="1492"/>
                  <a:pt x="1197" y="1546"/>
                  <a:pt x="1187" y="1627"/>
                </a:cubicBezTo>
                <a:cubicBezTo>
                  <a:pt x="1185" y="1651"/>
                  <a:pt x="1179" y="1688"/>
                  <a:pt x="1171" y="1736"/>
                </a:cubicBezTo>
                <a:cubicBezTo>
                  <a:pt x="1162" y="1688"/>
                  <a:pt x="1157" y="1651"/>
                  <a:pt x="1154" y="1627"/>
                </a:cubicBezTo>
                <a:cubicBezTo>
                  <a:pt x="1144" y="1546"/>
                  <a:pt x="1132" y="1492"/>
                  <a:pt x="1118" y="1463"/>
                </a:cubicBezTo>
                <a:cubicBezTo>
                  <a:pt x="1103" y="1435"/>
                  <a:pt x="1061" y="1383"/>
                  <a:pt x="993" y="1309"/>
                </a:cubicBezTo>
                <a:cubicBezTo>
                  <a:pt x="841" y="1143"/>
                  <a:pt x="841" y="1143"/>
                  <a:pt x="841" y="1143"/>
                </a:cubicBezTo>
                <a:cubicBezTo>
                  <a:pt x="737" y="1030"/>
                  <a:pt x="670" y="950"/>
                  <a:pt x="641" y="901"/>
                </a:cubicBezTo>
                <a:cubicBezTo>
                  <a:pt x="821" y="1016"/>
                  <a:pt x="997" y="1074"/>
                  <a:pt x="1169" y="1074"/>
                </a:cubicBezTo>
                <a:cubicBezTo>
                  <a:pt x="1341" y="1074"/>
                  <a:pt x="1518" y="1016"/>
                  <a:pt x="1699" y="901"/>
                </a:cubicBezTo>
                <a:cubicBezTo>
                  <a:pt x="1669" y="950"/>
                  <a:pt x="1602" y="1030"/>
                  <a:pt x="1499" y="1143"/>
                </a:cubicBezTo>
                <a:cubicBezTo>
                  <a:pt x="1348" y="1309"/>
                  <a:pt x="1348" y="1309"/>
                  <a:pt x="1348" y="1309"/>
                </a:cubicBezTo>
                <a:cubicBezTo>
                  <a:pt x="1279" y="1383"/>
                  <a:pt x="1238" y="1435"/>
                  <a:pt x="1224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13625" y="1615440"/>
            <a:ext cx="2768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程序起飞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!!!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555" y="2625725"/>
            <a:ext cx="2768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完善主函数的代码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编写抓取函数的调用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输入输出以及文件操作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3555" y="4554220"/>
            <a:ext cx="2768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去网站上分析网站的结构和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的参数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构建正则表达式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3625" y="3574415"/>
            <a:ext cx="2768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的抓取函数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爬取下来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并通过正则表达式分析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代码一览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Peter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28160" y="2374900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逗你玩！</a:t>
            </a:r>
            <a:endParaRPr 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0755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2120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与正则表达式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孔德玮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2065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爬虫代码解析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中的正则表达式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1835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正则表达式模块：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re.match(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正则，字符串，标记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)#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re.search(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正则，字符串，标记）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搜索，常用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特殊标记：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单词字母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空白字符，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非空白字符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'.':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任何字符（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'*':0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次或多次，用于其他字符后面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'+':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一次或多次，用于其他字符后面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中括号内的字符中的一个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[^]: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不是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中括号内的字符中的一个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：表示里面的内容为一组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表示左右两边的任意一个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9755" y="1208405"/>
            <a:ext cx="272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小练习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22880" y="2119313"/>
            <a:ext cx="6746240" cy="2619375"/>
            <a:chOff x="-467" y="3325"/>
            <a:chExt cx="10624" cy="4125"/>
          </a:xfrm>
        </p:grpSpPr>
        <p:sp>
          <p:nvSpPr>
            <p:cNvPr id="5" name="椭圆 4"/>
            <p:cNvSpPr/>
            <p:nvPr/>
          </p:nvSpPr>
          <p:spPr>
            <a:xfrm>
              <a:off x="3610" y="3325"/>
              <a:ext cx="2471" cy="247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0" name="电脑"/>
            <p:cNvSpPr/>
            <p:nvPr/>
          </p:nvSpPr>
          <p:spPr bwMode="auto">
            <a:xfrm>
              <a:off x="4179" y="3991"/>
              <a:ext cx="1332" cy="1139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-467" y="6143"/>
              <a:ext cx="1062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匹配任意一个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IPV4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地址：例：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127.0.0.1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(2(5[0-5]|[0-4]\d))|[0-1]?\d{1,2}(\.((2(5[0-5]|[0-4]\d))|[0-1]?\d{1,2})){3}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78083" y="2104390"/>
            <a:ext cx="2235835" cy="2649220"/>
            <a:chOff x="9482" y="3278"/>
            <a:chExt cx="3521" cy="4172"/>
          </a:xfrm>
        </p:grpSpPr>
        <p:sp>
          <p:nvSpPr>
            <p:cNvPr id="7" name="椭圆 6"/>
            <p:cNvSpPr/>
            <p:nvPr/>
          </p:nvSpPr>
          <p:spPr>
            <a:xfrm>
              <a:off x="10007" y="3278"/>
              <a:ext cx="2471" cy="247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卫星接收器"/>
            <p:cNvSpPr/>
            <p:nvPr/>
          </p:nvSpPr>
          <p:spPr>
            <a:xfrm>
              <a:off x="10638" y="3944"/>
              <a:ext cx="1209" cy="1209"/>
            </a:xfrm>
            <a:custGeom>
              <a:avLst/>
              <a:gdLst>
                <a:gd name="connsiteX0" fmla="*/ 788546 w 4295694"/>
                <a:gd name="connsiteY0" fmla="*/ 3262602 h 4602950"/>
                <a:gd name="connsiteX1" fmla="*/ 722065 w 4295694"/>
                <a:gd name="connsiteY1" fmla="*/ 3276024 h 4602950"/>
                <a:gd name="connsiteX2" fmla="*/ 703443 w 4295694"/>
                <a:gd name="connsiteY2" fmla="*/ 3286707 h 4602950"/>
                <a:gd name="connsiteX3" fmla="*/ 667154 w 4295694"/>
                <a:gd name="connsiteY3" fmla="*/ 3311174 h 4602950"/>
                <a:gd name="connsiteX4" fmla="*/ 650940 w 4295694"/>
                <a:gd name="connsiteY4" fmla="*/ 3329902 h 4602950"/>
                <a:gd name="connsiteX5" fmla="*/ 628475 w 4295694"/>
                <a:gd name="connsiteY5" fmla="*/ 3363222 h 4602950"/>
                <a:gd name="connsiteX6" fmla="*/ 611251 w 4295694"/>
                <a:gd name="connsiteY6" fmla="*/ 3407093 h 4602950"/>
                <a:gd name="connsiteX7" fmla="*/ 611248 w 4295694"/>
                <a:gd name="connsiteY7" fmla="*/ 3407104 h 4602950"/>
                <a:gd name="connsiteX8" fmla="*/ 607571 w 4295694"/>
                <a:gd name="connsiteY8" fmla="*/ 3443577 h 4602950"/>
                <a:gd name="connsiteX9" fmla="*/ 788546 w 4295694"/>
                <a:gd name="connsiteY9" fmla="*/ 3624552 h 4602950"/>
                <a:gd name="connsiteX10" fmla="*/ 969521 w 4295694"/>
                <a:gd name="connsiteY10" fmla="*/ 3443577 h 4602950"/>
                <a:gd name="connsiteX11" fmla="*/ 965845 w 4295694"/>
                <a:gd name="connsiteY11" fmla="*/ 3407104 h 4602950"/>
                <a:gd name="connsiteX12" fmla="*/ 962750 w 4295694"/>
                <a:gd name="connsiteY12" fmla="*/ 3397135 h 4602950"/>
                <a:gd name="connsiteX13" fmla="*/ 962749 w 4295694"/>
                <a:gd name="connsiteY13" fmla="*/ 3397136 h 4602950"/>
                <a:gd name="connsiteX14" fmla="*/ 955298 w 4295694"/>
                <a:gd name="connsiteY14" fmla="*/ 3373133 h 4602950"/>
                <a:gd name="connsiteX15" fmla="*/ 955291 w 4295694"/>
                <a:gd name="connsiteY15" fmla="*/ 3373121 h 4602950"/>
                <a:gd name="connsiteX16" fmla="*/ 920412 w 4295694"/>
                <a:gd name="connsiteY16" fmla="*/ 3321388 h 4602950"/>
                <a:gd name="connsiteX17" fmla="*/ 906965 w 4295694"/>
                <a:gd name="connsiteY17" fmla="*/ 3309169 h 4602950"/>
                <a:gd name="connsiteX18" fmla="*/ 868849 w 4295694"/>
                <a:gd name="connsiteY18" fmla="*/ 3283471 h 4602950"/>
                <a:gd name="connsiteX19" fmla="*/ 852148 w 4295694"/>
                <a:gd name="connsiteY19" fmla="*/ 3275443 h 4602950"/>
                <a:gd name="connsiteX20" fmla="*/ 3704648 w 4295694"/>
                <a:gd name="connsiteY20" fmla="*/ 908397 h 4602950"/>
                <a:gd name="connsiteX21" fmla="*/ 2413156 w 4295694"/>
                <a:gd name="connsiteY21" fmla="*/ 1136122 h 4602950"/>
                <a:gd name="connsiteX22" fmla="*/ 3048940 w 4295694"/>
                <a:gd name="connsiteY22" fmla="*/ 2044116 h 4602950"/>
                <a:gd name="connsiteX23" fmla="*/ 1220089 w 4295694"/>
                <a:gd name="connsiteY23" fmla="*/ 619236 h 4602950"/>
                <a:gd name="connsiteX24" fmla="*/ 1204000 w 4295694"/>
                <a:gd name="connsiteY24" fmla="*/ 653307 h 4602950"/>
                <a:gd name="connsiteX25" fmla="*/ 1404665 w 4295694"/>
                <a:gd name="connsiteY25" fmla="*/ 2518863 h 4602950"/>
                <a:gd name="connsiteX26" fmla="*/ 3089083 w 4295694"/>
                <a:gd name="connsiteY26" fmla="*/ 3345485 h 4602950"/>
                <a:gd name="connsiteX27" fmla="*/ 3126598 w 4295694"/>
                <a:gd name="connsiteY27" fmla="*/ 3342019 h 4602950"/>
                <a:gd name="connsiteX28" fmla="*/ 3126489 w 4295694"/>
                <a:gd name="connsiteY28" fmla="*/ 3342009 h 4602950"/>
                <a:gd name="connsiteX29" fmla="*/ 1575619 w 4295694"/>
                <a:gd name="connsiteY29" fmla="*/ 2399160 h 4602950"/>
                <a:gd name="connsiteX30" fmla="*/ 1220060 w 4295694"/>
                <a:gd name="connsiteY30" fmla="*/ 619347 h 4602950"/>
                <a:gd name="connsiteX31" fmla="*/ 1617635 w 4295694"/>
                <a:gd name="connsiteY31" fmla="*/ 0 h 4602950"/>
                <a:gd name="connsiteX32" fmla="*/ 2292594 w 4295694"/>
                <a:gd name="connsiteY32" fmla="*/ 963942 h 4602950"/>
                <a:gd name="connsiteX33" fmla="*/ 3658628 w 4295694"/>
                <a:gd name="connsiteY33" fmla="*/ 723073 h 4602950"/>
                <a:gd name="connsiteX34" fmla="*/ 3663439 w 4295694"/>
                <a:gd name="connsiteY34" fmla="*/ 662289 h 4602950"/>
                <a:gd name="connsiteX35" fmla="*/ 3794430 w 4295694"/>
                <a:gd name="connsiteY35" fmla="*/ 456674 h 4602950"/>
                <a:gd name="connsiteX36" fmla="*/ 4238061 w 4295694"/>
                <a:gd name="connsiteY36" fmla="*/ 534898 h 4602950"/>
                <a:gd name="connsiteX37" fmla="*/ 4159837 w 4295694"/>
                <a:gd name="connsiteY37" fmla="*/ 978529 h 4602950"/>
                <a:gd name="connsiteX38" fmla="*/ 3921820 w 4295694"/>
                <a:gd name="connsiteY38" fmla="*/ 1031296 h 4602950"/>
                <a:gd name="connsiteX39" fmla="*/ 3863056 w 4295694"/>
                <a:gd name="connsiteY39" fmla="*/ 1015027 h 4602950"/>
                <a:gd name="connsiteX40" fmla="*/ 3169503 w 4295694"/>
                <a:gd name="connsiteY40" fmla="*/ 2216297 h 4602950"/>
                <a:gd name="connsiteX41" fmla="*/ 3844461 w 4295694"/>
                <a:gd name="connsiteY41" fmla="*/ 3180237 h 4602950"/>
                <a:gd name="connsiteX42" fmla="*/ 3708278 w 4295694"/>
                <a:gd name="connsiteY42" fmla="*/ 3265695 h 4602950"/>
                <a:gd name="connsiteX43" fmla="*/ 1410024 w 4295694"/>
                <a:gd name="connsiteY43" fmla="*/ 2964151 h 4602950"/>
                <a:gd name="connsiteX44" fmla="*/ 1376409 w 4295694"/>
                <a:gd name="connsiteY44" fmla="*/ 2928277 h 4602950"/>
                <a:gd name="connsiteX45" fmla="*/ 1156105 w 4295694"/>
                <a:gd name="connsiteY45" fmla="*/ 3177978 h 4602950"/>
                <a:gd name="connsiteX46" fmla="*/ 1202745 w 4295694"/>
                <a:gd name="connsiteY46" fmla="*/ 3230084 h 4602950"/>
                <a:gd name="connsiteX47" fmla="*/ 1236231 w 4295694"/>
                <a:gd name="connsiteY47" fmla="*/ 3297943 h 4602950"/>
                <a:gd name="connsiteX48" fmla="*/ 1246620 w 4295694"/>
                <a:gd name="connsiteY48" fmla="*/ 3361214 h 4602950"/>
                <a:gd name="connsiteX49" fmla="*/ 1138418 w 4295694"/>
                <a:gd name="connsiteY49" fmla="*/ 3948390 h 4602950"/>
                <a:gd name="connsiteX50" fmla="*/ 1183839 w 4295694"/>
                <a:gd name="connsiteY50" fmla="*/ 3969580 h 4602950"/>
                <a:gd name="connsiteX51" fmla="*/ 1566559 w 4295694"/>
                <a:gd name="connsiteY51" fmla="*/ 4498463 h 4602950"/>
                <a:gd name="connsiteX52" fmla="*/ 1577092 w 4295694"/>
                <a:gd name="connsiteY52" fmla="*/ 4602950 h 4602950"/>
                <a:gd name="connsiteX53" fmla="*/ 0 w 4295694"/>
                <a:gd name="connsiteY53" fmla="*/ 4602950 h 4602950"/>
                <a:gd name="connsiteX54" fmla="*/ 10534 w 4295694"/>
                <a:gd name="connsiteY54" fmla="*/ 4498463 h 4602950"/>
                <a:gd name="connsiteX55" fmla="*/ 393255 w 4295694"/>
                <a:gd name="connsiteY55" fmla="*/ 3969580 h 4602950"/>
                <a:gd name="connsiteX56" fmla="*/ 438675 w 4295694"/>
                <a:gd name="connsiteY56" fmla="*/ 3948390 h 4602950"/>
                <a:gd name="connsiteX57" fmla="*/ 330473 w 4295694"/>
                <a:gd name="connsiteY57" fmla="*/ 3361214 h 4602950"/>
                <a:gd name="connsiteX58" fmla="*/ 340862 w 4295694"/>
                <a:gd name="connsiteY58" fmla="*/ 3297943 h 4602950"/>
                <a:gd name="connsiteX59" fmla="*/ 374348 w 4295694"/>
                <a:gd name="connsiteY59" fmla="*/ 3230084 h 4602950"/>
                <a:gd name="connsiteX60" fmla="*/ 400339 w 4295694"/>
                <a:gd name="connsiteY60" fmla="*/ 3201047 h 4602950"/>
                <a:gd name="connsiteX61" fmla="*/ 322880 w 4295694"/>
                <a:gd name="connsiteY61" fmla="*/ 3110756 h 4602950"/>
                <a:gd name="connsiteX62" fmla="*/ 353773 w 4295694"/>
                <a:gd name="connsiteY62" fmla="*/ 2837154 h 4602950"/>
                <a:gd name="connsiteX63" fmla="*/ 405273 w 4295694"/>
                <a:gd name="connsiteY63" fmla="*/ 2780511 h 4602950"/>
                <a:gd name="connsiteX64" fmla="*/ 1005359 w 4295694"/>
                <a:gd name="connsiteY64" fmla="*/ 2395676 h 4602950"/>
                <a:gd name="connsiteX65" fmla="*/ 988063 w 4295694"/>
                <a:gd name="connsiteY65" fmla="*/ 2361529 h 4602950"/>
                <a:gd name="connsiteX66" fmla="*/ 1490754 w 4295694"/>
                <a:gd name="connsiteY66" fmla="*/ 98742 h 46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95694" h="4602950">
                  <a:moveTo>
                    <a:pt x="788546" y="3262602"/>
                  </a:moveTo>
                  <a:lnTo>
                    <a:pt x="722065" y="3276024"/>
                  </a:lnTo>
                  <a:lnTo>
                    <a:pt x="703443" y="3286707"/>
                  </a:lnTo>
                  <a:lnTo>
                    <a:pt x="667154" y="3311174"/>
                  </a:lnTo>
                  <a:lnTo>
                    <a:pt x="650940" y="3329902"/>
                  </a:lnTo>
                  <a:lnTo>
                    <a:pt x="628475" y="3363222"/>
                  </a:lnTo>
                  <a:lnTo>
                    <a:pt x="611251" y="3407093"/>
                  </a:lnTo>
                  <a:lnTo>
                    <a:pt x="611248" y="3407104"/>
                  </a:lnTo>
                  <a:cubicBezTo>
                    <a:pt x="608837" y="3418885"/>
                    <a:pt x="607571" y="3431083"/>
                    <a:pt x="607571" y="3443577"/>
                  </a:cubicBezTo>
                  <a:cubicBezTo>
                    <a:pt x="607571" y="3543527"/>
                    <a:pt x="688596" y="3624552"/>
                    <a:pt x="788546" y="3624552"/>
                  </a:cubicBezTo>
                  <a:cubicBezTo>
                    <a:pt x="888496" y="3624552"/>
                    <a:pt x="969521" y="3543527"/>
                    <a:pt x="969521" y="3443577"/>
                  </a:cubicBezTo>
                  <a:cubicBezTo>
                    <a:pt x="969521" y="3431083"/>
                    <a:pt x="968255" y="3418885"/>
                    <a:pt x="965845" y="3407104"/>
                  </a:cubicBezTo>
                  <a:lnTo>
                    <a:pt x="962750" y="3397135"/>
                  </a:lnTo>
                  <a:lnTo>
                    <a:pt x="962749" y="3397136"/>
                  </a:lnTo>
                  <a:lnTo>
                    <a:pt x="955298" y="3373133"/>
                  </a:lnTo>
                  <a:lnTo>
                    <a:pt x="955291" y="3373121"/>
                  </a:lnTo>
                  <a:lnTo>
                    <a:pt x="920412" y="3321388"/>
                  </a:lnTo>
                  <a:lnTo>
                    <a:pt x="906965" y="3309169"/>
                  </a:lnTo>
                  <a:lnTo>
                    <a:pt x="868849" y="3283471"/>
                  </a:lnTo>
                  <a:lnTo>
                    <a:pt x="852148" y="3275443"/>
                  </a:lnTo>
                  <a:close/>
                  <a:moveTo>
                    <a:pt x="3704648" y="908397"/>
                  </a:moveTo>
                  <a:lnTo>
                    <a:pt x="2413156" y="1136122"/>
                  </a:lnTo>
                  <a:lnTo>
                    <a:pt x="3048940" y="2044116"/>
                  </a:lnTo>
                  <a:close/>
                  <a:moveTo>
                    <a:pt x="1220089" y="619236"/>
                  </a:moveTo>
                  <a:lnTo>
                    <a:pt x="1204000" y="653307"/>
                  </a:lnTo>
                  <a:cubicBezTo>
                    <a:pt x="955662" y="1247544"/>
                    <a:pt x="1007937" y="1952277"/>
                    <a:pt x="1404665" y="2518863"/>
                  </a:cubicBezTo>
                  <a:cubicBezTo>
                    <a:pt x="1801394" y="3085450"/>
                    <a:pt x="2445746" y="3375605"/>
                    <a:pt x="3089083" y="3345485"/>
                  </a:cubicBezTo>
                  <a:lnTo>
                    <a:pt x="3126598" y="3342019"/>
                  </a:lnTo>
                  <a:lnTo>
                    <a:pt x="3126489" y="3342009"/>
                  </a:lnTo>
                  <a:cubicBezTo>
                    <a:pt x="2522425" y="3261313"/>
                    <a:pt x="1952730" y="2937731"/>
                    <a:pt x="1575619" y="2399160"/>
                  </a:cubicBezTo>
                  <a:cubicBezTo>
                    <a:pt x="1198508" y="1860590"/>
                    <a:pt x="1089288" y="1214580"/>
                    <a:pt x="1220060" y="619347"/>
                  </a:cubicBezTo>
                  <a:close/>
                  <a:moveTo>
                    <a:pt x="1617635" y="0"/>
                  </a:moveTo>
                  <a:lnTo>
                    <a:pt x="2292594" y="963942"/>
                  </a:lnTo>
                  <a:lnTo>
                    <a:pt x="3658628" y="723073"/>
                  </a:lnTo>
                  <a:lnTo>
                    <a:pt x="3663439" y="662289"/>
                  </a:lnTo>
                  <a:cubicBezTo>
                    <a:pt x="3677595" y="582007"/>
                    <a:pt x="3722377" y="507126"/>
                    <a:pt x="3794430" y="456674"/>
                  </a:cubicBezTo>
                  <a:cubicBezTo>
                    <a:pt x="3938536" y="355769"/>
                    <a:pt x="4137157" y="390792"/>
                    <a:pt x="4238061" y="534898"/>
                  </a:cubicBezTo>
                  <a:cubicBezTo>
                    <a:pt x="4338965" y="679004"/>
                    <a:pt x="4303943" y="877625"/>
                    <a:pt x="4159837" y="978529"/>
                  </a:cubicBezTo>
                  <a:cubicBezTo>
                    <a:pt x="4087784" y="1028981"/>
                    <a:pt x="4002102" y="1045452"/>
                    <a:pt x="3921820" y="1031296"/>
                  </a:cubicBezTo>
                  <a:lnTo>
                    <a:pt x="3863056" y="1015027"/>
                  </a:lnTo>
                  <a:lnTo>
                    <a:pt x="3169503" y="2216297"/>
                  </a:lnTo>
                  <a:lnTo>
                    <a:pt x="3844461" y="3180237"/>
                  </a:lnTo>
                  <a:lnTo>
                    <a:pt x="3708278" y="3265695"/>
                  </a:lnTo>
                  <a:cubicBezTo>
                    <a:pt x="2956045" y="3686124"/>
                    <a:pt x="2019093" y="3555481"/>
                    <a:pt x="1410024" y="2964151"/>
                  </a:cubicBezTo>
                  <a:lnTo>
                    <a:pt x="1376409" y="2928277"/>
                  </a:lnTo>
                  <a:lnTo>
                    <a:pt x="1156105" y="3177978"/>
                  </a:lnTo>
                  <a:lnTo>
                    <a:pt x="1202745" y="3230084"/>
                  </a:lnTo>
                  <a:cubicBezTo>
                    <a:pt x="1216415" y="3250449"/>
                    <a:pt x="1227745" y="3273276"/>
                    <a:pt x="1236231" y="3297943"/>
                  </a:cubicBezTo>
                  <a:lnTo>
                    <a:pt x="1246620" y="3361214"/>
                  </a:lnTo>
                  <a:lnTo>
                    <a:pt x="1138418" y="3948390"/>
                  </a:lnTo>
                  <a:lnTo>
                    <a:pt x="1183839" y="3969580"/>
                  </a:lnTo>
                  <a:cubicBezTo>
                    <a:pt x="1377847" y="4081138"/>
                    <a:pt x="1520277" y="4272289"/>
                    <a:pt x="1566559" y="4498463"/>
                  </a:cubicBezTo>
                  <a:lnTo>
                    <a:pt x="1577092" y="4602950"/>
                  </a:lnTo>
                  <a:lnTo>
                    <a:pt x="0" y="4602950"/>
                  </a:lnTo>
                  <a:lnTo>
                    <a:pt x="10534" y="4498463"/>
                  </a:lnTo>
                  <a:cubicBezTo>
                    <a:pt x="56816" y="4272289"/>
                    <a:pt x="199246" y="4081138"/>
                    <a:pt x="393255" y="3969580"/>
                  </a:cubicBezTo>
                  <a:lnTo>
                    <a:pt x="438675" y="3948390"/>
                  </a:lnTo>
                  <a:lnTo>
                    <a:pt x="330473" y="3361214"/>
                  </a:lnTo>
                  <a:lnTo>
                    <a:pt x="340862" y="3297943"/>
                  </a:lnTo>
                  <a:cubicBezTo>
                    <a:pt x="349348" y="3273276"/>
                    <a:pt x="360679" y="3250449"/>
                    <a:pt x="374348" y="3230084"/>
                  </a:cubicBezTo>
                  <a:lnTo>
                    <a:pt x="400339" y="3201047"/>
                  </a:lnTo>
                  <a:lnTo>
                    <a:pt x="322880" y="3110756"/>
                  </a:lnTo>
                  <a:cubicBezTo>
                    <a:pt x="267986" y="3046768"/>
                    <a:pt x="283977" y="2937741"/>
                    <a:pt x="353773" y="2837154"/>
                  </a:cubicBezTo>
                  <a:lnTo>
                    <a:pt x="405273" y="2780511"/>
                  </a:lnTo>
                  <a:lnTo>
                    <a:pt x="1005359" y="2395676"/>
                  </a:lnTo>
                  <a:lnTo>
                    <a:pt x="988063" y="2361529"/>
                  </a:lnTo>
                  <a:cubicBezTo>
                    <a:pt x="640709" y="1586944"/>
                    <a:pt x="838400" y="661814"/>
                    <a:pt x="1490754" y="987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82" y="6143"/>
              <a:ext cx="352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匹配一个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0/1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信号：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例：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10010110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[01]+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4988" y="2124393"/>
            <a:ext cx="3502025" cy="2609215"/>
            <a:chOff x="13458" y="3341"/>
            <a:chExt cx="5515" cy="4109"/>
          </a:xfrm>
        </p:grpSpPr>
        <p:sp>
          <p:nvSpPr>
            <p:cNvPr id="8" name="椭圆 7"/>
            <p:cNvSpPr/>
            <p:nvPr/>
          </p:nvSpPr>
          <p:spPr>
            <a:xfrm>
              <a:off x="14980" y="3341"/>
              <a:ext cx="2471" cy="247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0" name="图片标识"/>
            <p:cNvSpPr/>
            <p:nvPr/>
          </p:nvSpPr>
          <p:spPr>
            <a:xfrm>
              <a:off x="15576" y="4095"/>
              <a:ext cx="1279" cy="963"/>
            </a:xfrm>
            <a:custGeom>
              <a:avLst/>
              <a:gdLst/>
              <a:ahLst/>
              <a:cxnLst/>
              <a:rect l="l" t="t" r="r" b="b"/>
              <a:pathLst>
                <a:path w="3020771" h="2430682">
                  <a:moveTo>
                    <a:pt x="1825368" y="324287"/>
                  </a:moveTo>
                  <a:cubicBezTo>
                    <a:pt x="1873942" y="326517"/>
                    <a:pt x="1919728" y="371122"/>
                    <a:pt x="1944326" y="451411"/>
                  </a:cubicBezTo>
                  <a:lnTo>
                    <a:pt x="2604083" y="1944545"/>
                  </a:lnTo>
                  <a:cubicBezTo>
                    <a:pt x="2676166" y="2111521"/>
                    <a:pt x="2659040" y="2171447"/>
                    <a:pt x="2418888" y="2164464"/>
                  </a:cubicBezTo>
                  <a:lnTo>
                    <a:pt x="624812" y="2164464"/>
                  </a:lnTo>
                  <a:cubicBezTo>
                    <a:pt x="375138" y="2161077"/>
                    <a:pt x="366330" y="2072939"/>
                    <a:pt x="451191" y="1886672"/>
                  </a:cubicBezTo>
                  <a:lnTo>
                    <a:pt x="798432" y="1018571"/>
                  </a:lnTo>
                  <a:cubicBezTo>
                    <a:pt x="869932" y="853533"/>
                    <a:pt x="972655" y="831231"/>
                    <a:pt x="1053075" y="1018571"/>
                  </a:cubicBezTo>
                  <a:lnTo>
                    <a:pt x="1284569" y="1493133"/>
                  </a:lnTo>
                  <a:lnTo>
                    <a:pt x="1689683" y="451411"/>
                  </a:lnTo>
                  <a:cubicBezTo>
                    <a:pt x="1725433" y="362202"/>
                    <a:pt x="1776794" y="322057"/>
                    <a:pt x="1825368" y="324287"/>
                  </a:cubicBezTo>
                  <a:close/>
                  <a:moveTo>
                    <a:pt x="496418" y="157585"/>
                  </a:moveTo>
                  <a:cubicBezTo>
                    <a:pt x="335067" y="157585"/>
                    <a:pt x="204266" y="288386"/>
                    <a:pt x="204266" y="449737"/>
                  </a:cubicBezTo>
                  <a:lnTo>
                    <a:pt x="204266" y="1980945"/>
                  </a:lnTo>
                  <a:cubicBezTo>
                    <a:pt x="204266" y="2142296"/>
                    <a:pt x="335067" y="2273097"/>
                    <a:pt x="496418" y="2273097"/>
                  </a:cubicBezTo>
                  <a:lnTo>
                    <a:pt x="2541204" y="2273097"/>
                  </a:lnTo>
                  <a:cubicBezTo>
                    <a:pt x="2702555" y="2273097"/>
                    <a:pt x="2833356" y="2142296"/>
                    <a:pt x="2833356" y="1980945"/>
                  </a:cubicBezTo>
                  <a:lnTo>
                    <a:pt x="2833356" y="449737"/>
                  </a:lnTo>
                  <a:cubicBezTo>
                    <a:pt x="2833356" y="288386"/>
                    <a:pt x="2702555" y="157585"/>
                    <a:pt x="2541204" y="157585"/>
                  </a:cubicBezTo>
                  <a:close/>
                  <a:moveTo>
                    <a:pt x="335677" y="0"/>
                  </a:moveTo>
                  <a:lnTo>
                    <a:pt x="2685094" y="0"/>
                  </a:lnTo>
                  <a:cubicBezTo>
                    <a:pt x="2870483" y="0"/>
                    <a:pt x="3020771" y="150288"/>
                    <a:pt x="3020771" y="335677"/>
                  </a:cubicBezTo>
                  <a:lnTo>
                    <a:pt x="3020771" y="2095005"/>
                  </a:lnTo>
                  <a:cubicBezTo>
                    <a:pt x="3020771" y="2280394"/>
                    <a:pt x="2870483" y="2430682"/>
                    <a:pt x="2685094" y="2430682"/>
                  </a:cubicBezTo>
                  <a:lnTo>
                    <a:pt x="335677" y="2430682"/>
                  </a:lnTo>
                  <a:cubicBezTo>
                    <a:pt x="150288" y="2430682"/>
                    <a:pt x="0" y="2280394"/>
                    <a:pt x="0" y="2095005"/>
                  </a:cubicBezTo>
                  <a:lnTo>
                    <a:pt x="0" y="335677"/>
                  </a:lnTo>
                  <a:cubicBezTo>
                    <a:pt x="0" y="150288"/>
                    <a:pt x="150288" y="0"/>
                    <a:pt x="335677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58" y="6143"/>
              <a:ext cx="551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匹配一个图片路径（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jpg,png,gif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:e:/py/img/a.jpg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\w\:(\/\w+)(\w+\.(png|jpg|gif))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1522095"/>
            <a:ext cx="104317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正则表达式的用途: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最大的一个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匹配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HTML</a:t>
            </a:r>
            <a:r>
              <a:rPr lang="zh-CN" altLang="en-US"/>
              <a:t>是什么</a:t>
            </a:r>
            <a:r>
              <a:rPr lang="en-US" altLang="zh-CN"/>
              <a:t>???</a:t>
            </a:r>
            <a:endParaRPr lang="en-US" altLang="zh-CN"/>
          </a:p>
          <a:p>
            <a:r>
              <a:rPr lang="zh-CN" altLang="en-US"/>
              <a:t>一种超文本标记语言</a:t>
            </a:r>
            <a:endParaRPr lang="zh-CN" altLang="en-US"/>
          </a:p>
          <a:p>
            <a:r>
              <a:rPr lang="zh-CN" altLang="en-US"/>
              <a:t>还是不懂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好吧</a:t>
            </a:r>
            <a:r>
              <a:rPr lang="en-US" altLang="zh-CN"/>
              <a:t>,</a:t>
            </a:r>
            <a:r>
              <a:rPr lang="zh-CN" altLang="en-US">
                <a:hlinkClick r:id="rId1" action="ppaction://hlinkfile"/>
              </a:rPr>
              <a:t>点这里</a:t>
            </a:r>
            <a:r>
              <a:rPr lang="en-US" altLang="zh-CN"/>
              <a:t>!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这些就是我们的</a:t>
            </a:r>
            <a:r>
              <a:rPr lang="en-US" altLang="zh-CN"/>
              <a:t>HTML</a:t>
            </a:r>
            <a:r>
              <a:rPr lang="zh-CN" altLang="en-US"/>
              <a:t>标签</a:t>
            </a:r>
            <a:r>
              <a:rPr lang="en-US" altLang="zh-CN"/>
              <a:t>,</a:t>
            </a:r>
            <a:r>
              <a:rPr lang="zh-CN" altLang="en-US"/>
              <a:t>你看到花里胡哨的洛谷就是这么做出来的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我们的爬虫就是要把</a:t>
            </a:r>
            <a:r>
              <a:rPr lang="en-US" altLang="zh-CN"/>
              <a:t>HTML</a:t>
            </a:r>
            <a:r>
              <a:rPr lang="zh-CN" altLang="en-US"/>
              <a:t>网页抓取下来</a:t>
            </a:r>
            <a:r>
              <a:rPr lang="en-US" altLang="zh-CN"/>
              <a:t>(</a:t>
            </a:r>
            <a:r>
              <a:rPr lang="zh-CN" altLang="en-US"/>
              <a:t>后面讲</a:t>
            </a:r>
            <a:r>
              <a:rPr lang="en-US" altLang="zh-CN"/>
              <a:t>),</a:t>
            </a:r>
            <a:r>
              <a:rPr lang="zh-CN" altLang="en-US"/>
              <a:t>然后从这里面过滤出我们想要的信息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1522095"/>
            <a:ext cx="104317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举个例子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如果我们想爬取洛谷的题目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那么我们应该先把他的代码爬下来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我们可以从中找到所有的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&lt;a href=”(.*?)”&gt;(.*?)&lt;/a&gt;,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把标签中间的部分整理下来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事实上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的标签是正则表达式中最简单的了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比起我们刚才做过的习题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一般情况下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把我们看到的页面代码原样输上去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再把几处换成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.*?,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你的表达式就好了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比如这样一段代码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&lt;li&gt;P1101&amp;nbsp;&lt;a href="P1101"&gt;单词方阵&lt;/a&gt;&lt;/li&gt;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&lt;li&gt;P1102&amp;nbsp;&lt;a href="P1102"&gt;A-B 数对&lt;/a&gt;&lt;/li&gt;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&lt;li&gt;P1103&amp;nbsp;&lt;a href="P1103"&gt;书本整理&lt;/a&gt;&lt;/li&gt;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&lt;li&gt;P1104&amp;nbsp;&lt;a href="P1104"&gt;生日&lt;/a&gt;&lt;/li&gt;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题号                              地址       名字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很简单就能把对应的东西整理出来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比如这一条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&lt;li&gt;P1104&amp;nbsp;&lt;a href="P1104"&gt;生日&lt;/a&gt;&lt;/li&gt;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可以这样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&lt;li&gt;(.*?)&amp;.*?;        &lt;a href=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"(.*?)"&gt;   (.*?) 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你想要的数据就用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(.*?)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代替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懒得打的就用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.*?(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不加括号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代替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1522095"/>
            <a:ext cx="10431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接下来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我们看一看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get: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最基本的请求方式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地址获取资源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requests.get(url)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但有些可恶的网站会加入反扒机制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防止爬虫请求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而他们鉴别的方式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就是通过请求头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我们可以通过这样的方式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偷渡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headers = {"User-Agent": "Mozilla/5.0 (Windows NT 10.0; WOW64) AppleWebKit/537.36 (KHTML, like Gecko) Chrome/51.0.2704.103 Safari/537.36",}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然后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requests.get(url,headers=headers)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返回的内容是我们的请求信息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utf-8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编码的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html=response.content.decode(“utf-8”)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WPS 演示</Application>
  <PresentationFormat>宽屏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Open Sans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冰中火</cp:lastModifiedBy>
  <cp:revision>14</cp:revision>
  <dcterms:created xsi:type="dcterms:W3CDTF">2018-04-06T14:47:00Z</dcterms:created>
  <dcterms:modified xsi:type="dcterms:W3CDTF">2019-12-08T13:30:41Z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