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72" r:id="rId5"/>
    <p:sldId id="273" r:id="rId6"/>
    <p:sldId id="261" r:id="rId7"/>
    <p:sldId id="257" r:id="rId8"/>
    <p:sldId id="258" r:id="rId9"/>
    <p:sldId id="285" r:id="rId10"/>
    <p:sldId id="293" r:id="rId11"/>
    <p:sldId id="302" r:id="rId12"/>
    <p:sldId id="301" r:id="rId13"/>
    <p:sldId id="259" r:id="rId14"/>
    <p:sldId id="303" r:id="rId15"/>
    <p:sldId id="26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1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github.com/TheFireInTheIce/computer-science/blob/master/%E7%AC%AC%E4%B8%80%E8%8A%82/%E7%A8%8B%E5%BA%8F/%E8%AF%AD%E6%96%87%E4%BD%9C%E4%B8%9A%E9%A2%84%E4%B9%A0%E6%9F%A5%E8%AF%8D%E5%99%A8.p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www.luogu.com.cn/problem/li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35356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语言基础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KDW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爬虫实战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3244850"/>
            <a:ext cx="1043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想要做一个爬虫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究竟应该怎样呢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爬虫实战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4979956" y="1135225"/>
            <a:ext cx="1921452" cy="4587016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24" tIns="45712" rIns="91424" bIns="45712" numCol="1" anchor="t" anchorCtr="0" compatLnSpc="1"/>
          <a:p>
            <a:endParaRPr lang="zh-CN" altLang="en-US" sz="1280"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00165" y="3574415"/>
            <a:ext cx="786130" cy="786130"/>
            <a:chOff x="10079" y="5629"/>
            <a:chExt cx="1238" cy="1238"/>
          </a:xfrm>
        </p:grpSpPr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0079" y="5629"/>
              <a:ext cx="1239" cy="1239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vert="horz" wrap="square" lIns="0" tIns="0" rIns="0" bIns="0" numCol="1" anchor="t" anchorCtr="0" compatLnSpc="1"/>
            <a:p>
              <a:pPr algn="ctr">
                <a:lnSpc>
                  <a:spcPct val="150000"/>
                </a:lnSpc>
              </a:pPr>
              <a:endParaRPr lang="en-US" altLang="zh-CN" sz="128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箱子"/>
            <p:cNvSpPr/>
            <p:nvPr/>
          </p:nvSpPr>
          <p:spPr>
            <a:xfrm>
              <a:off x="10290" y="5907"/>
              <a:ext cx="817" cy="683"/>
            </a:xfrm>
            <a:custGeom>
              <a:avLst/>
              <a:gdLst>
                <a:gd name="connsiteX0" fmla="*/ 2733675 w 5559425"/>
                <a:gd name="connsiteY0" fmla="*/ 1498599 h 4676774"/>
                <a:gd name="connsiteX1" fmla="*/ 2708275 w 5559425"/>
                <a:gd name="connsiteY1" fmla="*/ 1501774 h 4676774"/>
                <a:gd name="connsiteX2" fmla="*/ 2689225 w 5559425"/>
                <a:gd name="connsiteY2" fmla="*/ 1511299 h 4676774"/>
                <a:gd name="connsiteX3" fmla="*/ 2673350 w 5559425"/>
                <a:gd name="connsiteY3" fmla="*/ 1520824 h 4676774"/>
                <a:gd name="connsiteX4" fmla="*/ 2663825 w 5559425"/>
                <a:gd name="connsiteY4" fmla="*/ 1536699 h 4676774"/>
                <a:gd name="connsiteX5" fmla="*/ 2657475 w 5559425"/>
                <a:gd name="connsiteY5" fmla="*/ 1555749 h 4676774"/>
                <a:gd name="connsiteX6" fmla="*/ 2654300 w 5559425"/>
                <a:gd name="connsiteY6" fmla="*/ 1577974 h 4676774"/>
                <a:gd name="connsiteX7" fmla="*/ 2654300 w 5559425"/>
                <a:gd name="connsiteY7" fmla="*/ 1603374 h 4676774"/>
                <a:gd name="connsiteX8" fmla="*/ 2654300 w 5559425"/>
                <a:gd name="connsiteY8" fmla="*/ 1758949 h 4676774"/>
                <a:gd name="connsiteX9" fmla="*/ 2593975 w 5559425"/>
                <a:gd name="connsiteY9" fmla="*/ 1771649 h 4676774"/>
                <a:gd name="connsiteX10" fmla="*/ 2540000 w 5559425"/>
                <a:gd name="connsiteY10" fmla="*/ 1787524 h 4676774"/>
                <a:gd name="connsiteX11" fmla="*/ 2492375 w 5559425"/>
                <a:gd name="connsiteY11" fmla="*/ 1806574 h 4676774"/>
                <a:gd name="connsiteX12" fmla="*/ 2444750 w 5559425"/>
                <a:gd name="connsiteY12" fmla="*/ 1828799 h 4676774"/>
                <a:gd name="connsiteX13" fmla="*/ 2400300 w 5559425"/>
                <a:gd name="connsiteY13" fmla="*/ 1854199 h 4676774"/>
                <a:gd name="connsiteX14" fmla="*/ 2362200 w 5559425"/>
                <a:gd name="connsiteY14" fmla="*/ 1879599 h 4676774"/>
                <a:gd name="connsiteX15" fmla="*/ 2327275 w 5559425"/>
                <a:gd name="connsiteY15" fmla="*/ 1911349 h 4676774"/>
                <a:gd name="connsiteX16" fmla="*/ 2292350 w 5559425"/>
                <a:gd name="connsiteY16" fmla="*/ 1943099 h 4676774"/>
                <a:gd name="connsiteX17" fmla="*/ 2266950 w 5559425"/>
                <a:gd name="connsiteY17" fmla="*/ 1978024 h 4676774"/>
                <a:gd name="connsiteX18" fmla="*/ 2241550 w 5559425"/>
                <a:gd name="connsiteY18" fmla="*/ 2016124 h 4676774"/>
                <a:gd name="connsiteX19" fmla="*/ 2219325 w 5559425"/>
                <a:gd name="connsiteY19" fmla="*/ 2054224 h 4676774"/>
                <a:gd name="connsiteX20" fmla="*/ 2203450 w 5559425"/>
                <a:gd name="connsiteY20" fmla="*/ 2092324 h 4676774"/>
                <a:gd name="connsiteX21" fmla="*/ 2190750 w 5559425"/>
                <a:gd name="connsiteY21" fmla="*/ 2130424 h 4676774"/>
                <a:gd name="connsiteX22" fmla="*/ 2181225 w 5559425"/>
                <a:gd name="connsiteY22" fmla="*/ 2168524 h 4676774"/>
                <a:gd name="connsiteX23" fmla="*/ 2174875 w 5559425"/>
                <a:gd name="connsiteY23" fmla="*/ 2209799 h 4676774"/>
                <a:gd name="connsiteX24" fmla="*/ 2171700 w 5559425"/>
                <a:gd name="connsiteY24" fmla="*/ 2251074 h 4676774"/>
                <a:gd name="connsiteX25" fmla="*/ 2174875 w 5559425"/>
                <a:gd name="connsiteY25" fmla="*/ 2314574 h 4676774"/>
                <a:gd name="connsiteX26" fmla="*/ 2184400 w 5559425"/>
                <a:gd name="connsiteY26" fmla="*/ 2371724 h 4676774"/>
                <a:gd name="connsiteX27" fmla="*/ 2197100 w 5559425"/>
                <a:gd name="connsiteY27" fmla="*/ 2425699 h 4676774"/>
                <a:gd name="connsiteX28" fmla="*/ 2216150 w 5559425"/>
                <a:gd name="connsiteY28" fmla="*/ 2476499 h 4676774"/>
                <a:gd name="connsiteX29" fmla="*/ 2238375 w 5559425"/>
                <a:gd name="connsiteY29" fmla="*/ 2520949 h 4676774"/>
                <a:gd name="connsiteX30" fmla="*/ 2266950 w 5559425"/>
                <a:gd name="connsiteY30" fmla="*/ 2562224 h 4676774"/>
                <a:gd name="connsiteX31" fmla="*/ 2298700 w 5559425"/>
                <a:gd name="connsiteY31" fmla="*/ 2603499 h 4676774"/>
                <a:gd name="connsiteX32" fmla="*/ 2333625 w 5559425"/>
                <a:gd name="connsiteY32" fmla="*/ 2638424 h 4676774"/>
                <a:gd name="connsiteX33" fmla="*/ 2371725 w 5559425"/>
                <a:gd name="connsiteY33" fmla="*/ 2670174 h 4676774"/>
                <a:gd name="connsiteX34" fmla="*/ 2413000 w 5559425"/>
                <a:gd name="connsiteY34" fmla="*/ 2701924 h 4676774"/>
                <a:gd name="connsiteX35" fmla="*/ 2457450 w 5559425"/>
                <a:gd name="connsiteY35" fmla="*/ 2730499 h 4676774"/>
                <a:gd name="connsiteX36" fmla="*/ 2501900 w 5559425"/>
                <a:gd name="connsiteY36" fmla="*/ 2755899 h 4676774"/>
                <a:gd name="connsiteX37" fmla="*/ 2600325 w 5559425"/>
                <a:gd name="connsiteY37" fmla="*/ 2803524 h 4676774"/>
                <a:gd name="connsiteX38" fmla="*/ 2701925 w 5559425"/>
                <a:gd name="connsiteY38" fmla="*/ 2844799 h 4676774"/>
                <a:gd name="connsiteX39" fmla="*/ 2790825 w 5559425"/>
                <a:gd name="connsiteY39" fmla="*/ 2882899 h 4676774"/>
                <a:gd name="connsiteX40" fmla="*/ 2863850 w 5559425"/>
                <a:gd name="connsiteY40" fmla="*/ 2920999 h 4676774"/>
                <a:gd name="connsiteX41" fmla="*/ 2924175 w 5559425"/>
                <a:gd name="connsiteY41" fmla="*/ 2955924 h 4676774"/>
                <a:gd name="connsiteX42" fmla="*/ 2946400 w 5559425"/>
                <a:gd name="connsiteY42" fmla="*/ 2974974 h 4676774"/>
                <a:gd name="connsiteX43" fmla="*/ 2968625 w 5559425"/>
                <a:gd name="connsiteY43" fmla="*/ 2994024 h 4676774"/>
                <a:gd name="connsiteX44" fmla="*/ 2984500 w 5559425"/>
                <a:gd name="connsiteY44" fmla="*/ 3009899 h 4676774"/>
                <a:gd name="connsiteX45" fmla="*/ 3000375 w 5559425"/>
                <a:gd name="connsiteY45" fmla="*/ 3032124 h 4676774"/>
                <a:gd name="connsiteX46" fmla="*/ 3013075 w 5559425"/>
                <a:gd name="connsiteY46" fmla="*/ 3051174 h 4676774"/>
                <a:gd name="connsiteX47" fmla="*/ 3022600 w 5559425"/>
                <a:gd name="connsiteY47" fmla="*/ 3073399 h 4676774"/>
                <a:gd name="connsiteX48" fmla="*/ 3028950 w 5559425"/>
                <a:gd name="connsiteY48" fmla="*/ 3095624 h 4676774"/>
                <a:gd name="connsiteX49" fmla="*/ 3035300 w 5559425"/>
                <a:gd name="connsiteY49" fmla="*/ 3121024 h 4676774"/>
                <a:gd name="connsiteX50" fmla="*/ 3038475 w 5559425"/>
                <a:gd name="connsiteY50" fmla="*/ 3146424 h 4676774"/>
                <a:gd name="connsiteX51" fmla="*/ 3041650 w 5559425"/>
                <a:gd name="connsiteY51" fmla="*/ 3171824 h 4676774"/>
                <a:gd name="connsiteX52" fmla="*/ 3038475 w 5559425"/>
                <a:gd name="connsiteY52" fmla="*/ 3203574 h 4676774"/>
                <a:gd name="connsiteX53" fmla="*/ 3032125 w 5559425"/>
                <a:gd name="connsiteY53" fmla="*/ 3232149 h 4676774"/>
                <a:gd name="connsiteX54" fmla="*/ 3025775 w 5559425"/>
                <a:gd name="connsiteY54" fmla="*/ 3257549 h 4676774"/>
                <a:gd name="connsiteX55" fmla="*/ 3013075 w 5559425"/>
                <a:gd name="connsiteY55" fmla="*/ 3279774 h 4676774"/>
                <a:gd name="connsiteX56" fmla="*/ 2997200 w 5559425"/>
                <a:gd name="connsiteY56" fmla="*/ 3301999 h 4676774"/>
                <a:gd name="connsiteX57" fmla="*/ 2978150 w 5559425"/>
                <a:gd name="connsiteY57" fmla="*/ 3317874 h 4676774"/>
                <a:gd name="connsiteX58" fmla="*/ 2955925 w 5559425"/>
                <a:gd name="connsiteY58" fmla="*/ 3333749 h 4676774"/>
                <a:gd name="connsiteX59" fmla="*/ 2927350 w 5559425"/>
                <a:gd name="connsiteY59" fmla="*/ 3349624 h 4676774"/>
                <a:gd name="connsiteX60" fmla="*/ 2898775 w 5559425"/>
                <a:gd name="connsiteY60" fmla="*/ 3359149 h 4676774"/>
                <a:gd name="connsiteX61" fmla="*/ 2870200 w 5559425"/>
                <a:gd name="connsiteY61" fmla="*/ 3371849 h 4676774"/>
                <a:gd name="connsiteX62" fmla="*/ 2803525 w 5559425"/>
                <a:gd name="connsiteY62" fmla="*/ 3384549 h 4676774"/>
                <a:gd name="connsiteX63" fmla="*/ 2733675 w 5559425"/>
                <a:gd name="connsiteY63" fmla="*/ 3394074 h 4676774"/>
                <a:gd name="connsiteX64" fmla="*/ 2657475 w 5559425"/>
                <a:gd name="connsiteY64" fmla="*/ 3397249 h 4676774"/>
                <a:gd name="connsiteX65" fmla="*/ 2581275 w 5559425"/>
                <a:gd name="connsiteY65" fmla="*/ 3397249 h 4676774"/>
                <a:gd name="connsiteX66" fmla="*/ 2517775 w 5559425"/>
                <a:gd name="connsiteY66" fmla="*/ 3390899 h 4676774"/>
                <a:gd name="connsiteX67" fmla="*/ 2457450 w 5559425"/>
                <a:gd name="connsiteY67" fmla="*/ 3384549 h 4676774"/>
                <a:gd name="connsiteX68" fmla="*/ 2406650 w 5559425"/>
                <a:gd name="connsiteY68" fmla="*/ 3375024 h 4676774"/>
                <a:gd name="connsiteX69" fmla="*/ 2324100 w 5559425"/>
                <a:gd name="connsiteY69" fmla="*/ 3349624 h 4676774"/>
                <a:gd name="connsiteX70" fmla="*/ 2257425 w 5559425"/>
                <a:gd name="connsiteY70" fmla="*/ 3324224 h 4676774"/>
                <a:gd name="connsiteX71" fmla="*/ 2232025 w 5559425"/>
                <a:gd name="connsiteY71" fmla="*/ 3314699 h 4676774"/>
                <a:gd name="connsiteX72" fmla="*/ 2212975 w 5559425"/>
                <a:gd name="connsiteY72" fmla="*/ 3308349 h 4676774"/>
                <a:gd name="connsiteX73" fmla="*/ 2203450 w 5559425"/>
                <a:gd name="connsiteY73" fmla="*/ 3311524 h 4676774"/>
                <a:gd name="connsiteX74" fmla="*/ 2193925 w 5559425"/>
                <a:gd name="connsiteY74" fmla="*/ 3317874 h 4676774"/>
                <a:gd name="connsiteX75" fmla="*/ 2184400 w 5559425"/>
                <a:gd name="connsiteY75" fmla="*/ 3330574 h 4676774"/>
                <a:gd name="connsiteX76" fmla="*/ 2174875 w 5559425"/>
                <a:gd name="connsiteY76" fmla="*/ 3346449 h 4676774"/>
                <a:gd name="connsiteX77" fmla="*/ 2159000 w 5559425"/>
                <a:gd name="connsiteY77" fmla="*/ 3390899 h 4676774"/>
                <a:gd name="connsiteX78" fmla="*/ 2146300 w 5559425"/>
                <a:gd name="connsiteY78" fmla="*/ 3441699 h 4676774"/>
                <a:gd name="connsiteX79" fmla="*/ 2133600 w 5559425"/>
                <a:gd name="connsiteY79" fmla="*/ 3495674 h 4676774"/>
                <a:gd name="connsiteX80" fmla="*/ 2130425 w 5559425"/>
                <a:gd name="connsiteY80" fmla="*/ 3546474 h 4676774"/>
                <a:gd name="connsiteX81" fmla="*/ 2130425 w 5559425"/>
                <a:gd name="connsiteY81" fmla="*/ 3568699 h 4676774"/>
                <a:gd name="connsiteX82" fmla="*/ 2130425 w 5559425"/>
                <a:gd name="connsiteY82" fmla="*/ 3587749 h 4676774"/>
                <a:gd name="connsiteX83" fmla="*/ 2133600 w 5559425"/>
                <a:gd name="connsiteY83" fmla="*/ 3600449 h 4676774"/>
                <a:gd name="connsiteX84" fmla="*/ 2139950 w 5559425"/>
                <a:gd name="connsiteY84" fmla="*/ 3606799 h 4676774"/>
                <a:gd name="connsiteX85" fmla="*/ 2168525 w 5559425"/>
                <a:gd name="connsiteY85" fmla="*/ 3622674 h 4676774"/>
                <a:gd name="connsiteX86" fmla="*/ 2203450 w 5559425"/>
                <a:gd name="connsiteY86" fmla="*/ 3641724 h 4676774"/>
                <a:gd name="connsiteX87" fmla="*/ 2247900 w 5559425"/>
                <a:gd name="connsiteY87" fmla="*/ 3657599 h 4676774"/>
                <a:gd name="connsiteX88" fmla="*/ 2301875 w 5559425"/>
                <a:gd name="connsiteY88" fmla="*/ 3673474 h 4676774"/>
                <a:gd name="connsiteX89" fmla="*/ 2362200 w 5559425"/>
                <a:gd name="connsiteY89" fmla="*/ 3689349 h 4676774"/>
                <a:gd name="connsiteX90" fmla="*/ 2432050 w 5559425"/>
                <a:gd name="connsiteY90" fmla="*/ 3702049 h 4676774"/>
                <a:gd name="connsiteX91" fmla="*/ 2511425 w 5559425"/>
                <a:gd name="connsiteY91" fmla="*/ 3711574 h 4676774"/>
                <a:gd name="connsiteX92" fmla="*/ 2597150 w 5559425"/>
                <a:gd name="connsiteY92" fmla="*/ 3717924 h 4676774"/>
                <a:gd name="connsiteX93" fmla="*/ 2597150 w 5559425"/>
                <a:gd name="connsiteY93" fmla="*/ 3829049 h 4676774"/>
                <a:gd name="connsiteX94" fmla="*/ 2597150 w 5559425"/>
                <a:gd name="connsiteY94" fmla="*/ 3860799 h 4676774"/>
                <a:gd name="connsiteX95" fmla="*/ 2603500 w 5559425"/>
                <a:gd name="connsiteY95" fmla="*/ 3886199 h 4676774"/>
                <a:gd name="connsiteX96" fmla="*/ 2609850 w 5559425"/>
                <a:gd name="connsiteY96" fmla="*/ 3905249 h 4676774"/>
                <a:gd name="connsiteX97" fmla="*/ 2619375 w 5559425"/>
                <a:gd name="connsiteY97" fmla="*/ 3921124 h 4676774"/>
                <a:gd name="connsiteX98" fmla="*/ 2632075 w 5559425"/>
                <a:gd name="connsiteY98" fmla="*/ 3930649 h 4676774"/>
                <a:gd name="connsiteX99" fmla="*/ 2647950 w 5559425"/>
                <a:gd name="connsiteY99" fmla="*/ 3936999 h 4676774"/>
                <a:gd name="connsiteX100" fmla="*/ 2670175 w 5559425"/>
                <a:gd name="connsiteY100" fmla="*/ 3940174 h 4676774"/>
                <a:gd name="connsiteX101" fmla="*/ 2695575 w 5559425"/>
                <a:gd name="connsiteY101" fmla="*/ 3940174 h 4676774"/>
                <a:gd name="connsiteX102" fmla="*/ 2879725 w 5559425"/>
                <a:gd name="connsiteY102" fmla="*/ 3940174 h 4676774"/>
                <a:gd name="connsiteX103" fmla="*/ 2905125 w 5559425"/>
                <a:gd name="connsiteY103" fmla="*/ 3940174 h 4676774"/>
                <a:gd name="connsiteX104" fmla="*/ 2924175 w 5559425"/>
                <a:gd name="connsiteY104" fmla="*/ 3936999 h 4676774"/>
                <a:gd name="connsiteX105" fmla="*/ 2940050 w 5559425"/>
                <a:gd name="connsiteY105" fmla="*/ 3930649 h 4676774"/>
                <a:gd name="connsiteX106" fmla="*/ 2946400 w 5559425"/>
                <a:gd name="connsiteY106" fmla="*/ 3924299 h 4676774"/>
                <a:gd name="connsiteX107" fmla="*/ 2952750 w 5559425"/>
                <a:gd name="connsiteY107" fmla="*/ 3911599 h 4676774"/>
                <a:gd name="connsiteX108" fmla="*/ 2959100 w 5559425"/>
                <a:gd name="connsiteY108" fmla="*/ 3892549 h 4676774"/>
                <a:gd name="connsiteX109" fmla="*/ 2959100 w 5559425"/>
                <a:gd name="connsiteY109" fmla="*/ 3870324 h 4676774"/>
                <a:gd name="connsiteX110" fmla="*/ 2962275 w 5559425"/>
                <a:gd name="connsiteY110" fmla="*/ 3841749 h 4676774"/>
                <a:gd name="connsiteX111" fmla="*/ 2962275 w 5559425"/>
                <a:gd name="connsiteY111" fmla="*/ 3689349 h 4676774"/>
                <a:gd name="connsiteX112" fmla="*/ 3009900 w 5559425"/>
                <a:gd name="connsiteY112" fmla="*/ 3679824 h 4676774"/>
                <a:gd name="connsiteX113" fmla="*/ 3057525 w 5559425"/>
                <a:gd name="connsiteY113" fmla="*/ 3663949 h 4676774"/>
                <a:gd name="connsiteX114" fmla="*/ 3101975 w 5559425"/>
                <a:gd name="connsiteY114" fmla="*/ 3648074 h 4676774"/>
                <a:gd name="connsiteX115" fmla="*/ 3146425 w 5559425"/>
                <a:gd name="connsiteY115" fmla="*/ 3629024 h 4676774"/>
                <a:gd name="connsiteX116" fmla="*/ 3187700 w 5559425"/>
                <a:gd name="connsiteY116" fmla="*/ 3609974 h 4676774"/>
                <a:gd name="connsiteX117" fmla="*/ 3225800 w 5559425"/>
                <a:gd name="connsiteY117" fmla="*/ 3584574 h 4676774"/>
                <a:gd name="connsiteX118" fmla="*/ 3260725 w 5559425"/>
                <a:gd name="connsiteY118" fmla="*/ 3555999 h 4676774"/>
                <a:gd name="connsiteX119" fmla="*/ 3295650 w 5559425"/>
                <a:gd name="connsiteY119" fmla="*/ 3527424 h 4676774"/>
                <a:gd name="connsiteX120" fmla="*/ 3324225 w 5559425"/>
                <a:gd name="connsiteY120" fmla="*/ 3492499 h 4676774"/>
                <a:gd name="connsiteX121" fmla="*/ 3349625 w 5559425"/>
                <a:gd name="connsiteY121" fmla="*/ 3454399 h 4676774"/>
                <a:gd name="connsiteX122" fmla="*/ 3371850 w 5559425"/>
                <a:gd name="connsiteY122" fmla="*/ 3413124 h 4676774"/>
                <a:gd name="connsiteX123" fmla="*/ 3390900 w 5559425"/>
                <a:gd name="connsiteY123" fmla="*/ 3371849 h 4676774"/>
                <a:gd name="connsiteX124" fmla="*/ 3406775 w 5559425"/>
                <a:gd name="connsiteY124" fmla="*/ 3324224 h 4676774"/>
                <a:gd name="connsiteX125" fmla="*/ 3419475 w 5559425"/>
                <a:gd name="connsiteY125" fmla="*/ 3270249 h 4676774"/>
                <a:gd name="connsiteX126" fmla="*/ 3425825 w 5559425"/>
                <a:gd name="connsiteY126" fmla="*/ 3216274 h 4676774"/>
                <a:gd name="connsiteX127" fmla="*/ 3429000 w 5559425"/>
                <a:gd name="connsiteY127" fmla="*/ 3155949 h 4676774"/>
                <a:gd name="connsiteX128" fmla="*/ 3425825 w 5559425"/>
                <a:gd name="connsiteY128" fmla="*/ 3101974 h 4676774"/>
                <a:gd name="connsiteX129" fmla="*/ 3419475 w 5559425"/>
                <a:gd name="connsiteY129" fmla="*/ 3051174 h 4676774"/>
                <a:gd name="connsiteX130" fmla="*/ 3406775 w 5559425"/>
                <a:gd name="connsiteY130" fmla="*/ 3003549 h 4676774"/>
                <a:gd name="connsiteX131" fmla="*/ 3394075 w 5559425"/>
                <a:gd name="connsiteY131" fmla="*/ 2955924 h 4676774"/>
                <a:gd name="connsiteX132" fmla="*/ 3371850 w 5559425"/>
                <a:gd name="connsiteY132" fmla="*/ 2911474 h 4676774"/>
                <a:gd name="connsiteX133" fmla="*/ 3349625 w 5559425"/>
                <a:gd name="connsiteY133" fmla="*/ 2870199 h 4676774"/>
                <a:gd name="connsiteX134" fmla="*/ 3317875 w 5559425"/>
                <a:gd name="connsiteY134" fmla="*/ 2828924 h 4676774"/>
                <a:gd name="connsiteX135" fmla="*/ 3286125 w 5559425"/>
                <a:gd name="connsiteY135" fmla="*/ 2790824 h 4676774"/>
                <a:gd name="connsiteX136" fmla="*/ 3248025 w 5559425"/>
                <a:gd name="connsiteY136" fmla="*/ 2755899 h 4676774"/>
                <a:gd name="connsiteX137" fmla="*/ 3206750 w 5559425"/>
                <a:gd name="connsiteY137" fmla="*/ 2720974 h 4676774"/>
                <a:gd name="connsiteX138" fmla="*/ 3162300 w 5559425"/>
                <a:gd name="connsiteY138" fmla="*/ 2689224 h 4676774"/>
                <a:gd name="connsiteX139" fmla="*/ 3114675 w 5559425"/>
                <a:gd name="connsiteY139" fmla="*/ 2657474 h 4676774"/>
                <a:gd name="connsiteX140" fmla="*/ 3063875 w 5559425"/>
                <a:gd name="connsiteY140" fmla="*/ 2625724 h 4676774"/>
                <a:gd name="connsiteX141" fmla="*/ 3006725 w 5559425"/>
                <a:gd name="connsiteY141" fmla="*/ 2597149 h 4676774"/>
                <a:gd name="connsiteX142" fmla="*/ 2946400 w 5559425"/>
                <a:gd name="connsiteY142" fmla="*/ 2568574 h 4676774"/>
                <a:gd name="connsiteX143" fmla="*/ 2886075 w 5559425"/>
                <a:gd name="connsiteY143" fmla="*/ 2539999 h 4676774"/>
                <a:gd name="connsiteX144" fmla="*/ 2806700 w 5559425"/>
                <a:gd name="connsiteY144" fmla="*/ 2508249 h 4676774"/>
                <a:gd name="connsiteX145" fmla="*/ 2740025 w 5559425"/>
                <a:gd name="connsiteY145" fmla="*/ 2476499 h 4676774"/>
                <a:gd name="connsiteX146" fmla="*/ 2682875 w 5559425"/>
                <a:gd name="connsiteY146" fmla="*/ 2441574 h 4676774"/>
                <a:gd name="connsiteX147" fmla="*/ 2635250 w 5559425"/>
                <a:gd name="connsiteY147" fmla="*/ 2409824 h 4676774"/>
                <a:gd name="connsiteX148" fmla="*/ 2616200 w 5559425"/>
                <a:gd name="connsiteY148" fmla="*/ 2393949 h 4676774"/>
                <a:gd name="connsiteX149" fmla="*/ 2600325 w 5559425"/>
                <a:gd name="connsiteY149" fmla="*/ 2378074 h 4676774"/>
                <a:gd name="connsiteX150" fmla="*/ 2587625 w 5559425"/>
                <a:gd name="connsiteY150" fmla="*/ 2359024 h 4676774"/>
                <a:gd name="connsiteX151" fmla="*/ 2574925 w 5559425"/>
                <a:gd name="connsiteY151" fmla="*/ 2339974 h 4676774"/>
                <a:gd name="connsiteX152" fmla="*/ 2565400 w 5559425"/>
                <a:gd name="connsiteY152" fmla="*/ 2320924 h 4676774"/>
                <a:gd name="connsiteX153" fmla="*/ 2559050 w 5559425"/>
                <a:gd name="connsiteY153" fmla="*/ 2298699 h 4676774"/>
                <a:gd name="connsiteX154" fmla="*/ 2555875 w 5559425"/>
                <a:gd name="connsiteY154" fmla="*/ 2276474 h 4676774"/>
                <a:gd name="connsiteX155" fmla="*/ 2552700 w 5559425"/>
                <a:gd name="connsiteY155" fmla="*/ 2251074 h 4676774"/>
                <a:gd name="connsiteX156" fmla="*/ 2555875 w 5559425"/>
                <a:gd name="connsiteY156" fmla="*/ 2228849 h 4676774"/>
                <a:gd name="connsiteX157" fmla="*/ 2559050 w 5559425"/>
                <a:gd name="connsiteY157" fmla="*/ 2206624 h 4676774"/>
                <a:gd name="connsiteX158" fmla="*/ 2562225 w 5559425"/>
                <a:gd name="connsiteY158" fmla="*/ 2184399 h 4676774"/>
                <a:gd name="connsiteX159" fmla="*/ 2571750 w 5559425"/>
                <a:gd name="connsiteY159" fmla="*/ 2162174 h 4676774"/>
                <a:gd name="connsiteX160" fmla="*/ 2581275 w 5559425"/>
                <a:gd name="connsiteY160" fmla="*/ 2143124 h 4676774"/>
                <a:gd name="connsiteX161" fmla="*/ 2593975 w 5559425"/>
                <a:gd name="connsiteY161" fmla="*/ 2124074 h 4676774"/>
                <a:gd name="connsiteX162" fmla="*/ 2609850 w 5559425"/>
                <a:gd name="connsiteY162" fmla="*/ 2108199 h 4676774"/>
                <a:gd name="connsiteX163" fmla="*/ 2625725 w 5559425"/>
                <a:gd name="connsiteY163" fmla="*/ 2092324 h 4676774"/>
                <a:gd name="connsiteX164" fmla="*/ 2644775 w 5559425"/>
                <a:gd name="connsiteY164" fmla="*/ 2079624 h 4676774"/>
                <a:gd name="connsiteX165" fmla="*/ 2667000 w 5559425"/>
                <a:gd name="connsiteY165" fmla="*/ 2066924 h 4676774"/>
                <a:gd name="connsiteX166" fmla="*/ 2695575 w 5559425"/>
                <a:gd name="connsiteY166" fmla="*/ 2057399 h 4676774"/>
                <a:gd name="connsiteX167" fmla="*/ 2724150 w 5559425"/>
                <a:gd name="connsiteY167" fmla="*/ 2047874 h 4676774"/>
                <a:gd name="connsiteX168" fmla="*/ 2759075 w 5559425"/>
                <a:gd name="connsiteY168" fmla="*/ 2041524 h 4676774"/>
                <a:gd name="connsiteX169" fmla="*/ 2797175 w 5559425"/>
                <a:gd name="connsiteY169" fmla="*/ 2038349 h 4676774"/>
                <a:gd name="connsiteX170" fmla="*/ 2838450 w 5559425"/>
                <a:gd name="connsiteY170" fmla="*/ 2035174 h 4676774"/>
                <a:gd name="connsiteX171" fmla="*/ 2886075 w 5559425"/>
                <a:gd name="connsiteY171" fmla="*/ 2035174 h 4676774"/>
                <a:gd name="connsiteX172" fmla="*/ 2933700 w 5559425"/>
                <a:gd name="connsiteY172" fmla="*/ 2035174 h 4676774"/>
                <a:gd name="connsiteX173" fmla="*/ 2981325 w 5559425"/>
                <a:gd name="connsiteY173" fmla="*/ 2038349 h 4676774"/>
                <a:gd name="connsiteX174" fmla="*/ 3032125 w 5559425"/>
                <a:gd name="connsiteY174" fmla="*/ 2044699 h 4676774"/>
                <a:gd name="connsiteX175" fmla="*/ 3079750 w 5559425"/>
                <a:gd name="connsiteY175" fmla="*/ 2054224 h 4676774"/>
                <a:gd name="connsiteX176" fmla="*/ 3165475 w 5559425"/>
                <a:gd name="connsiteY176" fmla="*/ 2073274 h 4676774"/>
                <a:gd name="connsiteX177" fmla="*/ 3225800 w 5559425"/>
                <a:gd name="connsiteY177" fmla="*/ 2089149 h 4676774"/>
                <a:gd name="connsiteX178" fmla="*/ 3238500 w 5559425"/>
                <a:gd name="connsiteY178" fmla="*/ 2089149 h 4676774"/>
                <a:gd name="connsiteX179" fmla="*/ 3251200 w 5559425"/>
                <a:gd name="connsiteY179" fmla="*/ 2082799 h 4676774"/>
                <a:gd name="connsiteX180" fmla="*/ 3260725 w 5559425"/>
                <a:gd name="connsiteY180" fmla="*/ 2073274 h 4676774"/>
                <a:gd name="connsiteX181" fmla="*/ 3273425 w 5559425"/>
                <a:gd name="connsiteY181" fmla="*/ 2054224 h 4676774"/>
                <a:gd name="connsiteX182" fmla="*/ 3295650 w 5559425"/>
                <a:gd name="connsiteY182" fmla="*/ 2006599 h 4676774"/>
                <a:gd name="connsiteX183" fmla="*/ 3311525 w 5559425"/>
                <a:gd name="connsiteY183" fmla="*/ 1958974 h 4676774"/>
                <a:gd name="connsiteX184" fmla="*/ 3321050 w 5559425"/>
                <a:gd name="connsiteY184" fmla="*/ 1904999 h 4676774"/>
                <a:gd name="connsiteX185" fmla="*/ 3324225 w 5559425"/>
                <a:gd name="connsiteY185" fmla="*/ 1857374 h 4676774"/>
                <a:gd name="connsiteX186" fmla="*/ 3324225 w 5559425"/>
                <a:gd name="connsiteY186" fmla="*/ 1835149 h 4676774"/>
                <a:gd name="connsiteX187" fmla="*/ 3317875 w 5559425"/>
                <a:gd name="connsiteY187" fmla="*/ 1819274 h 4676774"/>
                <a:gd name="connsiteX188" fmla="*/ 3311525 w 5559425"/>
                <a:gd name="connsiteY188" fmla="*/ 1806574 h 4676774"/>
                <a:gd name="connsiteX189" fmla="*/ 3298825 w 5559425"/>
                <a:gd name="connsiteY189" fmla="*/ 1797049 h 4676774"/>
                <a:gd name="connsiteX190" fmla="*/ 3254375 w 5559425"/>
                <a:gd name="connsiteY190" fmla="*/ 1784349 h 4676774"/>
                <a:gd name="connsiteX191" fmla="*/ 3197225 w 5559425"/>
                <a:gd name="connsiteY191" fmla="*/ 1768474 h 4676774"/>
                <a:gd name="connsiteX192" fmla="*/ 3159125 w 5559425"/>
                <a:gd name="connsiteY192" fmla="*/ 1762124 h 4676774"/>
                <a:gd name="connsiteX193" fmla="*/ 3117850 w 5559425"/>
                <a:gd name="connsiteY193" fmla="*/ 1755774 h 4676774"/>
                <a:gd name="connsiteX194" fmla="*/ 3019425 w 5559425"/>
                <a:gd name="connsiteY194" fmla="*/ 1746249 h 4676774"/>
                <a:gd name="connsiteX195" fmla="*/ 3019425 w 5559425"/>
                <a:gd name="connsiteY195" fmla="*/ 1609724 h 4676774"/>
                <a:gd name="connsiteX196" fmla="*/ 3019425 w 5559425"/>
                <a:gd name="connsiteY196" fmla="*/ 1555749 h 4676774"/>
                <a:gd name="connsiteX197" fmla="*/ 3016250 w 5559425"/>
                <a:gd name="connsiteY197" fmla="*/ 1533524 h 4676774"/>
                <a:gd name="connsiteX198" fmla="*/ 3009900 w 5559425"/>
                <a:gd name="connsiteY198" fmla="*/ 1520824 h 4676774"/>
                <a:gd name="connsiteX199" fmla="*/ 3003550 w 5559425"/>
                <a:gd name="connsiteY199" fmla="*/ 1511299 h 4676774"/>
                <a:gd name="connsiteX200" fmla="*/ 2990850 w 5559425"/>
                <a:gd name="connsiteY200" fmla="*/ 1501774 h 4676774"/>
                <a:gd name="connsiteX201" fmla="*/ 2968625 w 5559425"/>
                <a:gd name="connsiteY201" fmla="*/ 1498599 h 4676774"/>
                <a:gd name="connsiteX202" fmla="*/ 2943225 w 5559425"/>
                <a:gd name="connsiteY202" fmla="*/ 1498599 h 4676774"/>
                <a:gd name="connsiteX203" fmla="*/ 2762250 w 5559425"/>
                <a:gd name="connsiteY203" fmla="*/ 1498599 h 4676774"/>
                <a:gd name="connsiteX204" fmla="*/ 2077933 w 5559425"/>
                <a:gd name="connsiteY204" fmla="*/ 438148 h 4676774"/>
                <a:gd name="connsiteX205" fmla="*/ 2048669 w 5559425"/>
                <a:gd name="connsiteY205" fmla="*/ 467412 h 4676774"/>
                <a:gd name="connsiteX206" fmla="*/ 2048669 w 5559425"/>
                <a:gd name="connsiteY206" fmla="*/ 769928 h 4676774"/>
                <a:gd name="connsiteX207" fmla="*/ 2075397 w 5559425"/>
                <a:gd name="connsiteY207" fmla="*/ 778225 h 4676774"/>
                <a:gd name="connsiteX208" fmla="*/ 2174524 w 5559425"/>
                <a:gd name="connsiteY208" fmla="*/ 877352 h 4676774"/>
                <a:gd name="connsiteX209" fmla="*/ 2184888 w 5559425"/>
                <a:gd name="connsiteY209" fmla="*/ 928686 h 4676774"/>
                <a:gd name="connsiteX210" fmla="*/ 3371361 w 5559425"/>
                <a:gd name="connsiteY210" fmla="*/ 928686 h 4676774"/>
                <a:gd name="connsiteX211" fmla="*/ 3381725 w 5559425"/>
                <a:gd name="connsiteY211" fmla="*/ 877352 h 4676774"/>
                <a:gd name="connsiteX212" fmla="*/ 3480853 w 5559425"/>
                <a:gd name="connsiteY212" fmla="*/ 778224 h 4676774"/>
                <a:gd name="connsiteX213" fmla="*/ 3507582 w 5559425"/>
                <a:gd name="connsiteY213" fmla="*/ 769927 h 4676774"/>
                <a:gd name="connsiteX214" fmla="*/ 3507582 w 5559425"/>
                <a:gd name="connsiteY214" fmla="*/ 467412 h 4676774"/>
                <a:gd name="connsiteX215" fmla="*/ 3478318 w 5559425"/>
                <a:gd name="connsiteY215" fmla="*/ 438148 h 4676774"/>
                <a:gd name="connsiteX216" fmla="*/ 2060754 w 5559425"/>
                <a:gd name="connsiteY216" fmla="*/ 0 h 4676774"/>
                <a:gd name="connsiteX217" fmla="*/ 3495494 w 5559425"/>
                <a:gd name="connsiteY217" fmla="*/ 0 h 4676774"/>
                <a:gd name="connsiteX218" fmla="*/ 3949699 w 5559425"/>
                <a:gd name="connsiteY218" fmla="*/ 454204 h 4676774"/>
                <a:gd name="connsiteX219" fmla="*/ 3949699 w 5559425"/>
                <a:gd name="connsiteY219" fmla="*/ 772638 h 4676774"/>
                <a:gd name="connsiteX220" fmla="*/ 3967697 w 5559425"/>
                <a:gd name="connsiteY220" fmla="*/ 778224 h 4676774"/>
                <a:gd name="connsiteX221" fmla="*/ 4066824 w 5559425"/>
                <a:gd name="connsiteY221" fmla="*/ 877352 h 4676774"/>
                <a:gd name="connsiteX222" fmla="*/ 4077188 w 5559425"/>
                <a:gd name="connsiteY222" fmla="*/ 928686 h 4676774"/>
                <a:gd name="connsiteX223" fmla="*/ 5316011 w 5559425"/>
                <a:gd name="connsiteY223" fmla="*/ 928686 h 4676774"/>
                <a:gd name="connsiteX224" fmla="*/ 5559425 w 5559425"/>
                <a:gd name="connsiteY224" fmla="*/ 1172100 h 4676774"/>
                <a:gd name="connsiteX225" fmla="*/ 5559425 w 5559425"/>
                <a:gd name="connsiteY225" fmla="*/ 4355572 h 4676774"/>
                <a:gd name="connsiteX226" fmla="*/ 5316011 w 5559425"/>
                <a:gd name="connsiteY226" fmla="*/ 4598986 h 4676774"/>
                <a:gd name="connsiteX227" fmla="*/ 4950129 w 5559425"/>
                <a:gd name="connsiteY227" fmla="*/ 4598986 h 4676774"/>
                <a:gd name="connsiteX228" fmla="*/ 4924434 w 5559425"/>
                <a:gd name="connsiteY228" fmla="*/ 4637096 h 4676774"/>
                <a:gd name="connsiteX229" fmla="*/ 4828643 w 5559425"/>
                <a:gd name="connsiteY229" fmla="*/ 4676774 h 4676774"/>
                <a:gd name="connsiteX230" fmla="*/ 4572531 w 5559425"/>
                <a:gd name="connsiteY230" fmla="*/ 4676774 h 4676774"/>
                <a:gd name="connsiteX231" fmla="*/ 4476740 w 5559425"/>
                <a:gd name="connsiteY231" fmla="*/ 4637096 h 4676774"/>
                <a:gd name="connsiteX232" fmla="*/ 4451046 w 5559425"/>
                <a:gd name="connsiteY232" fmla="*/ 4598986 h 4676774"/>
                <a:gd name="connsiteX233" fmla="*/ 1063928 w 5559425"/>
                <a:gd name="connsiteY233" fmla="*/ 4598986 h 4676774"/>
                <a:gd name="connsiteX234" fmla="*/ 1038234 w 5559425"/>
                <a:gd name="connsiteY234" fmla="*/ 4637096 h 4676774"/>
                <a:gd name="connsiteX235" fmla="*/ 942443 w 5559425"/>
                <a:gd name="connsiteY235" fmla="*/ 4676774 h 4676774"/>
                <a:gd name="connsiteX236" fmla="*/ 686331 w 5559425"/>
                <a:gd name="connsiteY236" fmla="*/ 4676774 h 4676774"/>
                <a:gd name="connsiteX237" fmla="*/ 590540 w 5559425"/>
                <a:gd name="connsiteY237" fmla="*/ 4637096 h 4676774"/>
                <a:gd name="connsiteX238" fmla="*/ 564846 w 5559425"/>
                <a:gd name="connsiteY238" fmla="*/ 4598986 h 4676774"/>
                <a:gd name="connsiteX239" fmla="*/ 243414 w 5559425"/>
                <a:gd name="connsiteY239" fmla="*/ 4598986 h 4676774"/>
                <a:gd name="connsiteX240" fmla="*/ 0 w 5559425"/>
                <a:gd name="connsiteY240" fmla="*/ 4355572 h 4676774"/>
                <a:gd name="connsiteX241" fmla="*/ 0 w 5559425"/>
                <a:gd name="connsiteY241" fmla="*/ 1172100 h 4676774"/>
                <a:gd name="connsiteX242" fmla="*/ 243414 w 5559425"/>
                <a:gd name="connsiteY242" fmla="*/ 928686 h 4676774"/>
                <a:gd name="connsiteX243" fmla="*/ 1479061 w 5559425"/>
                <a:gd name="connsiteY243" fmla="*/ 928686 h 4676774"/>
                <a:gd name="connsiteX244" fmla="*/ 1489425 w 5559425"/>
                <a:gd name="connsiteY244" fmla="*/ 877352 h 4676774"/>
                <a:gd name="connsiteX245" fmla="*/ 1588552 w 5559425"/>
                <a:gd name="connsiteY245" fmla="*/ 778225 h 4676774"/>
                <a:gd name="connsiteX246" fmla="*/ 1606549 w 5559425"/>
                <a:gd name="connsiteY246" fmla="*/ 772638 h 4676774"/>
                <a:gd name="connsiteX247" fmla="*/ 1606549 w 5559425"/>
                <a:gd name="connsiteY247" fmla="*/ 454204 h 4676774"/>
                <a:gd name="connsiteX248" fmla="*/ 2060754 w 5559425"/>
                <a:gd name="connsiteY248" fmla="*/ 0 h 467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5559425" h="4676774">
                  <a:moveTo>
                    <a:pt x="2733675" y="1498599"/>
                  </a:moveTo>
                  <a:lnTo>
                    <a:pt x="2708275" y="1501774"/>
                  </a:lnTo>
                  <a:lnTo>
                    <a:pt x="2689225" y="1511299"/>
                  </a:lnTo>
                  <a:lnTo>
                    <a:pt x="2673350" y="1520824"/>
                  </a:lnTo>
                  <a:lnTo>
                    <a:pt x="2663825" y="1536699"/>
                  </a:lnTo>
                  <a:lnTo>
                    <a:pt x="2657475" y="1555749"/>
                  </a:lnTo>
                  <a:lnTo>
                    <a:pt x="2654300" y="1577974"/>
                  </a:lnTo>
                  <a:lnTo>
                    <a:pt x="2654300" y="1603374"/>
                  </a:lnTo>
                  <a:lnTo>
                    <a:pt x="2654300" y="1758949"/>
                  </a:lnTo>
                  <a:lnTo>
                    <a:pt x="2593975" y="1771649"/>
                  </a:lnTo>
                  <a:lnTo>
                    <a:pt x="2540000" y="1787524"/>
                  </a:lnTo>
                  <a:lnTo>
                    <a:pt x="2492375" y="1806574"/>
                  </a:lnTo>
                  <a:lnTo>
                    <a:pt x="2444750" y="1828799"/>
                  </a:lnTo>
                  <a:lnTo>
                    <a:pt x="2400300" y="1854199"/>
                  </a:lnTo>
                  <a:lnTo>
                    <a:pt x="2362200" y="1879599"/>
                  </a:lnTo>
                  <a:lnTo>
                    <a:pt x="2327275" y="1911349"/>
                  </a:lnTo>
                  <a:lnTo>
                    <a:pt x="2292350" y="1943099"/>
                  </a:lnTo>
                  <a:lnTo>
                    <a:pt x="2266950" y="1978024"/>
                  </a:lnTo>
                  <a:lnTo>
                    <a:pt x="2241550" y="2016124"/>
                  </a:lnTo>
                  <a:lnTo>
                    <a:pt x="2219325" y="2054224"/>
                  </a:lnTo>
                  <a:lnTo>
                    <a:pt x="2203450" y="2092324"/>
                  </a:lnTo>
                  <a:lnTo>
                    <a:pt x="2190750" y="2130424"/>
                  </a:lnTo>
                  <a:lnTo>
                    <a:pt x="2181225" y="2168524"/>
                  </a:lnTo>
                  <a:lnTo>
                    <a:pt x="2174875" y="2209799"/>
                  </a:lnTo>
                  <a:lnTo>
                    <a:pt x="2171700" y="2251074"/>
                  </a:lnTo>
                  <a:lnTo>
                    <a:pt x="2174875" y="2314574"/>
                  </a:lnTo>
                  <a:lnTo>
                    <a:pt x="2184400" y="2371724"/>
                  </a:lnTo>
                  <a:lnTo>
                    <a:pt x="2197100" y="2425699"/>
                  </a:lnTo>
                  <a:lnTo>
                    <a:pt x="2216150" y="2476499"/>
                  </a:lnTo>
                  <a:lnTo>
                    <a:pt x="2238375" y="2520949"/>
                  </a:lnTo>
                  <a:lnTo>
                    <a:pt x="2266950" y="2562224"/>
                  </a:lnTo>
                  <a:lnTo>
                    <a:pt x="2298700" y="2603499"/>
                  </a:lnTo>
                  <a:lnTo>
                    <a:pt x="2333625" y="2638424"/>
                  </a:lnTo>
                  <a:lnTo>
                    <a:pt x="2371725" y="2670174"/>
                  </a:lnTo>
                  <a:lnTo>
                    <a:pt x="2413000" y="2701924"/>
                  </a:lnTo>
                  <a:lnTo>
                    <a:pt x="2457450" y="2730499"/>
                  </a:lnTo>
                  <a:lnTo>
                    <a:pt x="2501900" y="2755899"/>
                  </a:lnTo>
                  <a:lnTo>
                    <a:pt x="2600325" y="2803524"/>
                  </a:lnTo>
                  <a:lnTo>
                    <a:pt x="2701925" y="2844799"/>
                  </a:lnTo>
                  <a:lnTo>
                    <a:pt x="2790825" y="2882899"/>
                  </a:lnTo>
                  <a:lnTo>
                    <a:pt x="2863850" y="2920999"/>
                  </a:lnTo>
                  <a:lnTo>
                    <a:pt x="2924175" y="2955924"/>
                  </a:lnTo>
                  <a:lnTo>
                    <a:pt x="2946400" y="2974974"/>
                  </a:lnTo>
                  <a:lnTo>
                    <a:pt x="2968625" y="2994024"/>
                  </a:lnTo>
                  <a:lnTo>
                    <a:pt x="2984500" y="3009899"/>
                  </a:lnTo>
                  <a:lnTo>
                    <a:pt x="3000375" y="3032124"/>
                  </a:lnTo>
                  <a:lnTo>
                    <a:pt x="3013075" y="3051174"/>
                  </a:lnTo>
                  <a:lnTo>
                    <a:pt x="3022600" y="3073399"/>
                  </a:lnTo>
                  <a:lnTo>
                    <a:pt x="3028950" y="3095624"/>
                  </a:lnTo>
                  <a:lnTo>
                    <a:pt x="3035300" y="3121024"/>
                  </a:lnTo>
                  <a:lnTo>
                    <a:pt x="3038475" y="3146424"/>
                  </a:lnTo>
                  <a:lnTo>
                    <a:pt x="3041650" y="3171824"/>
                  </a:lnTo>
                  <a:lnTo>
                    <a:pt x="3038475" y="3203574"/>
                  </a:lnTo>
                  <a:lnTo>
                    <a:pt x="3032125" y="3232149"/>
                  </a:lnTo>
                  <a:lnTo>
                    <a:pt x="3025775" y="3257549"/>
                  </a:lnTo>
                  <a:lnTo>
                    <a:pt x="3013075" y="3279774"/>
                  </a:lnTo>
                  <a:lnTo>
                    <a:pt x="2997200" y="3301999"/>
                  </a:lnTo>
                  <a:lnTo>
                    <a:pt x="2978150" y="3317874"/>
                  </a:lnTo>
                  <a:lnTo>
                    <a:pt x="2955925" y="3333749"/>
                  </a:lnTo>
                  <a:lnTo>
                    <a:pt x="2927350" y="3349624"/>
                  </a:lnTo>
                  <a:lnTo>
                    <a:pt x="2898775" y="3359149"/>
                  </a:lnTo>
                  <a:lnTo>
                    <a:pt x="2870200" y="3371849"/>
                  </a:lnTo>
                  <a:lnTo>
                    <a:pt x="2803525" y="3384549"/>
                  </a:lnTo>
                  <a:lnTo>
                    <a:pt x="2733675" y="3394074"/>
                  </a:lnTo>
                  <a:lnTo>
                    <a:pt x="2657475" y="3397249"/>
                  </a:lnTo>
                  <a:lnTo>
                    <a:pt x="2581275" y="3397249"/>
                  </a:lnTo>
                  <a:lnTo>
                    <a:pt x="2517775" y="3390899"/>
                  </a:lnTo>
                  <a:lnTo>
                    <a:pt x="2457450" y="3384549"/>
                  </a:lnTo>
                  <a:lnTo>
                    <a:pt x="2406650" y="3375024"/>
                  </a:lnTo>
                  <a:lnTo>
                    <a:pt x="2324100" y="3349624"/>
                  </a:lnTo>
                  <a:lnTo>
                    <a:pt x="2257425" y="3324224"/>
                  </a:lnTo>
                  <a:lnTo>
                    <a:pt x="2232025" y="3314699"/>
                  </a:lnTo>
                  <a:lnTo>
                    <a:pt x="2212975" y="3308349"/>
                  </a:lnTo>
                  <a:lnTo>
                    <a:pt x="2203450" y="3311524"/>
                  </a:lnTo>
                  <a:lnTo>
                    <a:pt x="2193925" y="3317874"/>
                  </a:lnTo>
                  <a:lnTo>
                    <a:pt x="2184400" y="3330574"/>
                  </a:lnTo>
                  <a:lnTo>
                    <a:pt x="2174875" y="3346449"/>
                  </a:lnTo>
                  <a:lnTo>
                    <a:pt x="2159000" y="3390899"/>
                  </a:lnTo>
                  <a:lnTo>
                    <a:pt x="2146300" y="3441699"/>
                  </a:lnTo>
                  <a:lnTo>
                    <a:pt x="2133600" y="3495674"/>
                  </a:lnTo>
                  <a:lnTo>
                    <a:pt x="2130425" y="3546474"/>
                  </a:lnTo>
                  <a:lnTo>
                    <a:pt x="2130425" y="3568699"/>
                  </a:lnTo>
                  <a:lnTo>
                    <a:pt x="2130425" y="3587749"/>
                  </a:lnTo>
                  <a:lnTo>
                    <a:pt x="2133600" y="3600449"/>
                  </a:lnTo>
                  <a:lnTo>
                    <a:pt x="2139950" y="3606799"/>
                  </a:lnTo>
                  <a:lnTo>
                    <a:pt x="2168525" y="3622674"/>
                  </a:lnTo>
                  <a:lnTo>
                    <a:pt x="2203450" y="3641724"/>
                  </a:lnTo>
                  <a:lnTo>
                    <a:pt x="2247900" y="3657599"/>
                  </a:lnTo>
                  <a:lnTo>
                    <a:pt x="2301875" y="3673474"/>
                  </a:lnTo>
                  <a:lnTo>
                    <a:pt x="2362200" y="3689349"/>
                  </a:lnTo>
                  <a:lnTo>
                    <a:pt x="2432050" y="3702049"/>
                  </a:lnTo>
                  <a:lnTo>
                    <a:pt x="2511425" y="3711574"/>
                  </a:lnTo>
                  <a:lnTo>
                    <a:pt x="2597150" y="3717924"/>
                  </a:lnTo>
                  <a:lnTo>
                    <a:pt x="2597150" y="3829049"/>
                  </a:lnTo>
                  <a:lnTo>
                    <a:pt x="2597150" y="3860799"/>
                  </a:lnTo>
                  <a:lnTo>
                    <a:pt x="2603500" y="3886199"/>
                  </a:lnTo>
                  <a:lnTo>
                    <a:pt x="2609850" y="3905249"/>
                  </a:lnTo>
                  <a:lnTo>
                    <a:pt x="2619375" y="3921124"/>
                  </a:lnTo>
                  <a:lnTo>
                    <a:pt x="2632075" y="3930649"/>
                  </a:lnTo>
                  <a:lnTo>
                    <a:pt x="2647950" y="3936999"/>
                  </a:lnTo>
                  <a:lnTo>
                    <a:pt x="2670175" y="3940174"/>
                  </a:lnTo>
                  <a:lnTo>
                    <a:pt x="2695575" y="3940174"/>
                  </a:lnTo>
                  <a:lnTo>
                    <a:pt x="2879725" y="3940174"/>
                  </a:lnTo>
                  <a:lnTo>
                    <a:pt x="2905125" y="3940174"/>
                  </a:lnTo>
                  <a:lnTo>
                    <a:pt x="2924175" y="3936999"/>
                  </a:lnTo>
                  <a:lnTo>
                    <a:pt x="2940050" y="3930649"/>
                  </a:lnTo>
                  <a:lnTo>
                    <a:pt x="2946400" y="3924299"/>
                  </a:lnTo>
                  <a:lnTo>
                    <a:pt x="2952750" y="3911599"/>
                  </a:lnTo>
                  <a:lnTo>
                    <a:pt x="2959100" y="3892549"/>
                  </a:lnTo>
                  <a:lnTo>
                    <a:pt x="2959100" y="3870324"/>
                  </a:lnTo>
                  <a:lnTo>
                    <a:pt x="2962275" y="3841749"/>
                  </a:lnTo>
                  <a:lnTo>
                    <a:pt x="2962275" y="3689349"/>
                  </a:lnTo>
                  <a:lnTo>
                    <a:pt x="3009900" y="3679824"/>
                  </a:lnTo>
                  <a:lnTo>
                    <a:pt x="3057525" y="3663949"/>
                  </a:lnTo>
                  <a:lnTo>
                    <a:pt x="3101975" y="3648074"/>
                  </a:lnTo>
                  <a:lnTo>
                    <a:pt x="3146425" y="3629024"/>
                  </a:lnTo>
                  <a:lnTo>
                    <a:pt x="3187700" y="3609974"/>
                  </a:lnTo>
                  <a:lnTo>
                    <a:pt x="3225800" y="3584574"/>
                  </a:lnTo>
                  <a:lnTo>
                    <a:pt x="3260725" y="3555999"/>
                  </a:lnTo>
                  <a:lnTo>
                    <a:pt x="3295650" y="3527424"/>
                  </a:lnTo>
                  <a:lnTo>
                    <a:pt x="3324225" y="3492499"/>
                  </a:lnTo>
                  <a:lnTo>
                    <a:pt x="3349625" y="3454399"/>
                  </a:lnTo>
                  <a:lnTo>
                    <a:pt x="3371850" y="3413124"/>
                  </a:lnTo>
                  <a:lnTo>
                    <a:pt x="3390900" y="3371849"/>
                  </a:lnTo>
                  <a:lnTo>
                    <a:pt x="3406775" y="3324224"/>
                  </a:lnTo>
                  <a:lnTo>
                    <a:pt x="3419475" y="3270249"/>
                  </a:lnTo>
                  <a:lnTo>
                    <a:pt x="3425825" y="3216274"/>
                  </a:lnTo>
                  <a:lnTo>
                    <a:pt x="3429000" y="3155949"/>
                  </a:lnTo>
                  <a:lnTo>
                    <a:pt x="3425825" y="3101974"/>
                  </a:lnTo>
                  <a:lnTo>
                    <a:pt x="3419475" y="3051174"/>
                  </a:lnTo>
                  <a:lnTo>
                    <a:pt x="3406775" y="3003549"/>
                  </a:lnTo>
                  <a:lnTo>
                    <a:pt x="3394075" y="2955924"/>
                  </a:lnTo>
                  <a:lnTo>
                    <a:pt x="3371850" y="2911474"/>
                  </a:lnTo>
                  <a:lnTo>
                    <a:pt x="3349625" y="2870199"/>
                  </a:lnTo>
                  <a:lnTo>
                    <a:pt x="3317875" y="2828924"/>
                  </a:lnTo>
                  <a:lnTo>
                    <a:pt x="3286125" y="2790824"/>
                  </a:lnTo>
                  <a:lnTo>
                    <a:pt x="3248025" y="2755899"/>
                  </a:lnTo>
                  <a:lnTo>
                    <a:pt x="3206750" y="2720974"/>
                  </a:lnTo>
                  <a:lnTo>
                    <a:pt x="3162300" y="2689224"/>
                  </a:lnTo>
                  <a:lnTo>
                    <a:pt x="3114675" y="2657474"/>
                  </a:lnTo>
                  <a:lnTo>
                    <a:pt x="3063875" y="2625724"/>
                  </a:lnTo>
                  <a:lnTo>
                    <a:pt x="3006725" y="2597149"/>
                  </a:lnTo>
                  <a:lnTo>
                    <a:pt x="2946400" y="2568574"/>
                  </a:lnTo>
                  <a:lnTo>
                    <a:pt x="2886075" y="2539999"/>
                  </a:lnTo>
                  <a:lnTo>
                    <a:pt x="2806700" y="2508249"/>
                  </a:lnTo>
                  <a:lnTo>
                    <a:pt x="2740025" y="2476499"/>
                  </a:lnTo>
                  <a:lnTo>
                    <a:pt x="2682875" y="2441574"/>
                  </a:lnTo>
                  <a:lnTo>
                    <a:pt x="2635250" y="2409824"/>
                  </a:lnTo>
                  <a:lnTo>
                    <a:pt x="2616200" y="2393949"/>
                  </a:lnTo>
                  <a:lnTo>
                    <a:pt x="2600325" y="2378074"/>
                  </a:lnTo>
                  <a:lnTo>
                    <a:pt x="2587625" y="2359024"/>
                  </a:lnTo>
                  <a:lnTo>
                    <a:pt x="2574925" y="2339974"/>
                  </a:lnTo>
                  <a:lnTo>
                    <a:pt x="2565400" y="2320924"/>
                  </a:lnTo>
                  <a:lnTo>
                    <a:pt x="2559050" y="2298699"/>
                  </a:lnTo>
                  <a:lnTo>
                    <a:pt x="2555875" y="2276474"/>
                  </a:lnTo>
                  <a:lnTo>
                    <a:pt x="2552700" y="2251074"/>
                  </a:lnTo>
                  <a:lnTo>
                    <a:pt x="2555875" y="2228849"/>
                  </a:lnTo>
                  <a:lnTo>
                    <a:pt x="2559050" y="2206624"/>
                  </a:lnTo>
                  <a:lnTo>
                    <a:pt x="2562225" y="2184399"/>
                  </a:lnTo>
                  <a:lnTo>
                    <a:pt x="2571750" y="2162174"/>
                  </a:lnTo>
                  <a:lnTo>
                    <a:pt x="2581275" y="2143124"/>
                  </a:lnTo>
                  <a:lnTo>
                    <a:pt x="2593975" y="2124074"/>
                  </a:lnTo>
                  <a:lnTo>
                    <a:pt x="2609850" y="2108199"/>
                  </a:lnTo>
                  <a:lnTo>
                    <a:pt x="2625725" y="2092324"/>
                  </a:lnTo>
                  <a:lnTo>
                    <a:pt x="2644775" y="2079624"/>
                  </a:lnTo>
                  <a:lnTo>
                    <a:pt x="2667000" y="2066924"/>
                  </a:lnTo>
                  <a:lnTo>
                    <a:pt x="2695575" y="2057399"/>
                  </a:lnTo>
                  <a:lnTo>
                    <a:pt x="2724150" y="2047874"/>
                  </a:lnTo>
                  <a:lnTo>
                    <a:pt x="2759075" y="2041524"/>
                  </a:lnTo>
                  <a:lnTo>
                    <a:pt x="2797175" y="2038349"/>
                  </a:lnTo>
                  <a:lnTo>
                    <a:pt x="2838450" y="2035174"/>
                  </a:lnTo>
                  <a:lnTo>
                    <a:pt x="2886075" y="2035174"/>
                  </a:lnTo>
                  <a:lnTo>
                    <a:pt x="2933700" y="2035174"/>
                  </a:lnTo>
                  <a:lnTo>
                    <a:pt x="2981325" y="2038349"/>
                  </a:lnTo>
                  <a:lnTo>
                    <a:pt x="3032125" y="2044699"/>
                  </a:lnTo>
                  <a:lnTo>
                    <a:pt x="3079750" y="2054224"/>
                  </a:lnTo>
                  <a:lnTo>
                    <a:pt x="3165475" y="2073274"/>
                  </a:lnTo>
                  <a:lnTo>
                    <a:pt x="3225800" y="2089149"/>
                  </a:lnTo>
                  <a:lnTo>
                    <a:pt x="3238500" y="2089149"/>
                  </a:lnTo>
                  <a:lnTo>
                    <a:pt x="3251200" y="2082799"/>
                  </a:lnTo>
                  <a:lnTo>
                    <a:pt x="3260725" y="2073274"/>
                  </a:lnTo>
                  <a:lnTo>
                    <a:pt x="3273425" y="2054224"/>
                  </a:lnTo>
                  <a:lnTo>
                    <a:pt x="3295650" y="2006599"/>
                  </a:lnTo>
                  <a:lnTo>
                    <a:pt x="3311525" y="1958974"/>
                  </a:lnTo>
                  <a:lnTo>
                    <a:pt x="3321050" y="1904999"/>
                  </a:lnTo>
                  <a:lnTo>
                    <a:pt x="3324225" y="1857374"/>
                  </a:lnTo>
                  <a:lnTo>
                    <a:pt x="3324225" y="1835149"/>
                  </a:lnTo>
                  <a:lnTo>
                    <a:pt x="3317875" y="1819274"/>
                  </a:lnTo>
                  <a:lnTo>
                    <a:pt x="3311525" y="1806574"/>
                  </a:lnTo>
                  <a:lnTo>
                    <a:pt x="3298825" y="1797049"/>
                  </a:lnTo>
                  <a:lnTo>
                    <a:pt x="3254375" y="1784349"/>
                  </a:lnTo>
                  <a:lnTo>
                    <a:pt x="3197225" y="1768474"/>
                  </a:lnTo>
                  <a:lnTo>
                    <a:pt x="3159125" y="1762124"/>
                  </a:lnTo>
                  <a:lnTo>
                    <a:pt x="3117850" y="1755774"/>
                  </a:lnTo>
                  <a:lnTo>
                    <a:pt x="3019425" y="1746249"/>
                  </a:lnTo>
                  <a:lnTo>
                    <a:pt x="3019425" y="1609724"/>
                  </a:lnTo>
                  <a:lnTo>
                    <a:pt x="3019425" y="1555749"/>
                  </a:lnTo>
                  <a:lnTo>
                    <a:pt x="3016250" y="1533524"/>
                  </a:lnTo>
                  <a:lnTo>
                    <a:pt x="3009900" y="1520824"/>
                  </a:lnTo>
                  <a:lnTo>
                    <a:pt x="3003550" y="1511299"/>
                  </a:lnTo>
                  <a:lnTo>
                    <a:pt x="2990850" y="1501774"/>
                  </a:lnTo>
                  <a:lnTo>
                    <a:pt x="2968625" y="1498599"/>
                  </a:lnTo>
                  <a:lnTo>
                    <a:pt x="2943225" y="1498599"/>
                  </a:lnTo>
                  <a:lnTo>
                    <a:pt x="2762250" y="1498599"/>
                  </a:lnTo>
                  <a:close/>
                  <a:moveTo>
                    <a:pt x="2077933" y="438148"/>
                  </a:moveTo>
                  <a:cubicBezTo>
                    <a:pt x="2061771" y="438148"/>
                    <a:pt x="2048669" y="451250"/>
                    <a:pt x="2048669" y="467412"/>
                  </a:cubicBezTo>
                  <a:lnTo>
                    <a:pt x="2048669" y="769928"/>
                  </a:lnTo>
                  <a:lnTo>
                    <a:pt x="2075397" y="778225"/>
                  </a:lnTo>
                  <a:cubicBezTo>
                    <a:pt x="2119967" y="797076"/>
                    <a:pt x="2155673" y="832782"/>
                    <a:pt x="2174524" y="877352"/>
                  </a:cubicBezTo>
                  <a:lnTo>
                    <a:pt x="2184888" y="928686"/>
                  </a:lnTo>
                  <a:lnTo>
                    <a:pt x="3371361" y="928686"/>
                  </a:lnTo>
                  <a:lnTo>
                    <a:pt x="3381725" y="877352"/>
                  </a:lnTo>
                  <a:cubicBezTo>
                    <a:pt x="3400577" y="832782"/>
                    <a:pt x="3436283" y="797076"/>
                    <a:pt x="3480853" y="778224"/>
                  </a:cubicBezTo>
                  <a:lnTo>
                    <a:pt x="3507582" y="769927"/>
                  </a:lnTo>
                  <a:lnTo>
                    <a:pt x="3507582" y="467412"/>
                  </a:lnTo>
                  <a:cubicBezTo>
                    <a:pt x="3507582" y="451250"/>
                    <a:pt x="3494480" y="438148"/>
                    <a:pt x="3478318" y="438148"/>
                  </a:cubicBezTo>
                  <a:close/>
                  <a:moveTo>
                    <a:pt x="2060754" y="0"/>
                  </a:moveTo>
                  <a:lnTo>
                    <a:pt x="3495494" y="0"/>
                  </a:lnTo>
                  <a:cubicBezTo>
                    <a:pt x="3746344" y="0"/>
                    <a:pt x="3949699" y="203354"/>
                    <a:pt x="3949699" y="454204"/>
                  </a:cubicBezTo>
                  <a:lnTo>
                    <a:pt x="3949699" y="772638"/>
                  </a:lnTo>
                  <a:lnTo>
                    <a:pt x="3967697" y="778224"/>
                  </a:lnTo>
                  <a:cubicBezTo>
                    <a:pt x="4012267" y="797076"/>
                    <a:pt x="4047973" y="832782"/>
                    <a:pt x="4066824" y="877352"/>
                  </a:cubicBezTo>
                  <a:lnTo>
                    <a:pt x="4077188" y="928686"/>
                  </a:lnTo>
                  <a:lnTo>
                    <a:pt x="5316011" y="928686"/>
                  </a:lnTo>
                  <a:cubicBezTo>
                    <a:pt x="5450445" y="928686"/>
                    <a:pt x="5559425" y="1037666"/>
                    <a:pt x="5559425" y="1172100"/>
                  </a:cubicBezTo>
                  <a:lnTo>
                    <a:pt x="5559425" y="4355572"/>
                  </a:lnTo>
                  <a:cubicBezTo>
                    <a:pt x="5559425" y="4490006"/>
                    <a:pt x="5450445" y="4598986"/>
                    <a:pt x="5316011" y="4598986"/>
                  </a:cubicBezTo>
                  <a:lnTo>
                    <a:pt x="4950129" y="4598986"/>
                  </a:lnTo>
                  <a:lnTo>
                    <a:pt x="4924434" y="4637096"/>
                  </a:lnTo>
                  <a:cubicBezTo>
                    <a:pt x="4899919" y="4661611"/>
                    <a:pt x="4866052" y="4676774"/>
                    <a:pt x="4828643" y="4676774"/>
                  </a:cubicBezTo>
                  <a:lnTo>
                    <a:pt x="4572531" y="4676774"/>
                  </a:lnTo>
                  <a:cubicBezTo>
                    <a:pt x="4535123" y="4676774"/>
                    <a:pt x="4501256" y="4661611"/>
                    <a:pt x="4476740" y="4637096"/>
                  </a:cubicBezTo>
                  <a:lnTo>
                    <a:pt x="4451046" y="4598986"/>
                  </a:lnTo>
                  <a:lnTo>
                    <a:pt x="1063928" y="4598986"/>
                  </a:lnTo>
                  <a:lnTo>
                    <a:pt x="1038234" y="4637096"/>
                  </a:lnTo>
                  <a:cubicBezTo>
                    <a:pt x="1013719" y="4661611"/>
                    <a:pt x="979851" y="4676774"/>
                    <a:pt x="942443" y="4676774"/>
                  </a:cubicBezTo>
                  <a:lnTo>
                    <a:pt x="686331" y="4676774"/>
                  </a:lnTo>
                  <a:cubicBezTo>
                    <a:pt x="648922" y="4676774"/>
                    <a:pt x="615055" y="4661611"/>
                    <a:pt x="590540" y="4637096"/>
                  </a:cubicBezTo>
                  <a:lnTo>
                    <a:pt x="564846" y="4598986"/>
                  </a:lnTo>
                  <a:lnTo>
                    <a:pt x="243414" y="4598986"/>
                  </a:lnTo>
                  <a:cubicBezTo>
                    <a:pt x="108980" y="4598986"/>
                    <a:pt x="0" y="4490006"/>
                    <a:pt x="0" y="4355572"/>
                  </a:cubicBezTo>
                  <a:lnTo>
                    <a:pt x="0" y="1172100"/>
                  </a:lnTo>
                  <a:cubicBezTo>
                    <a:pt x="0" y="1037666"/>
                    <a:pt x="108980" y="928686"/>
                    <a:pt x="243414" y="928686"/>
                  </a:cubicBezTo>
                  <a:lnTo>
                    <a:pt x="1479061" y="928686"/>
                  </a:lnTo>
                  <a:lnTo>
                    <a:pt x="1489425" y="877352"/>
                  </a:lnTo>
                  <a:cubicBezTo>
                    <a:pt x="1508276" y="832782"/>
                    <a:pt x="1543982" y="797076"/>
                    <a:pt x="1588552" y="778225"/>
                  </a:cubicBezTo>
                  <a:lnTo>
                    <a:pt x="1606549" y="772638"/>
                  </a:lnTo>
                  <a:lnTo>
                    <a:pt x="1606549" y="454204"/>
                  </a:lnTo>
                  <a:cubicBezTo>
                    <a:pt x="1606549" y="203354"/>
                    <a:pt x="1809904" y="0"/>
                    <a:pt x="20607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31915" y="1390650"/>
            <a:ext cx="786130" cy="786130"/>
            <a:chOff x="10129" y="2190"/>
            <a:chExt cx="1238" cy="1238"/>
          </a:xfrm>
        </p:grpSpPr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10129" y="2190"/>
              <a:ext cx="1239" cy="1239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vert="horz" wrap="square" lIns="0" tIns="0" rIns="0" bIns="0" numCol="1" anchor="t" anchorCtr="0" compatLnSpc="1"/>
            <a:p>
              <a:pPr algn="ctr">
                <a:lnSpc>
                  <a:spcPct val="150000"/>
                </a:lnSpc>
              </a:pPr>
              <a:endParaRPr lang="en-US" altLang="zh-CN" sz="128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0" name="飞机"/>
            <p:cNvSpPr/>
            <p:nvPr/>
          </p:nvSpPr>
          <p:spPr bwMode="auto">
            <a:xfrm>
              <a:off x="10335" y="2398"/>
              <a:ext cx="823" cy="823"/>
            </a:xfrm>
            <a:custGeom>
              <a:avLst/>
              <a:gdLst>
                <a:gd name="T0" fmla="*/ 686385 w 13624"/>
                <a:gd name="T1" fmla="*/ 84727 h 15172"/>
                <a:gd name="T2" fmla="*/ 669887 w 13624"/>
                <a:gd name="T3" fmla="*/ 64792 h 15172"/>
                <a:gd name="T4" fmla="*/ 653508 w 13624"/>
                <a:gd name="T5" fmla="*/ 47585 h 15172"/>
                <a:gd name="T6" fmla="*/ 637366 w 13624"/>
                <a:gd name="T7" fmla="*/ 33108 h 15172"/>
                <a:gd name="T8" fmla="*/ 621224 w 13624"/>
                <a:gd name="T9" fmla="*/ 21241 h 15172"/>
                <a:gd name="T10" fmla="*/ 605201 w 13624"/>
                <a:gd name="T11" fmla="*/ 11985 h 15172"/>
                <a:gd name="T12" fmla="*/ 589415 w 13624"/>
                <a:gd name="T13" fmla="*/ 5221 h 15172"/>
                <a:gd name="T14" fmla="*/ 573748 w 13624"/>
                <a:gd name="T15" fmla="*/ 1305 h 15172"/>
                <a:gd name="T16" fmla="*/ 558200 w 13624"/>
                <a:gd name="T17" fmla="*/ 0 h 15172"/>
                <a:gd name="T18" fmla="*/ 149431 w 13624"/>
                <a:gd name="T19" fmla="*/ 580988 h 15172"/>
                <a:gd name="T20" fmla="*/ 149668 w 13624"/>
                <a:gd name="T21" fmla="*/ 1215612 h 15172"/>
                <a:gd name="T22" fmla="*/ 558200 w 13624"/>
                <a:gd name="T23" fmla="*/ 1800397 h 15172"/>
                <a:gd name="T24" fmla="*/ 569831 w 13624"/>
                <a:gd name="T25" fmla="*/ 1799685 h 15172"/>
                <a:gd name="T26" fmla="*/ 585380 w 13624"/>
                <a:gd name="T27" fmla="*/ 1796244 h 15172"/>
                <a:gd name="T28" fmla="*/ 601165 w 13624"/>
                <a:gd name="T29" fmla="*/ 1790310 h 15172"/>
                <a:gd name="T30" fmla="*/ 617189 w 13624"/>
                <a:gd name="T31" fmla="*/ 1781766 h 15172"/>
                <a:gd name="T32" fmla="*/ 633212 w 13624"/>
                <a:gd name="T33" fmla="*/ 1770493 h 15172"/>
                <a:gd name="T34" fmla="*/ 649472 w 13624"/>
                <a:gd name="T35" fmla="*/ 1756609 h 15172"/>
                <a:gd name="T36" fmla="*/ 665733 w 13624"/>
                <a:gd name="T37" fmla="*/ 1739996 h 15172"/>
                <a:gd name="T38" fmla="*/ 682231 w 13624"/>
                <a:gd name="T39" fmla="*/ 1720772 h 15172"/>
                <a:gd name="T40" fmla="*/ 1344403 w 13624"/>
                <a:gd name="T41" fmla="*/ 1051379 h 15172"/>
                <a:gd name="T42" fmla="*/ 1414786 w 13624"/>
                <a:gd name="T43" fmla="*/ 1042360 h 15172"/>
                <a:gd name="T44" fmla="*/ 1449918 w 13624"/>
                <a:gd name="T45" fmla="*/ 1035952 h 15172"/>
                <a:gd name="T46" fmla="*/ 1481965 w 13624"/>
                <a:gd name="T47" fmla="*/ 1028358 h 15172"/>
                <a:gd name="T48" fmla="*/ 1504634 w 13624"/>
                <a:gd name="T49" fmla="*/ 1021119 h 15172"/>
                <a:gd name="T50" fmla="*/ 1527423 w 13624"/>
                <a:gd name="T51" fmla="*/ 1010795 h 15172"/>
                <a:gd name="T52" fmla="*/ 1549855 w 13624"/>
                <a:gd name="T53" fmla="*/ 997148 h 15172"/>
                <a:gd name="T54" fmla="*/ 1572407 w 13624"/>
                <a:gd name="T55" fmla="*/ 980417 h 15172"/>
                <a:gd name="T56" fmla="*/ 1587599 w 13624"/>
                <a:gd name="T57" fmla="*/ 966414 h 15172"/>
                <a:gd name="T58" fmla="*/ 1602910 w 13624"/>
                <a:gd name="T59" fmla="*/ 947071 h 15172"/>
                <a:gd name="T60" fmla="*/ 1610743 w 13624"/>
                <a:gd name="T61" fmla="*/ 931882 h 15172"/>
                <a:gd name="T62" fmla="*/ 1614304 w 13624"/>
                <a:gd name="T63" fmla="*/ 921440 h 15172"/>
                <a:gd name="T64" fmla="*/ 1616322 w 13624"/>
                <a:gd name="T65" fmla="*/ 910878 h 15172"/>
                <a:gd name="T66" fmla="*/ 1617034 w 13624"/>
                <a:gd name="T67" fmla="*/ 900080 h 15172"/>
                <a:gd name="T68" fmla="*/ 1616441 w 13624"/>
                <a:gd name="T69" fmla="*/ 888332 h 15172"/>
                <a:gd name="T70" fmla="*/ 1613711 w 13624"/>
                <a:gd name="T71" fmla="*/ 873380 h 15172"/>
                <a:gd name="T72" fmla="*/ 1609082 w 13624"/>
                <a:gd name="T73" fmla="*/ 859140 h 15172"/>
                <a:gd name="T74" fmla="*/ 1602079 w 13624"/>
                <a:gd name="T75" fmla="*/ 845850 h 15172"/>
                <a:gd name="T76" fmla="*/ 1592940 w 13624"/>
                <a:gd name="T77" fmla="*/ 833271 h 15172"/>
                <a:gd name="T78" fmla="*/ 1581902 w 13624"/>
                <a:gd name="T79" fmla="*/ 821642 h 15172"/>
                <a:gd name="T80" fmla="*/ 1568490 w 13624"/>
                <a:gd name="T81" fmla="*/ 810725 h 15172"/>
                <a:gd name="T82" fmla="*/ 1553060 w 13624"/>
                <a:gd name="T83" fmla="*/ 800638 h 15172"/>
                <a:gd name="T84" fmla="*/ 1535494 w 13624"/>
                <a:gd name="T85" fmla="*/ 791382 h 15172"/>
                <a:gd name="T86" fmla="*/ 1515791 w 13624"/>
                <a:gd name="T87" fmla="*/ 782957 h 15172"/>
                <a:gd name="T88" fmla="*/ 1493952 w 13624"/>
                <a:gd name="T89" fmla="*/ 775481 h 15172"/>
                <a:gd name="T90" fmla="*/ 1463686 w 13624"/>
                <a:gd name="T91" fmla="*/ 767056 h 15172"/>
                <a:gd name="T92" fmla="*/ 1408258 w 13624"/>
                <a:gd name="T93" fmla="*/ 756376 h 15172"/>
                <a:gd name="T94" fmla="*/ 1344403 w 13624"/>
                <a:gd name="T95" fmla="*/ 749018 h 151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624" h="15172">
                  <a:moveTo>
                    <a:pt x="11327" y="6312"/>
                  </a:moveTo>
                  <a:lnTo>
                    <a:pt x="10515" y="6254"/>
                  </a:lnTo>
                  <a:lnTo>
                    <a:pt x="5783" y="714"/>
                  </a:lnTo>
                  <a:lnTo>
                    <a:pt x="5748" y="670"/>
                  </a:lnTo>
                  <a:lnTo>
                    <a:pt x="5714" y="628"/>
                  </a:lnTo>
                  <a:lnTo>
                    <a:pt x="5679" y="586"/>
                  </a:lnTo>
                  <a:lnTo>
                    <a:pt x="5644" y="546"/>
                  </a:lnTo>
                  <a:lnTo>
                    <a:pt x="5609" y="508"/>
                  </a:lnTo>
                  <a:lnTo>
                    <a:pt x="5576" y="471"/>
                  </a:lnTo>
                  <a:lnTo>
                    <a:pt x="5541" y="436"/>
                  </a:lnTo>
                  <a:lnTo>
                    <a:pt x="5506" y="401"/>
                  </a:lnTo>
                  <a:lnTo>
                    <a:pt x="5472" y="369"/>
                  </a:lnTo>
                  <a:lnTo>
                    <a:pt x="5438" y="338"/>
                  </a:lnTo>
                  <a:lnTo>
                    <a:pt x="5403" y="308"/>
                  </a:lnTo>
                  <a:lnTo>
                    <a:pt x="5370" y="279"/>
                  </a:lnTo>
                  <a:lnTo>
                    <a:pt x="5335" y="252"/>
                  </a:lnTo>
                  <a:lnTo>
                    <a:pt x="5301" y="225"/>
                  </a:lnTo>
                  <a:lnTo>
                    <a:pt x="5268" y="201"/>
                  </a:lnTo>
                  <a:lnTo>
                    <a:pt x="5234" y="179"/>
                  </a:lnTo>
                  <a:lnTo>
                    <a:pt x="5200" y="157"/>
                  </a:lnTo>
                  <a:lnTo>
                    <a:pt x="5166" y="137"/>
                  </a:lnTo>
                  <a:lnTo>
                    <a:pt x="5132" y="117"/>
                  </a:lnTo>
                  <a:lnTo>
                    <a:pt x="5099" y="101"/>
                  </a:lnTo>
                  <a:lnTo>
                    <a:pt x="5065" y="84"/>
                  </a:lnTo>
                  <a:lnTo>
                    <a:pt x="5033" y="69"/>
                  </a:lnTo>
                  <a:lnTo>
                    <a:pt x="4999" y="56"/>
                  </a:lnTo>
                  <a:lnTo>
                    <a:pt x="4966" y="44"/>
                  </a:lnTo>
                  <a:lnTo>
                    <a:pt x="4932" y="34"/>
                  </a:lnTo>
                  <a:lnTo>
                    <a:pt x="4900" y="25"/>
                  </a:lnTo>
                  <a:lnTo>
                    <a:pt x="4866" y="17"/>
                  </a:lnTo>
                  <a:lnTo>
                    <a:pt x="4834" y="11"/>
                  </a:lnTo>
                  <a:lnTo>
                    <a:pt x="4801" y="6"/>
                  </a:lnTo>
                  <a:lnTo>
                    <a:pt x="4768" y="2"/>
                  </a:lnTo>
                  <a:lnTo>
                    <a:pt x="4736" y="0"/>
                  </a:lnTo>
                  <a:lnTo>
                    <a:pt x="4703" y="0"/>
                  </a:lnTo>
                  <a:lnTo>
                    <a:pt x="4047" y="0"/>
                  </a:lnTo>
                  <a:lnTo>
                    <a:pt x="7045" y="6405"/>
                  </a:lnTo>
                  <a:lnTo>
                    <a:pt x="2884" y="6714"/>
                  </a:lnTo>
                  <a:lnTo>
                    <a:pt x="1259" y="4896"/>
                  </a:lnTo>
                  <a:lnTo>
                    <a:pt x="0" y="4896"/>
                  </a:lnTo>
                  <a:lnTo>
                    <a:pt x="1667" y="7445"/>
                  </a:lnTo>
                  <a:lnTo>
                    <a:pt x="2" y="10244"/>
                  </a:lnTo>
                  <a:lnTo>
                    <a:pt x="1261" y="10244"/>
                  </a:lnTo>
                  <a:lnTo>
                    <a:pt x="2886" y="8425"/>
                  </a:lnTo>
                  <a:lnTo>
                    <a:pt x="7045" y="8734"/>
                  </a:lnTo>
                  <a:lnTo>
                    <a:pt x="4047" y="15172"/>
                  </a:lnTo>
                  <a:lnTo>
                    <a:pt x="4703" y="15172"/>
                  </a:lnTo>
                  <a:lnTo>
                    <a:pt x="4736" y="15171"/>
                  </a:lnTo>
                  <a:lnTo>
                    <a:pt x="4768" y="15170"/>
                  </a:lnTo>
                  <a:lnTo>
                    <a:pt x="4801" y="15166"/>
                  </a:lnTo>
                  <a:lnTo>
                    <a:pt x="4834" y="15161"/>
                  </a:lnTo>
                  <a:lnTo>
                    <a:pt x="4866" y="15154"/>
                  </a:lnTo>
                  <a:lnTo>
                    <a:pt x="4900" y="15147"/>
                  </a:lnTo>
                  <a:lnTo>
                    <a:pt x="4932" y="15137"/>
                  </a:lnTo>
                  <a:lnTo>
                    <a:pt x="4966" y="15128"/>
                  </a:lnTo>
                  <a:lnTo>
                    <a:pt x="4999" y="15116"/>
                  </a:lnTo>
                  <a:lnTo>
                    <a:pt x="5033" y="15103"/>
                  </a:lnTo>
                  <a:lnTo>
                    <a:pt x="5065" y="15087"/>
                  </a:lnTo>
                  <a:lnTo>
                    <a:pt x="5099" y="15071"/>
                  </a:lnTo>
                  <a:lnTo>
                    <a:pt x="5132" y="15053"/>
                  </a:lnTo>
                  <a:lnTo>
                    <a:pt x="5166" y="15035"/>
                  </a:lnTo>
                  <a:lnTo>
                    <a:pt x="5200" y="15015"/>
                  </a:lnTo>
                  <a:lnTo>
                    <a:pt x="5234" y="14993"/>
                  </a:lnTo>
                  <a:lnTo>
                    <a:pt x="5268" y="14971"/>
                  </a:lnTo>
                  <a:lnTo>
                    <a:pt x="5301" y="14946"/>
                  </a:lnTo>
                  <a:lnTo>
                    <a:pt x="5335" y="14920"/>
                  </a:lnTo>
                  <a:lnTo>
                    <a:pt x="5370" y="14893"/>
                  </a:lnTo>
                  <a:lnTo>
                    <a:pt x="5403" y="14864"/>
                  </a:lnTo>
                  <a:lnTo>
                    <a:pt x="5438" y="14834"/>
                  </a:lnTo>
                  <a:lnTo>
                    <a:pt x="5472" y="14803"/>
                  </a:lnTo>
                  <a:lnTo>
                    <a:pt x="5506" y="14769"/>
                  </a:lnTo>
                  <a:lnTo>
                    <a:pt x="5541" y="14736"/>
                  </a:lnTo>
                  <a:lnTo>
                    <a:pt x="5576" y="14700"/>
                  </a:lnTo>
                  <a:lnTo>
                    <a:pt x="5609" y="14663"/>
                  </a:lnTo>
                  <a:lnTo>
                    <a:pt x="5644" y="14624"/>
                  </a:lnTo>
                  <a:lnTo>
                    <a:pt x="5679" y="14585"/>
                  </a:lnTo>
                  <a:lnTo>
                    <a:pt x="5714" y="14544"/>
                  </a:lnTo>
                  <a:lnTo>
                    <a:pt x="5748" y="14501"/>
                  </a:lnTo>
                  <a:lnTo>
                    <a:pt x="5783" y="14458"/>
                  </a:lnTo>
                  <a:lnTo>
                    <a:pt x="10515" y="8918"/>
                  </a:lnTo>
                  <a:lnTo>
                    <a:pt x="11327" y="8860"/>
                  </a:lnTo>
                  <a:lnTo>
                    <a:pt x="11604" y="8823"/>
                  </a:lnTo>
                  <a:lnTo>
                    <a:pt x="11858" y="8792"/>
                  </a:lnTo>
                  <a:lnTo>
                    <a:pt x="11920" y="8784"/>
                  </a:lnTo>
                  <a:lnTo>
                    <a:pt x="11987" y="8774"/>
                  </a:lnTo>
                  <a:lnTo>
                    <a:pt x="12059" y="8761"/>
                  </a:lnTo>
                  <a:lnTo>
                    <a:pt x="12136" y="8746"/>
                  </a:lnTo>
                  <a:lnTo>
                    <a:pt x="12216" y="8730"/>
                  </a:lnTo>
                  <a:lnTo>
                    <a:pt x="12301" y="8710"/>
                  </a:lnTo>
                  <a:lnTo>
                    <a:pt x="12391" y="8690"/>
                  </a:lnTo>
                  <a:lnTo>
                    <a:pt x="12486" y="8666"/>
                  </a:lnTo>
                  <a:lnTo>
                    <a:pt x="12533" y="8654"/>
                  </a:lnTo>
                  <a:lnTo>
                    <a:pt x="12581" y="8640"/>
                  </a:lnTo>
                  <a:lnTo>
                    <a:pt x="12629" y="8623"/>
                  </a:lnTo>
                  <a:lnTo>
                    <a:pt x="12677" y="8605"/>
                  </a:lnTo>
                  <a:lnTo>
                    <a:pt x="12725" y="8586"/>
                  </a:lnTo>
                  <a:lnTo>
                    <a:pt x="12773" y="8564"/>
                  </a:lnTo>
                  <a:lnTo>
                    <a:pt x="12821" y="8542"/>
                  </a:lnTo>
                  <a:lnTo>
                    <a:pt x="12869" y="8518"/>
                  </a:lnTo>
                  <a:lnTo>
                    <a:pt x="12916" y="8491"/>
                  </a:lnTo>
                  <a:lnTo>
                    <a:pt x="12964" y="8464"/>
                  </a:lnTo>
                  <a:lnTo>
                    <a:pt x="13012" y="8434"/>
                  </a:lnTo>
                  <a:lnTo>
                    <a:pt x="13058" y="8403"/>
                  </a:lnTo>
                  <a:lnTo>
                    <a:pt x="13106" y="8370"/>
                  </a:lnTo>
                  <a:lnTo>
                    <a:pt x="13153" y="8335"/>
                  </a:lnTo>
                  <a:lnTo>
                    <a:pt x="13201" y="8299"/>
                  </a:lnTo>
                  <a:lnTo>
                    <a:pt x="13248" y="8262"/>
                  </a:lnTo>
                  <a:lnTo>
                    <a:pt x="13293" y="8223"/>
                  </a:lnTo>
                  <a:lnTo>
                    <a:pt x="13336" y="8183"/>
                  </a:lnTo>
                  <a:lnTo>
                    <a:pt x="13376" y="8144"/>
                  </a:lnTo>
                  <a:lnTo>
                    <a:pt x="13413" y="8104"/>
                  </a:lnTo>
                  <a:lnTo>
                    <a:pt x="13447" y="8063"/>
                  </a:lnTo>
                  <a:lnTo>
                    <a:pt x="13478" y="8022"/>
                  </a:lnTo>
                  <a:lnTo>
                    <a:pt x="13505" y="7981"/>
                  </a:lnTo>
                  <a:lnTo>
                    <a:pt x="13530" y="7939"/>
                  </a:lnTo>
                  <a:lnTo>
                    <a:pt x="13552" y="7896"/>
                  </a:lnTo>
                  <a:lnTo>
                    <a:pt x="13563" y="7874"/>
                  </a:lnTo>
                  <a:lnTo>
                    <a:pt x="13571" y="7853"/>
                  </a:lnTo>
                  <a:lnTo>
                    <a:pt x="13580" y="7831"/>
                  </a:lnTo>
                  <a:lnTo>
                    <a:pt x="13588" y="7809"/>
                  </a:lnTo>
                  <a:lnTo>
                    <a:pt x="13595" y="7788"/>
                  </a:lnTo>
                  <a:lnTo>
                    <a:pt x="13601" y="7765"/>
                  </a:lnTo>
                  <a:lnTo>
                    <a:pt x="13606" y="7744"/>
                  </a:lnTo>
                  <a:lnTo>
                    <a:pt x="13611" y="7721"/>
                  </a:lnTo>
                  <a:lnTo>
                    <a:pt x="13616" y="7699"/>
                  </a:lnTo>
                  <a:lnTo>
                    <a:pt x="13618" y="7676"/>
                  </a:lnTo>
                  <a:lnTo>
                    <a:pt x="13622" y="7654"/>
                  </a:lnTo>
                  <a:lnTo>
                    <a:pt x="13623" y="7631"/>
                  </a:lnTo>
                  <a:lnTo>
                    <a:pt x="13624" y="7608"/>
                  </a:lnTo>
                  <a:lnTo>
                    <a:pt x="13624" y="7585"/>
                  </a:lnTo>
                  <a:lnTo>
                    <a:pt x="13624" y="7552"/>
                  </a:lnTo>
                  <a:lnTo>
                    <a:pt x="13622" y="7520"/>
                  </a:lnTo>
                  <a:lnTo>
                    <a:pt x="13619" y="7486"/>
                  </a:lnTo>
                  <a:lnTo>
                    <a:pt x="13616" y="7454"/>
                  </a:lnTo>
                  <a:lnTo>
                    <a:pt x="13611" y="7422"/>
                  </a:lnTo>
                  <a:lnTo>
                    <a:pt x="13604" y="7391"/>
                  </a:lnTo>
                  <a:lnTo>
                    <a:pt x="13596" y="7360"/>
                  </a:lnTo>
                  <a:lnTo>
                    <a:pt x="13588" y="7329"/>
                  </a:lnTo>
                  <a:lnTo>
                    <a:pt x="13578" y="7299"/>
                  </a:lnTo>
                  <a:lnTo>
                    <a:pt x="13569" y="7270"/>
                  </a:lnTo>
                  <a:lnTo>
                    <a:pt x="13557" y="7240"/>
                  </a:lnTo>
                  <a:lnTo>
                    <a:pt x="13544" y="7212"/>
                  </a:lnTo>
                  <a:lnTo>
                    <a:pt x="13529" y="7183"/>
                  </a:lnTo>
                  <a:lnTo>
                    <a:pt x="13515" y="7155"/>
                  </a:lnTo>
                  <a:lnTo>
                    <a:pt x="13498" y="7128"/>
                  </a:lnTo>
                  <a:lnTo>
                    <a:pt x="13481" y="7101"/>
                  </a:lnTo>
                  <a:lnTo>
                    <a:pt x="13462" y="7074"/>
                  </a:lnTo>
                  <a:lnTo>
                    <a:pt x="13443" y="7049"/>
                  </a:lnTo>
                  <a:lnTo>
                    <a:pt x="13421" y="7022"/>
                  </a:lnTo>
                  <a:lnTo>
                    <a:pt x="13400" y="6997"/>
                  </a:lnTo>
                  <a:lnTo>
                    <a:pt x="13377" y="6972"/>
                  </a:lnTo>
                  <a:lnTo>
                    <a:pt x="13353" y="6948"/>
                  </a:lnTo>
                  <a:lnTo>
                    <a:pt x="13328" y="6924"/>
                  </a:lnTo>
                  <a:lnTo>
                    <a:pt x="13302" y="6900"/>
                  </a:lnTo>
                  <a:lnTo>
                    <a:pt x="13274" y="6877"/>
                  </a:lnTo>
                  <a:lnTo>
                    <a:pt x="13245" y="6855"/>
                  </a:lnTo>
                  <a:lnTo>
                    <a:pt x="13215" y="6832"/>
                  </a:lnTo>
                  <a:lnTo>
                    <a:pt x="13184" y="6810"/>
                  </a:lnTo>
                  <a:lnTo>
                    <a:pt x="13153" y="6789"/>
                  </a:lnTo>
                  <a:lnTo>
                    <a:pt x="13119" y="6768"/>
                  </a:lnTo>
                  <a:lnTo>
                    <a:pt x="13085" y="6747"/>
                  </a:lnTo>
                  <a:lnTo>
                    <a:pt x="13050" y="6728"/>
                  </a:lnTo>
                  <a:lnTo>
                    <a:pt x="13014" y="6707"/>
                  </a:lnTo>
                  <a:lnTo>
                    <a:pt x="12976" y="6688"/>
                  </a:lnTo>
                  <a:lnTo>
                    <a:pt x="12937" y="6669"/>
                  </a:lnTo>
                  <a:lnTo>
                    <a:pt x="12898" y="6651"/>
                  </a:lnTo>
                  <a:lnTo>
                    <a:pt x="12857" y="6633"/>
                  </a:lnTo>
                  <a:lnTo>
                    <a:pt x="12814" y="6615"/>
                  </a:lnTo>
                  <a:lnTo>
                    <a:pt x="12771" y="6598"/>
                  </a:lnTo>
                  <a:lnTo>
                    <a:pt x="12726" y="6581"/>
                  </a:lnTo>
                  <a:lnTo>
                    <a:pt x="12681" y="6566"/>
                  </a:lnTo>
                  <a:lnTo>
                    <a:pt x="12635" y="6549"/>
                  </a:lnTo>
                  <a:lnTo>
                    <a:pt x="12587" y="6535"/>
                  </a:lnTo>
                  <a:lnTo>
                    <a:pt x="12538" y="6519"/>
                  </a:lnTo>
                  <a:lnTo>
                    <a:pt x="12488" y="6505"/>
                  </a:lnTo>
                  <a:lnTo>
                    <a:pt x="12438" y="6490"/>
                  </a:lnTo>
                  <a:lnTo>
                    <a:pt x="12332" y="6464"/>
                  </a:lnTo>
                  <a:lnTo>
                    <a:pt x="12222" y="6439"/>
                  </a:lnTo>
                  <a:lnTo>
                    <a:pt x="12108" y="6416"/>
                  </a:lnTo>
                  <a:lnTo>
                    <a:pt x="11988" y="6393"/>
                  </a:lnTo>
                  <a:lnTo>
                    <a:pt x="11865" y="6374"/>
                  </a:lnTo>
                  <a:lnTo>
                    <a:pt x="11738" y="6356"/>
                  </a:lnTo>
                  <a:lnTo>
                    <a:pt x="11605" y="6339"/>
                  </a:lnTo>
                  <a:lnTo>
                    <a:pt x="11468" y="6325"/>
                  </a:lnTo>
                  <a:lnTo>
                    <a:pt x="11327" y="6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32020" y="2503805"/>
            <a:ext cx="786130" cy="786130"/>
            <a:chOff x="7452" y="3943"/>
            <a:chExt cx="1238" cy="1238"/>
          </a:xfrm>
        </p:grpSpPr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7452" y="3943"/>
              <a:ext cx="1239" cy="1239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vert="horz" wrap="square" lIns="0" tIns="0" rIns="0" bIns="0" numCol="1" anchor="t" anchorCtr="0" compatLnSpc="1"/>
            <a:p>
              <a:pPr algn="ctr">
                <a:lnSpc>
                  <a:spcPct val="150000"/>
                </a:lnSpc>
              </a:pPr>
              <a:endParaRPr lang="en-US" altLang="zh-CN" sz="128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钟"/>
            <p:cNvSpPr/>
            <p:nvPr/>
          </p:nvSpPr>
          <p:spPr bwMode="auto">
            <a:xfrm>
              <a:off x="7642" y="4135"/>
              <a:ext cx="841" cy="841"/>
            </a:xfrm>
            <a:custGeom>
              <a:avLst/>
              <a:gdLst>
                <a:gd name="T0" fmla="*/ 1004124 w 4122"/>
                <a:gd name="T1" fmla="*/ 12996 h 4156"/>
                <a:gd name="T2" fmla="*/ 1285140 w 4122"/>
                <a:gd name="T3" fmla="*/ 99204 h 4156"/>
                <a:gd name="T4" fmla="*/ 1293367 w 4122"/>
                <a:gd name="T5" fmla="*/ 103536 h 4156"/>
                <a:gd name="T6" fmla="*/ 1755809 w 4122"/>
                <a:gd name="T7" fmla="*/ 706989 h 4156"/>
                <a:gd name="T8" fmla="*/ 1757974 w 4122"/>
                <a:gd name="T9" fmla="*/ 715653 h 4156"/>
                <a:gd name="T10" fmla="*/ 1331904 w 4122"/>
                <a:gd name="T11" fmla="*/ 1663071 h 4156"/>
                <a:gd name="T12" fmla="*/ 772036 w 4122"/>
                <a:gd name="T13" fmla="*/ 1774405 h 4156"/>
                <a:gd name="T14" fmla="*/ 260232 w 4122"/>
                <a:gd name="T15" fmla="*/ 1521847 h 4156"/>
                <a:gd name="T16" fmla="*/ 93528 w 4122"/>
                <a:gd name="T17" fmla="*/ 496452 h 4156"/>
                <a:gd name="T18" fmla="*/ 97858 w 4122"/>
                <a:gd name="T19" fmla="*/ 488221 h 4156"/>
                <a:gd name="T20" fmla="*/ 701025 w 4122"/>
                <a:gd name="T21" fmla="*/ 25559 h 4156"/>
                <a:gd name="T22" fmla="*/ 709685 w 4122"/>
                <a:gd name="T23" fmla="*/ 23826 h 4156"/>
                <a:gd name="T24" fmla="*/ 471535 w 4122"/>
                <a:gd name="T25" fmla="*/ 480424 h 4156"/>
                <a:gd name="T26" fmla="*/ 431267 w 4122"/>
                <a:gd name="T27" fmla="*/ 403313 h 4156"/>
                <a:gd name="T28" fmla="*/ 471535 w 4122"/>
                <a:gd name="T29" fmla="*/ 480424 h 4156"/>
                <a:gd name="T30" fmla="*/ 1320213 w 4122"/>
                <a:gd name="T31" fmla="*/ 495152 h 4156"/>
                <a:gd name="T32" fmla="*/ 1360048 w 4122"/>
                <a:gd name="T33" fmla="*/ 418475 h 4156"/>
                <a:gd name="T34" fmla="*/ 1304625 w 4122"/>
                <a:gd name="T35" fmla="*/ 1307411 h 4156"/>
                <a:gd name="T36" fmla="*/ 1344893 w 4122"/>
                <a:gd name="T37" fmla="*/ 1384521 h 4156"/>
                <a:gd name="T38" fmla="*/ 1304625 w 4122"/>
                <a:gd name="T39" fmla="*/ 1307411 h 4156"/>
                <a:gd name="T40" fmla="*/ 455947 w 4122"/>
                <a:gd name="T41" fmla="*/ 1292248 h 4156"/>
                <a:gd name="T42" fmla="*/ 416112 w 4122"/>
                <a:gd name="T43" fmla="*/ 1369359 h 4156"/>
                <a:gd name="T44" fmla="*/ 906266 w 4122"/>
                <a:gd name="T45" fmla="*/ 1384954 h 4156"/>
                <a:gd name="T46" fmla="*/ 848244 w 4122"/>
                <a:gd name="T47" fmla="*/ 1569499 h 4156"/>
                <a:gd name="T48" fmla="*/ 906266 w 4122"/>
                <a:gd name="T49" fmla="*/ 1384954 h 4156"/>
                <a:gd name="T50" fmla="*/ 848244 w 4122"/>
                <a:gd name="T51" fmla="*/ 231331 h 4156"/>
                <a:gd name="T52" fmla="*/ 906266 w 4122"/>
                <a:gd name="T53" fmla="*/ 415876 h 4156"/>
                <a:gd name="T54" fmla="*/ 1361780 w 4122"/>
                <a:gd name="T55" fmla="*/ 871174 h 4156"/>
                <a:gd name="T56" fmla="*/ 1545805 w 4122"/>
                <a:gd name="T57" fmla="*/ 929656 h 4156"/>
                <a:gd name="T58" fmla="*/ 1361780 w 4122"/>
                <a:gd name="T59" fmla="*/ 871174 h 4156"/>
                <a:gd name="T60" fmla="*/ 208705 w 4122"/>
                <a:gd name="T61" fmla="*/ 929656 h 4156"/>
                <a:gd name="T62" fmla="*/ 393163 w 4122"/>
                <a:gd name="T63" fmla="*/ 871174 h 4156"/>
                <a:gd name="T64" fmla="*/ 895008 w 4122"/>
                <a:gd name="T65" fmla="*/ 754209 h 4156"/>
                <a:gd name="T66" fmla="*/ 591909 w 4122"/>
                <a:gd name="T67" fmla="*/ 333134 h 4156"/>
                <a:gd name="T68" fmla="*/ 781995 w 4122"/>
                <a:gd name="T69" fmla="*/ 813558 h 4156"/>
                <a:gd name="T70" fmla="*/ 895008 w 4122"/>
                <a:gd name="T71" fmla="*/ 1028860 h 4156"/>
                <a:gd name="T72" fmla="*/ 1029671 w 4122"/>
                <a:gd name="T73" fmla="*/ 864243 h 4156"/>
                <a:gd name="T74" fmla="*/ 1192045 w 4122"/>
                <a:gd name="T75" fmla="*/ 540639 h 4156"/>
                <a:gd name="T76" fmla="*/ 895008 w 4122"/>
                <a:gd name="T77" fmla="*/ 754209 h 4156"/>
                <a:gd name="T78" fmla="*/ 1594734 w 4122"/>
                <a:gd name="T79" fmla="*/ 979042 h 4156"/>
                <a:gd name="T80" fmla="*/ 1583476 w 4122"/>
                <a:gd name="T81" fmla="*/ 742945 h 4156"/>
                <a:gd name="T82" fmla="*/ 1582177 w 4122"/>
                <a:gd name="T83" fmla="*/ 735581 h 4156"/>
                <a:gd name="T84" fmla="*/ 1452277 w 4122"/>
                <a:gd name="T85" fmla="*/ 460063 h 4156"/>
                <a:gd name="T86" fmla="*/ 1220190 w 4122"/>
                <a:gd name="T87" fmla="*/ 263821 h 4156"/>
                <a:gd name="T88" fmla="*/ 1214128 w 4122"/>
                <a:gd name="T89" fmla="*/ 260789 h 4156"/>
                <a:gd name="T90" fmla="*/ 983340 w 4122"/>
                <a:gd name="T91" fmla="*/ 188011 h 4156"/>
                <a:gd name="T92" fmla="*/ 977278 w 4122"/>
                <a:gd name="T93" fmla="*/ 187577 h 4156"/>
                <a:gd name="T94" fmla="*/ 736964 w 4122"/>
                <a:gd name="T95" fmla="*/ 197974 h 4156"/>
                <a:gd name="T96" fmla="*/ 730036 w 4122"/>
                <a:gd name="T97" fmla="*/ 199274 h 4156"/>
                <a:gd name="T98" fmla="*/ 456380 w 4122"/>
                <a:gd name="T99" fmla="*/ 327502 h 4156"/>
                <a:gd name="T100" fmla="*/ 455081 w 4122"/>
                <a:gd name="T101" fmla="*/ 328369 h 4156"/>
                <a:gd name="T102" fmla="*/ 384503 w 4122"/>
                <a:gd name="T103" fmla="*/ 390317 h 4156"/>
                <a:gd name="T104" fmla="*/ 261964 w 4122"/>
                <a:gd name="T105" fmla="*/ 554935 h 4156"/>
                <a:gd name="T106" fmla="*/ 256335 w 4122"/>
                <a:gd name="T107" fmla="*/ 564898 h 4156"/>
                <a:gd name="T108" fmla="*/ 204375 w 4122"/>
                <a:gd name="T109" fmla="*/ 695293 h 4156"/>
                <a:gd name="T110" fmla="*/ 176230 w 4122"/>
                <a:gd name="T111" fmla="*/ 893700 h 4156"/>
                <a:gd name="T112" fmla="*/ 623085 w 4122"/>
                <a:gd name="T113" fmla="*/ 1554770 h 4156"/>
                <a:gd name="T114" fmla="*/ 703623 w 4122"/>
                <a:gd name="T115" fmla="*/ 1581629 h 4156"/>
                <a:gd name="T116" fmla="*/ 793686 w 4122"/>
                <a:gd name="T117" fmla="*/ 1599390 h 4156"/>
                <a:gd name="T118" fmla="*/ 873358 w 4122"/>
                <a:gd name="T119" fmla="*/ 1605888 h 4156"/>
                <a:gd name="T120" fmla="*/ 1243572 w 4122"/>
                <a:gd name="T121" fmla="*/ 1510583 h 4156"/>
                <a:gd name="T122" fmla="*/ 1594734 w 4122"/>
                <a:gd name="T123" fmla="*/ 979042 h 41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122" h="4156">
                  <a:moveTo>
                    <a:pt x="2309" y="29"/>
                  </a:moveTo>
                  <a:cubicBezTo>
                    <a:pt x="2319" y="30"/>
                    <a:pt x="2319" y="30"/>
                    <a:pt x="2319" y="30"/>
                  </a:cubicBezTo>
                  <a:cubicBezTo>
                    <a:pt x="2328" y="31"/>
                    <a:pt x="2328" y="31"/>
                    <a:pt x="2328" y="31"/>
                  </a:cubicBezTo>
                  <a:cubicBezTo>
                    <a:pt x="2555" y="62"/>
                    <a:pt x="2770" y="130"/>
                    <a:pt x="2968" y="229"/>
                  </a:cubicBezTo>
                  <a:cubicBezTo>
                    <a:pt x="2976" y="233"/>
                    <a:pt x="2976" y="233"/>
                    <a:pt x="2976" y="233"/>
                  </a:cubicBezTo>
                  <a:cubicBezTo>
                    <a:pt x="2987" y="239"/>
                    <a:pt x="2987" y="239"/>
                    <a:pt x="2987" y="239"/>
                  </a:cubicBezTo>
                  <a:cubicBezTo>
                    <a:pt x="3262" y="380"/>
                    <a:pt x="3496" y="578"/>
                    <a:pt x="3677" y="815"/>
                  </a:cubicBezTo>
                  <a:cubicBezTo>
                    <a:pt x="3859" y="1052"/>
                    <a:pt x="3991" y="1329"/>
                    <a:pt x="4055" y="1632"/>
                  </a:cubicBezTo>
                  <a:cubicBezTo>
                    <a:pt x="4058" y="1645"/>
                    <a:pt x="4058" y="1645"/>
                    <a:pt x="4058" y="1645"/>
                  </a:cubicBezTo>
                  <a:cubicBezTo>
                    <a:pt x="4060" y="1652"/>
                    <a:pt x="4060" y="1652"/>
                    <a:pt x="4060" y="1652"/>
                  </a:cubicBezTo>
                  <a:cubicBezTo>
                    <a:pt x="4122" y="1954"/>
                    <a:pt x="4116" y="2275"/>
                    <a:pt x="4031" y="2594"/>
                  </a:cubicBezTo>
                  <a:cubicBezTo>
                    <a:pt x="3885" y="3141"/>
                    <a:pt x="3530" y="3576"/>
                    <a:pt x="3076" y="3839"/>
                  </a:cubicBezTo>
                  <a:cubicBezTo>
                    <a:pt x="2697" y="4058"/>
                    <a:pt x="2248" y="4156"/>
                    <a:pt x="1793" y="4098"/>
                  </a:cubicBezTo>
                  <a:cubicBezTo>
                    <a:pt x="1783" y="4096"/>
                    <a:pt x="1783" y="4096"/>
                    <a:pt x="1783" y="4096"/>
                  </a:cubicBezTo>
                  <a:cubicBezTo>
                    <a:pt x="1774" y="4095"/>
                    <a:pt x="1774" y="4095"/>
                    <a:pt x="1774" y="4095"/>
                  </a:cubicBezTo>
                  <a:cubicBezTo>
                    <a:pt x="1318" y="4033"/>
                    <a:pt x="910" y="3823"/>
                    <a:pt x="601" y="3513"/>
                  </a:cubicBezTo>
                  <a:cubicBezTo>
                    <a:pt x="230" y="3142"/>
                    <a:pt x="0" y="2629"/>
                    <a:pt x="0" y="2063"/>
                  </a:cubicBezTo>
                  <a:cubicBezTo>
                    <a:pt x="0" y="1734"/>
                    <a:pt x="78" y="1422"/>
                    <a:pt x="216" y="1146"/>
                  </a:cubicBezTo>
                  <a:cubicBezTo>
                    <a:pt x="220" y="1139"/>
                    <a:pt x="220" y="1139"/>
                    <a:pt x="220" y="1139"/>
                  </a:cubicBezTo>
                  <a:cubicBezTo>
                    <a:pt x="226" y="1127"/>
                    <a:pt x="226" y="1127"/>
                    <a:pt x="226" y="1127"/>
                  </a:cubicBezTo>
                  <a:cubicBezTo>
                    <a:pt x="367" y="851"/>
                    <a:pt x="566" y="617"/>
                    <a:pt x="803" y="436"/>
                  </a:cubicBezTo>
                  <a:cubicBezTo>
                    <a:pt x="1040" y="255"/>
                    <a:pt x="1317" y="123"/>
                    <a:pt x="1619" y="59"/>
                  </a:cubicBezTo>
                  <a:cubicBezTo>
                    <a:pt x="1632" y="56"/>
                    <a:pt x="1632" y="56"/>
                    <a:pt x="1632" y="56"/>
                  </a:cubicBezTo>
                  <a:cubicBezTo>
                    <a:pt x="1639" y="55"/>
                    <a:pt x="1639" y="55"/>
                    <a:pt x="1639" y="55"/>
                  </a:cubicBezTo>
                  <a:cubicBezTo>
                    <a:pt x="1855" y="10"/>
                    <a:pt x="2081" y="0"/>
                    <a:pt x="2309" y="29"/>
                  </a:cubicBezTo>
                  <a:close/>
                  <a:moveTo>
                    <a:pt x="1089" y="1109"/>
                  </a:moveTo>
                  <a:cubicBezTo>
                    <a:pt x="1131" y="1066"/>
                    <a:pt x="1131" y="1066"/>
                    <a:pt x="1131" y="1066"/>
                  </a:cubicBezTo>
                  <a:cubicBezTo>
                    <a:pt x="996" y="931"/>
                    <a:pt x="996" y="931"/>
                    <a:pt x="996" y="931"/>
                  </a:cubicBezTo>
                  <a:cubicBezTo>
                    <a:pt x="954" y="973"/>
                    <a:pt x="954" y="973"/>
                    <a:pt x="954" y="973"/>
                  </a:cubicBezTo>
                  <a:cubicBezTo>
                    <a:pt x="1089" y="1109"/>
                    <a:pt x="1089" y="1109"/>
                    <a:pt x="1089" y="1109"/>
                  </a:cubicBezTo>
                  <a:close/>
                  <a:moveTo>
                    <a:pt x="3006" y="1101"/>
                  </a:moveTo>
                  <a:cubicBezTo>
                    <a:pt x="3049" y="1143"/>
                    <a:pt x="3049" y="1143"/>
                    <a:pt x="3049" y="1143"/>
                  </a:cubicBezTo>
                  <a:cubicBezTo>
                    <a:pt x="3183" y="1009"/>
                    <a:pt x="3183" y="1009"/>
                    <a:pt x="3183" y="1009"/>
                  </a:cubicBezTo>
                  <a:cubicBezTo>
                    <a:pt x="3141" y="966"/>
                    <a:pt x="3141" y="966"/>
                    <a:pt x="3141" y="966"/>
                  </a:cubicBezTo>
                  <a:cubicBezTo>
                    <a:pt x="3006" y="1101"/>
                    <a:pt x="3006" y="1101"/>
                    <a:pt x="3006" y="1101"/>
                  </a:cubicBezTo>
                  <a:close/>
                  <a:moveTo>
                    <a:pt x="3013" y="3018"/>
                  </a:moveTo>
                  <a:cubicBezTo>
                    <a:pt x="2971" y="3061"/>
                    <a:pt x="2971" y="3061"/>
                    <a:pt x="2971" y="3061"/>
                  </a:cubicBezTo>
                  <a:cubicBezTo>
                    <a:pt x="3106" y="3196"/>
                    <a:pt x="3106" y="3196"/>
                    <a:pt x="3106" y="3196"/>
                  </a:cubicBezTo>
                  <a:cubicBezTo>
                    <a:pt x="3148" y="3153"/>
                    <a:pt x="3148" y="3153"/>
                    <a:pt x="3148" y="3153"/>
                  </a:cubicBezTo>
                  <a:cubicBezTo>
                    <a:pt x="3013" y="3018"/>
                    <a:pt x="3013" y="3018"/>
                    <a:pt x="3013" y="3018"/>
                  </a:cubicBezTo>
                  <a:close/>
                  <a:moveTo>
                    <a:pt x="1096" y="3026"/>
                  </a:moveTo>
                  <a:cubicBezTo>
                    <a:pt x="1053" y="2983"/>
                    <a:pt x="1053" y="2983"/>
                    <a:pt x="1053" y="2983"/>
                  </a:cubicBezTo>
                  <a:cubicBezTo>
                    <a:pt x="919" y="3118"/>
                    <a:pt x="919" y="3118"/>
                    <a:pt x="919" y="3118"/>
                  </a:cubicBezTo>
                  <a:cubicBezTo>
                    <a:pt x="961" y="3161"/>
                    <a:pt x="961" y="3161"/>
                    <a:pt x="961" y="3161"/>
                  </a:cubicBezTo>
                  <a:cubicBezTo>
                    <a:pt x="1096" y="3026"/>
                    <a:pt x="1096" y="3026"/>
                    <a:pt x="1096" y="3026"/>
                  </a:cubicBezTo>
                  <a:close/>
                  <a:moveTo>
                    <a:pt x="2093" y="3197"/>
                  </a:moveTo>
                  <a:cubicBezTo>
                    <a:pt x="1959" y="3197"/>
                    <a:pt x="1959" y="3197"/>
                    <a:pt x="1959" y="3197"/>
                  </a:cubicBezTo>
                  <a:cubicBezTo>
                    <a:pt x="1959" y="3623"/>
                    <a:pt x="1959" y="3623"/>
                    <a:pt x="1959" y="3623"/>
                  </a:cubicBezTo>
                  <a:cubicBezTo>
                    <a:pt x="2093" y="3623"/>
                    <a:pt x="2093" y="3623"/>
                    <a:pt x="2093" y="3623"/>
                  </a:cubicBezTo>
                  <a:cubicBezTo>
                    <a:pt x="2093" y="3197"/>
                    <a:pt x="2093" y="3197"/>
                    <a:pt x="2093" y="3197"/>
                  </a:cubicBezTo>
                  <a:close/>
                  <a:moveTo>
                    <a:pt x="2093" y="534"/>
                  </a:moveTo>
                  <a:cubicBezTo>
                    <a:pt x="1959" y="534"/>
                    <a:pt x="1959" y="534"/>
                    <a:pt x="1959" y="534"/>
                  </a:cubicBezTo>
                  <a:cubicBezTo>
                    <a:pt x="1959" y="960"/>
                    <a:pt x="1959" y="960"/>
                    <a:pt x="1959" y="960"/>
                  </a:cubicBezTo>
                  <a:cubicBezTo>
                    <a:pt x="2093" y="960"/>
                    <a:pt x="2093" y="960"/>
                    <a:pt x="2093" y="960"/>
                  </a:cubicBezTo>
                  <a:cubicBezTo>
                    <a:pt x="2093" y="534"/>
                    <a:pt x="2093" y="534"/>
                    <a:pt x="2093" y="534"/>
                  </a:cubicBezTo>
                  <a:close/>
                  <a:moveTo>
                    <a:pt x="3145" y="2011"/>
                  </a:moveTo>
                  <a:cubicBezTo>
                    <a:pt x="3145" y="2146"/>
                    <a:pt x="3145" y="2146"/>
                    <a:pt x="3145" y="2146"/>
                  </a:cubicBezTo>
                  <a:cubicBezTo>
                    <a:pt x="3570" y="2146"/>
                    <a:pt x="3570" y="2146"/>
                    <a:pt x="3570" y="2146"/>
                  </a:cubicBezTo>
                  <a:cubicBezTo>
                    <a:pt x="3570" y="2011"/>
                    <a:pt x="3570" y="2011"/>
                    <a:pt x="3570" y="2011"/>
                  </a:cubicBezTo>
                  <a:cubicBezTo>
                    <a:pt x="3145" y="2011"/>
                    <a:pt x="3145" y="2011"/>
                    <a:pt x="3145" y="2011"/>
                  </a:cubicBezTo>
                  <a:close/>
                  <a:moveTo>
                    <a:pt x="482" y="2011"/>
                  </a:moveTo>
                  <a:cubicBezTo>
                    <a:pt x="482" y="2146"/>
                    <a:pt x="482" y="2146"/>
                    <a:pt x="482" y="2146"/>
                  </a:cubicBezTo>
                  <a:cubicBezTo>
                    <a:pt x="908" y="2146"/>
                    <a:pt x="908" y="2146"/>
                    <a:pt x="908" y="2146"/>
                  </a:cubicBezTo>
                  <a:cubicBezTo>
                    <a:pt x="908" y="2011"/>
                    <a:pt x="908" y="2011"/>
                    <a:pt x="908" y="2011"/>
                  </a:cubicBezTo>
                  <a:cubicBezTo>
                    <a:pt x="482" y="2011"/>
                    <a:pt x="482" y="2011"/>
                    <a:pt x="482" y="2011"/>
                  </a:cubicBezTo>
                  <a:close/>
                  <a:moveTo>
                    <a:pt x="2067" y="1741"/>
                  </a:moveTo>
                  <a:cubicBezTo>
                    <a:pt x="2035" y="1741"/>
                    <a:pt x="2004" y="1746"/>
                    <a:pt x="1975" y="1755"/>
                  </a:cubicBezTo>
                  <a:cubicBezTo>
                    <a:pt x="1807" y="1412"/>
                    <a:pt x="1602" y="1084"/>
                    <a:pt x="1367" y="769"/>
                  </a:cubicBezTo>
                  <a:cubicBezTo>
                    <a:pt x="1314" y="798"/>
                    <a:pt x="1261" y="827"/>
                    <a:pt x="1208" y="856"/>
                  </a:cubicBezTo>
                  <a:cubicBezTo>
                    <a:pt x="1372" y="1222"/>
                    <a:pt x="1572" y="1561"/>
                    <a:pt x="1806" y="1878"/>
                  </a:cubicBezTo>
                  <a:cubicBezTo>
                    <a:pt x="1771" y="1929"/>
                    <a:pt x="1750" y="1991"/>
                    <a:pt x="1750" y="2058"/>
                  </a:cubicBezTo>
                  <a:cubicBezTo>
                    <a:pt x="1750" y="2234"/>
                    <a:pt x="1892" y="2375"/>
                    <a:pt x="2067" y="2375"/>
                  </a:cubicBezTo>
                  <a:cubicBezTo>
                    <a:pt x="2242" y="2375"/>
                    <a:pt x="2384" y="2234"/>
                    <a:pt x="2384" y="2058"/>
                  </a:cubicBezTo>
                  <a:cubicBezTo>
                    <a:pt x="2384" y="2037"/>
                    <a:pt x="2382" y="2015"/>
                    <a:pt x="2378" y="1995"/>
                  </a:cubicBezTo>
                  <a:cubicBezTo>
                    <a:pt x="2572" y="1823"/>
                    <a:pt x="2750" y="1624"/>
                    <a:pt x="2904" y="1390"/>
                  </a:cubicBezTo>
                  <a:cubicBezTo>
                    <a:pt x="2854" y="1343"/>
                    <a:pt x="2804" y="1295"/>
                    <a:pt x="2753" y="1248"/>
                  </a:cubicBezTo>
                  <a:cubicBezTo>
                    <a:pt x="2549" y="1400"/>
                    <a:pt x="2368" y="1576"/>
                    <a:pt x="2206" y="1773"/>
                  </a:cubicBezTo>
                  <a:cubicBezTo>
                    <a:pt x="2164" y="1753"/>
                    <a:pt x="2117" y="1741"/>
                    <a:pt x="2067" y="1741"/>
                  </a:cubicBezTo>
                  <a:close/>
                  <a:moveTo>
                    <a:pt x="3683" y="2260"/>
                  </a:moveTo>
                  <a:cubicBezTo>
                    <a:pt x="3683" y="2260"/>
                    <a:pt x="3683" y="2260"/>
                    <a:pt x="3683" y="2260"/>
                  </a:cubicBezTo>
                  <a:cubicBezTo>
                    <a:pt x="3690" y="2195"/>
                    <a:pt x="3694" y="2129"/>
                    <a:pt x="3694" y="2063"/>
                  </a:cubicBezTo>
                  <a:cubicBezTo>
                    <a:pt x="3694" y="1943"/>
                    <a:pt x="3682" y="1827"/>
                    <a:pt x="3657" y="1715"/>
                  </a:cubicBezTo>
                  <a:cubicBezTo>
                    <a:pt x="3655" y="1704"/>
                    <a:pt x="3655" y="1704"/>
                    <a:pt x="3655" y="1704"/>
                  </a:cubicBezTo>
                  <a:cubicBezTo>
                    <a:pt x="3654" y="1698"/>
                    <a:pt x="3654" y="1698"/>
                    <a:pt x="3654" y="1698"/>
                  </a:cubicBezTo>
                  <a:cubicBezTo>
                    <a:pt x="3617" y="1537"/>
                    <a:pt x="3556" y="1383"/>
                    <a:pt x="3474" y="1242"/>
                  </a:cubicBezTo>
                  <a:cubicBezTo>
                    <a:pt x="3438" y="1179"/>
                    <a:pt x="3398" y="1120"/>
                    <a:pt x="3354" y="1062"/>
                  </a:cubicBezTo>
                  <a:cubicBezTo>
                    <a:pt x="3311" y="1006"/>
                    <a:pt x="3263" y="951"/>
                    <a:pt x="3213" y="901"/>
                  </a:cubicBezTo>
                  <a:cubicBezTo>
                    <a:pt x="3097" y="785"/>
                    <a:pt x="2964" y="687"/>
                    <a:pt x="2818" y="609"/>
                  </a:cubicBezTo>
                  <a:cubicBezTo>
                    <a:pt x="2813" y="607"/>
                    <a:pt x="2813" y="607"/>
                    <a:pt x="2813" y="607"/>
                  </a:cubicBezTo>
                  <a:cubicBezTo>
                    <a:pt x="2804" y="602"/>
                    <a:pt x="2804" y="602"/>
                    <a:pt x="2804" y="602"/>
                  </a:cubicBezTo>
                  <a:cubicBezTo>
                    <a:pt x="2701" y="549"/>
                    <a:pt x="2592" y="507"/>
                    <a:pt x="2476" y="476"/>
                  </a:cubicBezTo>
                  <a:cubicBezTo>
                    <a:pt x="2408" y="457"/>
                    <a:pt x="2340" y="444"/>
                    <a:pt x="2271" y="434"/>
                  </a:cubicBezTo>
                  <a:cubicBezTo>
                    <a:pt x="2269" y="434"/>
                    <a:pt x="2269" y="434"/>
                    <a:pt x="2269" y="434"/>
                  </a:cubicBezTo>
                  <a:cubicBezTo>
                    <a:pt x="2257" y="433"/>
                    <a:pt x="2257" y="433"/>
                    <a:pt x="2257" y="433"/>
                  </a:cubicBezTo>
                  <a:cubicBezTo>
                    <a:pt x="2189" y="424"/>
                    <a:pt x="2121" y="420"/>
                    <a:pt x="2051" y="420"/>
                  </a:cubicBezTo>
                  <a:cubicBezTo>
                    <a:pt x="1931" y="420"/>
                    <a:pt x="1814" y="432"/>
                    <a:pt x="1702" y="457"/>
                  </a:cubicBezTo>
                  <a:cubicBezTo>
                    <a:pt x="1692" y="459"/>
                    <a:pt x="1692" y="459"/>
                    <a:pt x="1692" y="459"/>
                  </a:cubicBezTo>
                  <a:cubicBezTo>
                    <a:pt x="1686" y="460"/>
                    <a:pt x="1686" y="460"/>
                    <a:pt x="1686" y="460"/>
                  </a:cubicBezTo>
                  <a:cubicBezTo>
                    <a:pt x="1525" y="497"/>
                    <a:pt x="1371" y="558"/>
                    <a:pt x="1229" y="640"/>
                  </a:cubicBezTo>
                  <a:cubicBezTo>
                    <a:pt x="1168" y="675"/>
                    <a:pt x="1110" y="714"/>
                    <a:pt x="1054" y="756"/>
                  </a:cubicBezTo>
                  <a:cubicBezTo>
                    <a:pt x="1053" y="757"/>
                    <a:pt x="1053" y="757"/>
                    <a:pt x="1053" y="757"/>
                  </a:cubicBezTo>
                  <a:cubicBezTo>
                    <a:pt x="1051" y="758"/>
                    <a:pt x="1051" y="758"/>
                    <a:pt x="1051" y="758"/>
                  </a:cubicBezTo>
                  <a:cubicBezTo>
                    <a:pt x="1048" y="761"/>
                    <a:pt x="1048" y="761"/>
                    <a:pt x="1048" y="761"/>
                  </a:cubicBezTo>
                  <a:cubicBezTo>
                    <a:pt x="992" y="804"/>
                    <a:pt x="939" y="851"/>
                    <a:pt x="888" y="901"/>
                  </a:cubicBezTo>
                  <a:cubicBezTo>
                    <a:pt x="777" y="1012"/>
                    <a:pt x="682" y="1139"/>
                    <a:pt x="606" y="1279"/>
                  </a:cubicBezTo>
                  <a:cubicBezTo>
                    <a:pt x="605" y="1281"/>
                    <a:pt x="605" y="1281"/>
                    <a:pt x="605" y="1281"/>
                  </a:cubicBezTo>
                  <a:cubicBezTo>
                    <a:pt x="599" y="1292"/>
                    <a:pt x="599" y="1292"/>
                    <a:pt x="599" y="1292"/>
                  </a:cubicBezTo>
                  <a:cubicBezTo>
                    <a:pt x="592" y="1304"/>
                    <a:pt x="592" y="1304"/>
                    <a:pt x="592" y="1304"/>
                  </a:cubicBezTo>
                  <a:cubicBezTo>
                    <a:pt x="592" y="1305"/>
                    <a:pt x="592" y="1305"/>
                    <a:pt x="592" y="1305"/>
                  </a:cubicBezTo>
                  <a:cubicBezTo>
                    <a:pt x="543" y="1399"/>
                    <a:pt x="503" y="1499"/>
                    <a:pt x="472" y="1605"/>
                  </a:cubicBezTo>
                  <a:cubicBezTo>
                    <a:pt x="472" y="1605"/>
                    <a:pt x="472" y="1605"/>
                    <a:pt x="472" y="1605"/>
                  </a:cubicBezTo>
                  <a:cubicBezTo>
                    <a:pt x="429" y="1750"/>
                    <a:pt x="407" y="1904"/>
                    <a:pt x="407" y="2063"/>
                  </a:cubicBezTo>
                  <a:cubicBezTo>
                    <a:pt x="407" y="2517"/>
                    <a:pt x="591" y="2928"/>
                    <a:pt x="888" y="3225"/>
                  </a:cubicBezTo>
                  <a:cubicBezTo>
                    <a:pt x="1044" y="3381"/>
                    <a:pt x="1231" y="3506"/>
                    <a:pt x="1439" y="3589"/>
                  </a:cubicBezTo>
                  <a:cubicBezTo>
                    <a:pt x="1439" y="3589"/>
                    <a:pt x="1439" y="3589"/>
                    <a:pt x="1439" y="3589"/>
                  </a:cubicBezTo>
                  <a:cubicBezTo>
                    <a:pt x="1499" y="3613"/>
                    <a:pt x="1561" y="3634"/>
                    <a:pt x="1625" y="3651"/>
                  </a:cubicBezTo>
                  <a:cubicBezTo>
                    <a:pt x="1692" y="3669"/>
                    <a:pt x="1760" y="3682"/>
                    <a:pt x="1827" y="3692"/>
                  </a:cubicBezTo>
                  <a:cubicBezTo>
                    <a:pt x="1833" y="3692"/>
                    <a:pt x="1833" y="3692"/>
                    <a:pt x="1833" y="3692"/>
                  </a:cubicBezTo>
                  <a:cubicBezTo>
                    <a:pt x="1835" y="3693"/>
                    <a:pt x="1835" y="3693"/>
                    <a:pt x="1835" y="3693"/>
                  </a:cubicBezTo>
                  <a:cubicBezTo>
                    <a:pt x="1894" y="3701"/>
                    <a:pt x="1955" y="3705"/>
                    <a:pt x="2017" y="3707"/>
                  </a:cubicBezTo>
                  <a:cubicBezTo>
                    <a:pt x="2016" y="3707"/>
                    <a:pt x="2016" y="3707"/>
                    <a:pt x="2016" y="3707"/>
                  </a:cubicBezTo>
                  <a:cubicBezTo>
                    <a:pt x="2321" y="3714"/>
                    <a:pt x="2617" y="3634"/>
                    <a:pt x="2872" y="3487"/>
                  </a:cubicBezTo>
                  <a:cubicBezTo>
                    <a:pt x="3237" y="3276"/>
                    <a:pt x="3521" y="2927"/>
                    <a:pt x="3638" y="2489"/>
                  </a:cubicBezTo>
                  <a:cubicBezTo>
                    <a:pt x="3659" y="2412"/>
                    <a:pt x="3674" y="2336"/>
                    <a:pt x="3683" y="22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32020" y="4554220"/>
            <a:ext cx="786130" cy="786130"/>
            <a:chOff x="7452" y="7172"/>
            <a:chExt cx="1238" cy="1238"/>
          </a:xfrm>
        </p:grpSpPr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7452" y="7172"/>
              <a:ext cx="1239" cy="1239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vert="horz" wrap="square" lIns="0" tIns="0" rIns="0" bIns="0" numCol="1" anchor="t" anchorCtr="0" compatLnSpc="1"/>
            <a:p>
              <a:pPr algn="ctr">
                <a:lnSpc>
                  <a:spcPct val="150000"/>
                </a:lnSpc>
              </a:pPr>
              <a:endParaRPr lang="en-US" altLang="zh-CN" sz="128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沙漏"/>
            <p:cNvSpPr/>
            <p:nvPr/>
          </p:nvSpPr>
          <p:spPr bwMode="auto">
            <a:xfrm>
              <a:off x="7728" y="7461"/>
              <a:ext cx="683" cy="683"/>
            </a:xfrm>
            <a:custGeom>
              <a:avLst/>
              <a:gdLst>
                <a:gd name="T0" fmla="*/ 1260453 w 2358"/>
                <a:gd name="T1" fmla="*/ 1658275 h 3281"/>
                <a:gd name="T2" fmla="*/ 1293926 w 2358"/>
                <a:gd name="T3" fmla="*/ 1691748 h 3281"/>
                <a:gd name="T4" fmla="*/ 1293926 w 2358"/>
                <a:gd name="T5" fmla="*/ 1800397 h 3281"/>
                <a:gd name="T6" fmla="*/ 0 w 2358"/>
                <a:gd name="T7" fmla="*/ 1800397 h 3281"/>
                <a:gd name="T8" fmla="*/ 0 w 2358"/>
                <a:gd name="T9" fmla="*/ 1691748 h 3281"/>
                <a:gd name="T10" fmla="*/ 33473 w 2358"/>
                <a:gd name="T11" fmla="*/ 1658275 h 3281"/>
                <a:gd name="T12" fmla="*/ 144867 w 2358"/>
                <a:gd name="T13" fmla="*/ 1658275 h 3281"/>
                <a:gd name="T14" fmla="*/ 440088 w 2358"/>
                <a:gd name="T15" fmla="*/ 900473 h 3281"/>
                <a:gd name="T16" fmla="*/ 142123 w 2358"/>
                <a:gd name="T17" fmla="*/ 142671 h 3281"/>
                <a:gd name="T18" fmla="*/ 33473 w 2358"/>
                <a:gd name="T19" fmla="*/ 142671 h 3281"/>
                <a:gd name="T20" fmla="*/ 0 w 2358"/>
                <a:gd name="T21" fmla="*/ 109198 h 3281"/>
                <a:gd name="T22" fmla="*/ 0 w 2358"/>
                <a:gd name="T23" fmla="*/ 0 h 3281"/>
                <a:gd name="T24" fmla="*/ 1293926 w 2358"/>
                <a:gd name="T25" fmla="*/ 0 h 3281"/>
                <a:gd name="T26" fmla="*/ 1293926 w 2358"/>
                <a:gd name="T27" fmla="*/ 109198 h 3281"/>
                <a:gd name="T28" fmla="*/ 1260453 w 2358"/>
                <a:gd name="T29" fmla="*/ 142671 h 3281"/>
                <a:gd name="T30" fmla="*/ 1131499 w 2358"/>
                <a:gd name="T31" fmla="*/ 142671 h 3281"/>
                <a:gd name="T32" fmla="*/ 833534 w 2358"/>
                <a:gd name="T33" fmla="*/ 900473 h 3281"/>
                <a:gd name="T34" fmla="*/ 1128756 w 2358"/>
                <a:gd name="T35" fmla="*/ 1658275 h 3281"/>
                <a:gd name="T36" fmla="*/ 1260453 w 2358"/>
                <a:gd name="T37" fmla="*/ 1658275 h 3281"/>
                <a:gd name="T38" fmla="*/ 740797 w 2358"/>
                <a:gd name="T39" fmla="*/ 900473 h 3281"/>
                <a:gd name="T40" fmla="*/ 1038762 w 2358"/>
                <a:gd name="T41" fmla="*/ 142671 h 3281"/>
                <a:gd name="T42" fmla="*/ 234860 w 2358"/>
                <a:gd name="T43" fmla="*/ 142671 h 3281"/>
                <a:gd name="T44" fmla="*/ 532825 w 2358"/>
                <a:gd name="T45" fmla="*/ 900473 h 3281"/>
                <a:gd name="T46" fmla="*/ 237055 w 2358"/>
                <a:gd name="T47" fmla="*/ 1658275 h 3281"/>
                <a:gd name="T48" fmla="*/ 287539 w 2358"/>
                <a:gd name="T49" fmla="*/ 1658275 h 3281"/>
                <a:gd name="T50" fmla="*/ 407164 w 2358"/>
                <a:gd name="T51" fmla="*/ 1544687 h 3281"/>
                <a:gd name="T52" fmla="*/ 495511 w 2358"/>
                <a:gd name="T53" fmla="*/ 1499691 h 3281"/>
                <a:gd name="T54" fmla="*/ 595382 w 2358"/>
                <a:gd name="T55" fmla="*/ 1441525 h 3281"/>
                <a:gd name="T56" fmla="*/ 633245 w 2358"/>
                <a:gd name="T57" fmla="*/ 1374579 h 3281"/>
                <a:gd name="T58" fmla="*/ 671108 w 2358"/>
                <a:gd name="T59" fmla="*/ 1441525 h 3281"/>
                <a:gd name="T60" fmla="*/ 769880 w 2358"/>
                <a:gd name="T61" fmla="*/ 1499691 h 3281"/>
                <a:gd name="T62" fmla="*/ 858227 w 2358"/>
                <a:gd name="T63" fmla="*/ 1544687 h 3281"/>
                <a:gd name="T64" fmla="*/ 976755 w 2358"/>
                <a:gd name="T65" fmla="*/ 1658275 h 3281"/>
                <a:gd name="T66" fmla="*/ 1036568 w 2358"/>
                <a:gd name="T67" fmla="*/ 1658275 h 3281"/>
                <a:gd name="T68" fmla="*/ 740797 w 2358"/>
                <a:gd name="T69" fmla="*/ 900473 h 3281"/>
                <a:gd name="T70" fmla="*/ 671656 w 2358"/>
                <a:gd name="T71" fmla="*/ 802798 h 3281"/>
                <a:gd name="T72" fmla="*/ 651353 w 2358"/>
                <a:gd name="T73" fmla="*/ 892791 h 3281"/>
                <a:gd name="T74" fmla="*/ 642573 w 2358"/>
                <a:gd name="T75" fmla="*/ 952603 h 3281"/>
                <a:gd name="T76" fmla="*/ 633245 w 2358"/>
                <a:gd name="T77" fmla="*/ 892791 h 3281"/>
                <a:gd name="T78" fmla="*/ 613490 w 2358"/>
                <a:gd name="T79" fmla="*/ 802798 h 3281"/>
                <a:gd name="T80" fmla="*/ 544898 w 2358"/>
                <a:gd name="T81" fmla="*/ 718293 h 3281"/>
                <a:gd name="T82" fmla="*/ 461489 w 2358"/>
                <a:gd name="T83" fmla="*/ 627203 h 3281"/>
                <a:gd name="T84" fmla="*/ 351742 w 2358"/>
                <a:gd name="T85" fmla="*/ 494410 h 3281"/>
                <a:gd name="T86" fmla="*/ 641476 w 2358"/>
                <a:gd name="T87" fmla="*/ 589341 h 3281"/>
                <a:gd name="T88" fmla="*/ 932307 w 2358"/>
                <a:gd name="T89" fmla="*/ 494410 h 3281"/>
                <a:gd name="T90" fmla="*/ 822559 w 2358"/>
                <a:gd name="T91" fmla="*/ 627203 h 3281"/>
                <a:gd name="T92" fmla="*/ 739700 w 2358"/>
                <a:gd name="T93" fmla="*/ 718293 h 3281"/>
                <a:gd name="T94" fmla="*/ 671656 w 2358"/>
                <a:gd name="T95" fmla="*/ 802798 h 328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58" h="3281">
                  <a:moveTo>
                    <a:pt x="2297" y="3022"/>
                  </a:moveTo>
                  <a:cubicBezTo>
                    <a:pt x="2331" y="3022"/>
                    <a:pt x="2358" y="3049"/>
                    <a:pt x="2358" y="3083"/>
                  </a:cubicBezTo>
                  <a:cubicBezTo>
                    <a:pt x="2358" y="3116"/>
                    <a:pt x="2358" y="3281"/>
                    <a:pt x="2358" y="3281"/>
                  </a:cubicBezTo>
                  <a:cubicBezTo>
                    <a:pt x="0" y="3281"/>
                    <a:pt x="0" y="3281"/>
                    <a:pt x="0" y="3281"/>
                  </a:cubicBezTo>
                  <a:cubicBezTo>
                    <a:pt x="0" y="3281"/>
                    <a:pt x="0" y="3116"/>
                    <a:pt x="0" y="3083"/>
                  </a:cubicBezTo>
                  <a:cubicBezTo>
                    <a:pt x="0" y="3049"/>
                    <a:pt x="27" y="3022"/>
                    <a:pt x="61" y="3022"/>
                  </a:cubicBezTo>
                  <a:cubicBezTo>
                    <a:pt x="264" y="3022"/>
                    <a:pt x="264" y="3022"/>
                    <a:pt x="264" y="3022"/>
                  </a:cubicBezTo>
                  <a:cubicBezTo>
                    <a:pt x="274" y="2213"/>
                    <a:pt x="802" y="1968"/>
                    <a:pt x="802" y="1641"/>
                  </a:cubicBezTo>
                  <a:cubicBezTo>
                    <a:pt x="802" y="1313"/>
                    <a:pt x="264" y="1307"/>
                    <a:pt x="259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27" y="260"/>
                    <a:pt x="0" y="233"/>
                    <a:pt x="0" y="199"/>
                  </a:cubicBezTo>
                  <a:cubicBezTo>
                    <a:pt x="0" y="166"/>
                    <a:pt x="0" y="0"/>
                    <a:pt x="0" y="0"/>
                  </a:cubicBezTo>
                  <a:cubicBezTo>
                    <a:pt x="2358" y="0"/>
                    <a:pt x="2358" y="0"/>
                    <a:pt x="2358" y="0"/>
                  </a:cubicBezTo>
                  <a:cubicBezTo>
                    <a:pt x="2358" y="0"/>
                    <a:pt x="2358" y="166"/>
                    <a:pt x="2358" y="199"/>
                  </a:cubicBezTo>
                  <a:cubicBezTo>
                    <a:pt x="2358" y="233"/>
                    <a:pt x="2331" y="260"/>
                    <a:pt x="2297" y="260"/>
                  </a:cubicBezTo>
                  <a:cubicBezTo>
                    <a:pt x="2062" y="260"/>
                    <a:pt x="2062" y="260"/>
                    <a:pt x="2062" y="260"/>
                  </a:cubicBezTo>
                  <a:cubicBezTo>
                    <a:pt x="2057" y="1307"/>
                    <a:pt x="1519" y="1313"/>
                    <a:pt x="1519" y="1641"/>
                  </a:cubicBezTo>
                  <a:cubicBezTo>
                    <a:pt x="1519" y="1968"/>
                    <a:pt x="2047" y="2213"/>
                    <a:pt x="2057" y="3022"/>
                  </a:cubicBezTo>
                  <a:lnTo>
                    <a:pt x="2297" y="3022"/>
                  </a:lnTo>
                  <a:close/>
                  <a:moveTo>
                    <a:pt x="1350" y="1641"/>
                  </a:moveTo>
                  <a:cubicBezTo>
                    <a:pt x="1350" y="1311"/>
                    <a:pt x="1888" y="1307"/>
                    <a:pt x="1893" y="260"/>
                  </a:cubicBezTo>
                  <a:cubicBezTo>
                    <a:pt x="428" y="260"/>
                    <a:pt x="428" y="260"/>
                    <a:pt x="428" y="260"/>
                  </a:cubicBezTo>
                  <a:cubicBezTo>
                    <a:pt x="433" y="1307"/>
                    <a:pt x="971" y="1311"/>
                    <a:pt x="971" y="1641"/>
                  </a:cubicBezTo>
                  <a:cubicBezTo>
                    <a:pt x="971" y="1959"/>
                    <a:pt x="442" y="2210"/>
                    <a:pt x="432" y="3022"/>
                  </a:cubicBezTo>
                  <a:cubicBezTo>
                    <a:pt x="524" y="3022"/>
                    <a:pt x="524" y="3022"/>
                    <a:pt x="524" y="3022"/>
                  </a:cubicBezTo>
                  <a:cubicBezTo>
                    <a:pt x="546" y="2950"/>
                    <a:pt x="618" y="2880"/>
                    <a:pt x="742" y="2815"/>
                  </a:cubicBezTo>
                  <a:cubicBezTo>
                    <a:pt x="903" y="2733"/>
                    <a:pt x="903" y="2733"/>
                    <a:pt x="903" y="2733"/>
                  </a:cubicBezTo>
                  <a:cubicBezTo>
                    <a:pt x="1004" y="2681"/>
                    <a:pt x="1065" y="2645"/>
                    <a:pt x="1085" y="2627"/>
                  </a:cubicBezTo>
                  <a:cubicBezTo>
                    <a:pt x="1105" y="2609"/>
                    <a:pt x="1128" y="2568"/>
                    <a:pt x="1154" y="2505"/>
                  </a:cubicBezTo>
                  <a:cubicBezTo>
                    <a:pt x="1180" y="2568"/>
                    <a:pt x="1204" y="2609"/>
                    <a:pt x="1223" y="2627"/>
                  </a:cubicBezTo>
                  <a:cubicBezTo>
                    <a:pt x="1243" y="2645"/>
                    <a:pt x="1303" y="2681"/>
                    <a:pt x="1403" y="2733"/>
                  </a:cubicBezTo>
                  <a:cubicBezTo>
                    <a:pt x="1564" y="2815"/>
                    <a:pt x="1564" y="2815"/>
                    <a:pt x="1564" y="2815"/>
                  </a:cubicBezTo>
                  <a:cubicBezTo>
                    <a:pt x="1687" y="2880"/>
                    <a:pt x="1759" y="2950"/>
                    <a:pt x="1780" y="3022"/>
                  </a:cubicBezTo>
                  <a:cubicBezTo>
                    <a:pt x="1889" y="3022"/>
                    <a:pt x="1889" y="3022"/>
                    <a:pt x="1889" y="3022"/>
                  </a:cubicBezTo>
                  <a:cubicBezTo>
                    <a:pt x="1878" y="2210"/>
                    <a:pt x="1350" y="1959"/>
                    <a:pt x="1350" y="1641"/>
                  </a:cubicBezTo>
                  <a:close/>
                  <a:moveTo>
                    <a:pt x="1224" y="1463"/>
                  </a:moveTo>
                  <a:cubicBezTo>
                    <a:pt x="1209" y="1492"/>
                    <a:pt x="1197" y="1546"/>
                    <a:pt x="1187" y="1627"/>
                  </a:cubicBezTo>
                  <a:cubicBezTo>
                    <a:pt x="1185" y="1651"/>
                    <a:pt x="1179" y="1688"/>
                    <a:pt x="1171" y="1736"/>
                  </a:cubicBezTo>
                  <a:cubicBezTo>
                    <a:pt x="1162" y="1688"/>
                    <a:pt x="1157" y="1651"/>
                    <a:pt x="1154" y="1627"/>
                  </a:cubicBezTo>
                  <a:cubicBezTo>
                    <a:pt x="1144" y="1546"/>
                    <a:pt x="1132" y="1492"/>
                    <a:pt x="1118" y="1463"/>
                  </a:cubicBezTo>
                  <a:cubicBezTo>
                    <a:pt x="1103" y="1435"/>
                    <a:pt x="1061" y="1383"/>
                    <a:pt x="993" y="1309"/>
                  </a:cubicBezTo>
                  <a:cubicBezTo>
                    <a:pt x="841" y="1143"/>
                    <a:pt x="841" y="1143"/>
                    <a:pt x="841" y="1143"/>
                  </a:cubicBezTo>
                  <a:cubicBezTo>
                    <a:pt x="737" y="1030"/>
                    <a:pt x="670" y="950"/>
                    <a:pt x="641" y="901"/>
                  </a:cubicBezTo>
                  <a:cubicBezTo>
                    <a:pt x="821" y="1016"/>
                    <a:pt x="997" y="1074"/>
                    <a:pt x="1169" y="1074"/>
                  </a:cubicBezTo>
                  <a:cubicBezTo>
                    <a:pt x="1341" y="1074"/>
                    <a:pt x="1518" y="1016"/>
                    <a:pt x="1699" y="901"/>
                  </a:cubicBezTo>
                  <a:cubicBezTo>
                    <a:pt x="1669" y="950"/>
                    <a:pt x="1602" y="1030"/>
                    <a:pt x="1499" y="1143"/>
                  </a:cubicBezTo>
                  <a:cubicBezTo>
                    <a:pt x="1348" y="1309"/>
                    <a:pt x="1348" y="1309"/>
                    <a:pt x="1348" y="1309"/>
                  </a:cubicBezTo>
                  <a:cubicBezTo>
                    <a:pt x="1279" y="1383"/>
                    <a:pt x="1238" y="1435"/>
                    <a:pt x="1224" y="1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413625" y="1615440"/>
            <a:ext cx="4637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程序起飞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!!!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555" y="2625725"/>
            <a:ext cx="2768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完善主函数的代码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编写抓取函数的调用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输入输出以及文件操作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3555" y="4554220"/>
            <a:ext cx="276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去网站上分析网站的结构和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的参数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构建正则表达式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3625" y="3574415"/>
            <a:ext cx="2768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的抓取函数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爬取下来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并通过正则表达式分析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4" calcmode="lin" valueType="num">
                                      <p:cBhvr override="childStyl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" grpId="0"/>
      <p:bldP spid="9" grpId="0"/>
      <p:bldP spid="7" grpId="0"/>
      <p:bldP spid="10" grpId="0"/>
      <p:bldP spid="10" grpId="1"/>
      <p:bldP spid="1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代码一览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5970" y="1571625"/>
            <a:ext cx="8058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rgbClr val="5B9BD5"/>
                </a:solidFill>
                <a:latin typeface="字心坊青春体" panose="00020600040101010101" charset="-122"/>
                <a:ea typeface="字心坊青春体" panose="00020600040101010101" charset="-122"/>
              </a:rPr>
              <a:t>请大家观看源代码</a:t>
            </a:r>
            <a:endParaRPr lang="zh-CN" altLang="en-US" sz="4000">
              <a:solidFill>
                <a:srgbClr val="5B9BD5"/>
              </a:solidFill>
              <a:latin typeface="字心坊青春体" panose="00020600040101010101" charset="-122"/>
              <a:ea typeface="字心坊青春体" panose="00020600040101010101" charset="-122"/>
            </a:endParaRPr>
          </a:p>
        </p:txBody>
      </p:sp>
      <p:sp>
        <p:nvSpPr>
          <p:cNvPr id="6" name="动作按钮: 帮助 5">
            <a:hlinkClick r:id="rId1" action="ppaction://hlinkfile"/>
          </p:cNvPr>
          <p:cNvSpPr/>
          <p:nvPr/>
        </p:nvSpPr>
        <p:spPr>
          <a:xfrm>
            <a:off x="5423218" y="3028633"/>
            <a:ext cx="1345565" cy="8007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KDW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28160" y="2374900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逗你玩！</a:t>
            </a:r>
            <a:endParaRPr 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0755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2120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与正则表达式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KDW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2656840" y="1786255"/>
            <a:ext cx="788670" cy="788670"/>
            <a:chOff x="4184" y="2813"/>
            <a:chExt cx="1242" cy="1242"/>
          </a:xfrm>
        </p:grpSpPr>
        <p:sp>
          <p:nvSpPr>
            <p:cNvPr id="2" name="剪去对角的矩形 1"/>
            <p:cNvSpPr/>
            <p:nvPr/>
          </p:nvSpPr>
          <p:spPr>
            <a:xfrm>
              <a:off x="4184" y="2813"/>
              <a:ext cx="1243" cy="1243"/>
            </a:xfrm>
            <a:prstGeom prst="snip2Diag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67" y="2975"/>
              <a:ext cx="97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24580" y="1786255"/>
            <a:ext cx="5438140" cy="788670"/>
            <a:chOff x="5708" y="2813"/>
            <a:chExt cx="8564" cy="1242"/>
          </a:xfrm>
        </p:grpSpPr>
        <p:sp>
          <p:nvSpPr>
            <p:cNvPr id="6" name="剪去对角的矩形 5"/>
            <p:cNvSpPr/>
            <p:nvPr/>
          </p:nvSpPr>
          <p:spPr>
            <a:xfrm>
              <a:off x="5708" y="2813"/>
              <a:ext cx="8565" cy="1243"/>
            </a:xfrm>
            <a:prstGeom prst="snip2Diag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54" y="2975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正则表达式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56840" y="2849245"/>
            <a:ext cx="788670" cy="788670"/>
            <a:chOff x="4184" y="4487"/>
            <a:chExt cx="1242" cy="1242"/>
          </a:xfrm>
        </p:grpSpPr>
        <p:sp>
          <p:nvSpPr>
            <p:cNvPr id="4" name="剪去对角的矩形 3"/>
            <p:cNvSpPr/>
            <p:nvPr/>
          </p:nvSpPr>
          <p:spPr>
            <a:xfrm>
              <a:off x="4184" y="4487"/>
              <a:ext cx="1243" cy="1243"/>
            </a:xfrm>
            <a:prstGeom prst="snip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16" y="4698"/>
              <a:ext cx="97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56840" y="3912235"/>
            <a:ext cx="788670" cy="788670"/>
            <a:chOff x="4184" y="6161"/>
            <a:chExt cx="1242" cy="1242"/>
          </a:xfrm>
        </p:grpSpPr>
        <p:sp>
          <p:nvSpPr>
            <p:cNvPr id="5" name="剪去对角的矩形 4"/>
            <p:cNvSpPr/>
            <p:nvPr/>
          </p:nvSpPr>
          <p:spPr>
            <a:xfrm>
              <a:off x="4184" y="6161"/>
              <a:ext cx="1243" cy="1243"/>
            </a:xfrm>
            <a:prstGeom prst="snip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16" y="6371"/>
              <a:ext cx="97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24580" y="2849245"/>
            <a:ext cx="5438140" cy="788670"/>
            <a:chOff x="5708" y="4487"/>
            <a:chExt cx="8564" cy="1242"/>
          </a:xfrm>
        </p:grpSpPr>
        <p:sp>
          <p:nvSpPr>
            <p:cNvPr id="7" name="剪去对角的矩形 6"/>
            <p:cNvSpPr/>
            <p:nvPr/>
          </p:nvSpPr>
          <p:spPr>
            <a:xfrm>
              <a:off x="5708" y="4487"/>
              <a:ext cx="8565" cy="1243"/>
            </a:xfrm>
            <a:prstGeom prst="snip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54" y="4697"/>
              <a:ext cx="325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requests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库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24580" y="3912235"/>
            <a:ext cx="5438140" cy="788670"/>
            <a:chOff x="5708" y="6161"/>
            <a:chExt cx="8564" cy="1242"/>
          </a:xfrm>
        </p:grpSpPr>
        <p:sp>
          <p:nvSpPr>
            <p:cNvPr id="8" name="剪去对角的矩形 7"/>
            <p:cNvSpPr/>
            <p:nvPr/>
          </p:nvSpPr>
          <p:spPr>
            <a:xfrm>
              <a:off x="5708" y="6161"/>
              <a:ext cx="8565" cy="1243"/>
            </a:xfrm>
            <a:prstGeom prst="snip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54" y="6371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爬虫代码解析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中的正则表达式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16585" y="2540000"/>
            <a:ext cx="51835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正则表达式模块：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re.match(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正则，字符串，标记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)#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re.search(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正则，字符串，标记）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搜索，常用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特殊标记：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单词字母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\w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空白字符，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非空白字符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'.':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任何字符（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'*':0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次或多次，用于其他字符后面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'+':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一次或多次，用于其他字符后面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中括号内的字符中的一个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[^]: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中括号内的字符中的一个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：表示里面的内容为一组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表示左右两边的任意一个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9755" y="1208405"/>
            <a:ext cx="272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小练习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22880" y="2119313"/>
            <a:ext cx="6746240" cy="2619375"/>
            <a:chOff x="-467" y="3325"/>
            <a:chExt cx="10624" cy="4125"/>
          </a:xfrm>
        </p:grpSpPr>
        <p:sp>
          <p:nvSpPr>
            <p:cNvPr id="5" name="椭圆 4"/>
            <p:cNvSpPr/>
            <p:nvPr/>
          </p:nvSpPr>
          <p:spPr>
            <a:xfrm>
              <a:off x="3610" y="3325"/>
              <a:ext cx="2471" cy="247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0" name="电脑"/>
            <p:cNvSpPr/>
            <p:nvPr/>
          </p:nvSpPr>
          <p:spPr bwMode="auto">
            <a:xfrm>
              <a:off x="4179" y="3991"/>
              <a:ext cx="1332" cy="1139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-467" y="6143"/>
              <a:ext cx="1062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匹配任意一个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IPV4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地址：例：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127.0.0.1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(2(5[0-5]|[0-4]\d))|[0-1]?\d{1,2}(\.((2(5[0-5]|[0-4]\d))|[0-1]?\d{1,2})){3}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78083" y="2104390"/>
            <a:ext cx="2235835" cy="2649220"/>
            <a:chOff x="9482" y="3278"/>
            <a:chExt cx="3521" cy="4172"/>
          </a:xfrm>
        </p:grpSpPr>
        <p:sp>
          <p:nvSpPr>
            <p:cNvPr id="7" name="椭圆 6"/>
            <p:cNvSpPr/>
            <p:nvPr/>
          </p:nvSpPr>
          <p:spPr>
            <a:xfrm>
              <a:off x="10007" y="3278"/>
              <a:ext cx="2471" cy="247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卫星接收器"/>
            <p:cNvSpPr/>
            <p:nvPr/>
          </p:nvSpPr>
          <p:spPr>
            <a:xfrm>
              <a:off x="10638" y="3944"/>
              <a:ext cx="1209" cy="1209"/>
            </a:xfrm>
            <a:custGeom>
              <a:avLst/>
              <a:gdLst>
                <a:gd name="connsiteX0" fmla="*/ 788546 w 4295694"/>
                <a:gd name="connsiteY0" fmla="*/ 3262602 h 4602950"/>
                <a:gd name="connsiteX1" fmla="*/ 722065 w 4295694"/>
                <a:gd name="connsiteY1" fmla="*/ 3276024 h 4602950"/>
                <a:gd name="connsiteX2" fmla="*/ 703443 w 4295694"/>
                <a:gd name="connsiteY2" fmla="*/ 3286707 h 4602950"/>
                <a:gd name="connsiteX3" fmla="*/ 667154 w 4295694"/>
                <a:gd name="connsiteY3" fmla="*/ 3311174 h 4602950"/>
                <a:gd name="connsiteX4" fmla="*/ 650940 w 4295694"/>
                <a:gd name="connsiteY4" fmla="*/ 3329902 h 4602950"/>
                <a:gd name="connsiteX5" fmla="*/ 628475 w 4295694"/>
                <a:gd name="connsiteY5" fmla="*/ 3363222 h 4602950"/>
                <a:gd name="connsiteX6" fmla="*/ 611251 w 4295694"/>
                <a:gd name="connsiteY6" fmla="*/ 3407093 h 4602950"/>
                <a:gd name="connsiteX7" fmla="*/ 611248 w 4295694"/>
                <a:gd name="connsiteY7" fmla="*/ 3407104 h 4602950"/>
                <a:gd name="connsiteX8" fmla="*/ 607571 w 4295694"/>
                <a:gd name="connsiteY8" fmla="*/ 3443577 h 4602950"/>
                <a:gd name="connsiteX9" fmla="*/ 788546 w 4295694"/>
                <a:gd name="connsiteY9" fmla="*/ 3624552 h 4602950"/>
                <a:gd name="connsiteX10" fmla="*/ 969521 w 4295694"/>
                <a:gd name="connsiteY10" fmla="*/ 3443577 h 4602950"/>
                <a:gd name="connsiteX11" fmla="*/ 965845 w 4295694"/>
                <a:gd name="connsiteY11" fmla="*/ 3407104 h 4602950"/>
                <a:gd name="connsiteX12" fmla="*/ 962750 w 4295694"/>
                <a:gd name="connsiteY12" fmla="*/ 3397135 h 4602950"/>
                <a:gd name="connsiteX13" fmla="*/ 962749 w 4295694"/>
                <a:gd name="connsiteY13" fmla="*/ 3397136 h 4602950"/>
                <a:gd name="connsiteX14" fmla="*/ 955298 w 4295694"/>
                <a:gd name="connsiteY14" fmla="*/ 3373133 h 4602950"/>
                <a:gd name="connsiteX15" fmla="*/ 955291 w 4295694"/>
                <a:gd name="connsiteY15" fmla="*/ 3373121 h 4602950"/>
                <a:gd name="connsiteX16" fmla="*/ 920412 w 4295694"/>
                <a:gd name="connsiteY16" fmla="*/ 3321388 h 4602950"/>
                <a:gd name="connsiteX17" fmla="*/ 906965 w 4295694"/>
                <a:gd name="connsiteY17" fmla="*/ 3309169 h 4602950"/>
                <a:gd name="connsiteX18" fmla="*/ 868849 w 4295694"/>
                <a:gd name="connsiteY18" fmla="*/ 3283471 h 4602950"/>
                <a:gd name="connsiteX19" fmla="*/ 852148 w 4295694"/>
                <a:gd name="connsiteY19" fmla="*/ 3275443 h 4602950"/>
                <a:gd name="connsiteX20" fmla="*/ 3704648 w 4295694"/>
                <a:gd name="connsiteY20" fmla="*/ 908397 h 4602950"/>
                <a:gd name="connsiteX21" fmla="*/ 2413156 w 4295694"/>
                <a:gd name="connsiteY21" fmla="*/ 1136122 h 4602950"/>
                <a:gd name="connsiteX22" fmla="*/ 3048940 w 4295694"/>
                <a:gd name="connsiteY22" fmla="*/ 2044116 h 4602950"/>
                <a:gd name="connsiteX23" fmla="*/ 1220089 w 4295694"/>
                <a:gd name="connsiteY23" fmla="*/ 619236 h 4602950"/>
                <a:gd name="connsiteX24" fmla="*/ 1204000 w 4295694"/>
                <a:gd name="connsiteY24" fmla="*/ 653307 h 4602950"/>
                <a:gd name="connsiteX25" fmla="*/ 1404665 w 4295694"/>
                <a:gd name="connsiteY25" fmla="*/ 2518863 h 4602950"/>
                <a:gd name="connsiteX26" fmla="*/ 3089083 w 4295694"/>
                <a:gd name="connsiteY26" fmla="*/ 3345485 h 4602950"/>
                <a:gd name="connsiteX27" fmla="*/ 3126598 w 4295694"/>
                <a:gd name="connsiteY27" fmla="*/ 3342019 h 4602950"/>
                <a:gd name="connsiteX28" fmla="*/ 3126489 w 4295694"/>
                <a:gd name="connsiteY28" fmla="*/ 3342009 h 4602950"/>
                <a:gd name="connsiteX29" fmla="*/ 1575619 w 4295694"/>
                <a:gd name="connsiteY29" fmla="*/ 2399160 h 4602950"/>
                <a:gd name="connsiteX30" fmla="*/ 1220060 w 4295694"/>
                <a:gd name="connsiteY30" fmla="*/ 619347 h 4602950"/>
                <a:gd name="connsiteX31" fmla="*/ 1617635 w 4295694"/>
                <a:gd name="connsiteY31" fmla="*/ 0 h 4602950"/>
                <a:gd name="connsiteX32" fmla="*/ 2292594 w 4295694"/>
                <a:gd name="connsiteY32" fmla="*/ 963942 h 4602950"/>
                <a:gd name="connsiteX33" fmla="*/ 3658628 w 4295694"/>
                <a:gd name="connsiteY33" fmla="*/ 723073 h 4602950"/>
                <a:gd name="connsiteX34" fmla="*/ 3663439 w 4295694"/>
                <a:gd name="connsiteY34" fmla="*/ 662289 h 4602950"/>
                <a:gd name="connsiteX35" fmla="*/ 3794430 w 4295694"/>
                <a:gd name="connsiteY35" fmla="*/ 456674 h 4602950"/>
                <a:gd name="connsiteX36" fmla="*/ 4238061 w 4295694"/>
                <a:gd name="connsiteY36" fmla="*/ 534898 h 4602950"/>
                <a:gd name="connsiteX37" fmla="*/ 4159837 w 4295694"/>
                <a:gd name="connsiteY37" fmla="*/ 978529 h 4602950"/>
                <a:gd name="connsiteX38" fmla="*/ 3921820 w 4295694"/>
                <a:gd name="connsiteY38" fmla="*/ 1031296 h 4602950"/>
                <a:gd name="connsiteX39" fmla="*/ 3863056 w 4295694"/>
                <a:gd name="connsiteY39" fmla="*/ 1015027 h 4602950"/>
                <a:gd name="connsiteX40" fmla="*/ 3169503 w 4295694"/>
                <a:gd name="connsiteY40" fmla="*/ 2216297 h 4602950"/>
                <a:gd name="connsiteX41" fmla="*/ 3844461 w 4295694"/>
                <a:gd name="connsiteY41" fmla="*/ 3180237 h 4602950"/>
                <a:gd name="connsiteX42" fmla="*/ 3708278 w 4295694"/>
                <a:gd name="connsiteY42" fmla="*/ 3265695 h 4602950"/>
                <a:gd name="connsiteX43" fmla="*/ 1410024 w 4295694"/>
                <a:gd name="connsiteY43" fmla="*/ 2964151 h 4602950"/>
                <a:gd name="connsiteX44" fmla="*/ 1376409 w 4295694"/>
                <a:gd name="connsiteY44" fmla="*/ 2928277 h 4602950"/>
                <a:gd name="connsiteX45" fmla="*/ 1156105 w 4295694"/>
                <a:gd name="connsiteY45" fmla="*/ 3177978 h 4602950"/>
                <a:gd name="connsiteX46" fmla="*/ 1202745 w 4295694"/>
                <a:gd name="connsiteY46" fmla="*/ 3230084 h 4602950"/>
                <a:gd name="connsiteX47" fmla="*/ 1236231 w 4295694"/>
                <a:gd name="connsiteY47" fmla="*/ 3297943 h 4602950"/>
                <a:gd name="connsiteX48" fmla="*/ 1246620 w 4295694"/>
                <a:gd name="connsiteY48" fmla="*/ 3361214 h 4602950"/>
                <a:gd name="connsiteX49" fmla="*/ 1138418 w 4295694"/>
                <a:gd name="connsiteY49" fmla="*/ 3948390 h 4602950"/>
                <a:gd name="connsiteX50" fmla="*/ 1183839 w 4295694"/>
                <a:gd name="connsiteY50" fmla="*/ 3969580 h 4602950"/>
                <a:gd name="connsiteX51" fmla="*/ 1566559 w 4295694"/>
                <a:gd name="connsiteY51" fmla="*/ 4498463 h 4602950"/>
                <a:gd name="connsiteX52" fmla="*/ 1577092 w 4295694"/>
                <a:gd name="connsiteY52" fmla="*/ 4602950 h 4602950"/>
                <a:gd name="connsiteX53" fmla="*/ 0 w 4295694"/>
                <a:gd name="connsiteY53" fmla="*/ 4602950 h 4602950"/>
                <a:gd name="connsiteX54" fmla="*/ 10534 w 4295694"/>
                <a:gd name="connsiteY54" fmla="*/ 4498463 h 4602950"/>
                <a:gd name="connsiteX55" fmla="*/ 393255 w 4295694"/>
                <a:gd name="connsiteY55" fmla="*/ 3969580 h 4602950"/>
                <a:gd name="connsiteX56" fmla="*/ 438675 w 4295694"/>
                <a:gd name="connsiteY56" fmla="*/ 3948390 h 4602950"/>
                <a:gd name="connsiteX57" fmla="*/ 330473 w 4295694"/>
                <a:gd name="connsiteY57" fmla="*/ 3361214 h 4602950"/>
                <a:gd name="connsiteX58" fmla="*/ 340862 w 4295694"/>
                <a:gd name="connsiteY58" fmla="*/ 3297943 h 4602950"/>
                <a:gd name="connsiteX59" fmla="*/ 374348 w 4295694"/>
                <a:gd name="connsiteY59" fmla="*/ 3230084 h 4602950"/>
                <a:gd name="connsiteX60" fmla="*/ 400339 w 4295694"/>
                <a:gd name="connsiteY60" fmla="*/ 3201047 h 4602950"/>
                <a:gd name="connsiteX61" fmla="*/ 322880 w 4295694"/>
                <a:gd name="connsiteY61" fmla="*/ 3110756 h 4602950"/>
                <a:gd name="connsiteX62" fmla="*/ 353773 w 4295694"/>
                <a:gd name="connsiteY62" fmla="*/ 2837154 h 4602950"/>
                <a:gd name="connsiteX63" fmla="*/ 405273 w 4295694"/>
                <a:gd name="connsiteY63" fmla="*/ 2780511 h 4602950"/>
                <a:gd name="connsiteX64" fmla="*/ 1005359 w 4295694"/>
                <a:gd name="connsiteY64" fmla="*/ 2395676 h 4602950"/>
                <a:gd name="connsiteX65" fmla="*/ 988063 w 4295694"/>
                <a:gd name="connsiteY65" fmla="*/ 2361529 h 4602950"/>
                <a:gd name="connsiteX66" fmla="*/ 1490754 w 4295694"/>
                <a:gd name="connsiteY66" fmla="*/ 98742 h 46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95694" h="4602950">
                  <a:moveTo>
                    <a:pt x="788546" y="3262602"/>
                  </a:moveTo>
                  <a:lnTo>
                    <a:pt x="722065" y="3276024"/>
                  </a:lnTo>
                  <a:lnTo>
                    <a:pt x="703443" y="3286707"/>
                  </a:lnTo>
                  <a:lnTo>
                    <a:pt x="667154" y="3311174"/>
                  </a:lnTo>
                  <a:lnTo>
                    <a:pt x="650940" y="3329902"/>
                  </a:lnTo>
                  <a:lnTo>
                    <a:pt x="628475" y="3363222"/>
                  </a:lnTo>
                  <a:lnTo>
                    <a:pt x="611251" y="3407093"/>
                  </a:lnTo>
                  <a:lnTo>
                    <a:pt x="611248" y="3407104"/>
                  </a:lnTo>
                  <a:cubicBezTo>
                    <a:pt x="608837" y="3418885"/>
                    <a:pt x="607571" y="3431083"/>
                    <a:pt x="607571" y="3443577"/>
                  </a:cubicBezTo>
                  <a:cubicBezTo>
                    <a:pt x="607571" y="3543527"/>
                    <a:pt x="688596" y="3624552"/>
                    <a:pt x="788546" y="3624552"/>
                  </a:cubicBezTo>
                  <a:cubicBezTo>
                    <a:pt x="888496" y="3624552"/>
                    <a:pt x="969521" y="3543527"/>
                    <a:pt x="969521" y="3443577"/>
                  </a:cubicBezTo>
                  <a:cubicBezTo>
                    <a:pt x="969521" y="3431083"/>
                    <a:pt x="968255" y="3418885"/>
                    <a:pt x="965845" y="3407104"/>
                  </a:cubicBezTo>
                  <a:lnTo>
                    <a:pt x="962750" y="3397135"/>
                  </a:lnTo>
                  <a:lnTo>
                    <a:pt x="962749" y="3397136"/>
                  </a:lnTo>
                  <a:lnTo>
                    <a:pt x="955298" y="3373133"/>
                  </a:lnTo>
                  <a:lnTo>
                    <a:pt x="955291" y="3373121"/>
                  </a:lnTo>
                  <a:lnTo>
                    <a:pt x="920412" y="3321388"/>
                  </a:lnTo>
                  <a:lnTo>
                    <a:pt x="906965" y="3309169"/>
                  </a:lnTo>
                  <a:lnTo>
                    <a:pt x="868849" y="3283471"/>
                  </a:lnTo>
                  <a:lnTo>
                    <a:pt x="852148" y="3275443"/>
                  </a:lnTo>
                  <a:close/>
                  <a:moveTo>
                    <a:pt x="3704648" y="908397"/>
                  </a:moveTo>
                  <a:lnTo>
                    <a:pt x="2413156" y="1136122"/>
                  </a:lnTo>
                  <a:lnTo>
                    <a:pt x="3048940" y="2044116"/>
                  </a:lnTo>
                  <a:close/>
                  <a:moveTo>
                    <a:pt x="1220089" y="619236"/>
                  </a:moveTo>
                  <a:lnTo>
                    <a:pt x="1204000" y="653307"/>
                  </a:lnTo>
                  <a:cubicBezTo>
                    <a:pt x="955662" y="1247544"/>
                    <a:pt x="1007937" y="1952277"/>
                    <a:pt x="1404665" y="2518863"/>
                  </a:cubicBezTo>
                  <a:cubicBezTo>
                    <a:pt x="1801394" y="3085450"/>
                    <a:pt x="2445746" y="3375605"/>
                    <a:pt x="3089083" y="3345485"/>
                  </a:cubicBezTo>
                  <a:lnTo>
                    <a:pt x="3126598" y="3342019"/>
                  </a:lnTo>
                  <a:lnTo>
                    <a:pt x="3126489" y="3342009"/>
                  </a:lnTo>
                  <a:cubicBezTo>
                    <a:pt x="2522425" y="3261313"/>
                    <a:pt x="1952730" y="2937731"/>
                    <a:pt x="1575619" y="2399160"/>
                  </a:cubicBezTo>
                  <a:cubicBezTo>
                    <a:pt x="1198508" y="1860590"/>
                    <a:pt x="1089288" y="1214580"/>
                    <a:pt x="1220060" y="619347"/>
                  </a:cubicBezTo>
                  <a:close/>
                  <a:moveTo>
                    <a:pt x="1617635" y="0"/>
                  </a:moveTo>
                  <a:lnTo>
                    <a:pt x="2292594" y="963942"/>
                  </a:lnTo>
                  <a:lnTo>
                    <a:pt x="3658628" y="723073"/>
                  </a:lnTo>
                  <a:lnTo>
                    <a:pt x="3663439" y="662289"/>
                  </a:lnTo>
                  <a:cubicBezTo>
                    <a:pt x="3677595" y="582007"/>
                    <a:pt x="3722377" y="507126"/>
                    <a:pt x="3794430" y="456674"/>
                  </a:cubicBezTo>
                  <a:cubicBezTo>
                    <a:pt x="3938536" y="355769"/>
                    <a:pt x="4137157" y="390792"/>
                    <a:pt x="4238061" y="534898"/>
                  </a:cubicBezTo>
                  <a:cubicBezTo>
                    <a:pt x="4338965" y="679004"/>
                    <a:pt x="4303943" y="877625"/>
                    <a:pt x="4159837" y="978529"/>
                  </a:cubicBezTo>
                  <a:cubicBezTo>
                    <a:pt x="4087784" y="1028981"/>
                    <a:pt x="4002102" y="1045452"/>
                    <a:pt x="3921820" y="1031296"/>
                  </a:cubicBezTo>
                  <a:lnTo>
                    <a:pt x="3863056" y="1015027"/>
                  </a:lnTo>
                  <a:lnTo>
                    <a:pt x="3169503" y="2216297"/>
                  </a:lnTo>
                  <a:lnTo>
                    <a:pt x="3844461" y="3180237"/>
                  </a:lnTo>
                  <a:lnTo>
                    <a:pt x="3708278" y="3265695"/>
                  </a:lnTo>
                  <a:cubicBezTo>
                    <a:pt x="2956045" y="3686124"/>
                    <a:pt x="2019093" y="3555481"/>
                    <a:pt x="1410024" y="2964151"/>
                  </a:cubicBezTo>
                  <a:lnTo>
                    <a:pt x="1376409" y="2928277"/>
                  </a:lnTo>
                  <a:lnTo>
                    <a:pt x="1156105" y="3177978"/>
                  </a:lnTo>
                  <a:lnTo>
                    <a:pt x="1202745" y="3230084"/>
                  </a:lnTo>
                  <a:cubicBezTo>
                    <a:pt x="1216415" y="3250449"/>
                    <a:pt x="1227745" y="3273276"/>
                    <a:pt x="1236231" y="3297943"/>
                  </a:cubicBezTo>
                  <a:lnTo>
                    <a:pt x="1246620" y="3361214"/>
                  </a:lnTo>
                  <a:lnTo>
                    <a:pt x="1138418" y="3948390"/>
                  </a:lnTo>
                  <a:lnTo>
                    <a:pt x="1183839" y="3969580"/>
                  </a:lnTo>
                  <a:cubicBezTo>
                    <a:pt x="1377847" y="4081138"/>
                    <a:pt x="1520277" y="4272289"/>
                    <a:pt x="1566559" y="4498463"/>
                  </a:cubicBezTo>
                  <a:lnTo>
                    <a:pt x="1577092" y="4602950"/>
                  </a:lnTo>
                  <a:lnTo>
                    <a:pt x="0" y="4602950"/>
                  </a:lnTo>
                  <a:lnTo>
                    <a:pt x="10534" y="4498463"/>
                  </a:lnTo>
                  <a:cubicBezTo>
                    <a:pt x="56816" y="4272289"/>
                    <a:pt x="199246" y="4081138"/>
                    <a:pt x="393255" y="3969580"/>
                  </a:cubicBezTo>
                  <a:lnTo>
                    <a:pt x="438675" y="3948390"/>
                  </a:lnTo>
                  <a:lnTo>
                    <a:pt x="330473" y="3361214"/>
                  </a:lnTo>
                  <a:lnTo>
                    <a:pt x="340862" y="3297943"/>
                  </a:lnTo>
                  <a:cubicBezTo>
                    <a:pt x="349348" y="3273276"/>
                    <a:pt x="360679" y="3250449"/>
                    <a:pt x="374348" y="3230084"/>
                  </a:cubicBezTo>
                  <a:lnTo>
                    <a:pt x="400339" y="3201047"/>
                  </a:lnTo>
                  <a:lnTo>
                    <a:pt x="322880" y="3110756"/>
                  </a:lnTo>
                  <a:cubicBezTo>
                    <a:pt x="267986" y="3046768"/>
                    <a:pt x="283977" y="2937741"/>
                    <a:pt x="353773" y="2837154"/>
                  </a:cubicBezTo>
                  <a:lnTo>
                    <a:pt x="405273" y="2780511"/>
                  </a:lnTo>
                  <a:lnTo>
                    <a:pt x="1005359" y="2395676"/>
                  </a:lnTo>
                  <a:lnTo>
                    <a:pt x="988063" y="2361529"/>
                  </a:lnTo>
                  <a:cubicBezTo>
                    <a:pt x="640709" y="1586944"/>
                    <a:pt x="838400" y="661814"/>
                    <a:pt x="1490754" y="987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82" y="6143"/>
              <a:ext cx="352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匹配一个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0/1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信号：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例：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10010110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[01]+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4988" y="2124393"/>
            <a:ext cx="3502025" cy="2609215"/>
            <a:chOff x="13458" y="3341"/>
            <a:chExt cx="5515" cy="4109"/>
          </a:xfrm>
        </p:grpSpPr>
        <p:sp>
          <p:nvSpPr>
            <p:cNvPr id="8" name="椭圆 7"/>
            <p:cNvSpPr/>
            <p:nvPr/>
          </p:nvSpPr>
          <p:spPr>
            <a:xfrm>
              <a:off x="14980" y="3341"/>
              <a:ext cx="2471" cy="2471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0" name="图片标识"/>
            <p:cNvSpPr/>
            <p:nvPr/>
          </p:nvSpPr>
          <p:spPr>
            <a:xfrm>
              <a:off x="15576" y="4095"/>
              <a:ext cx="1279" cy="963"/>
            </a:xfrm>
            <a:custGeom>
              <a:avLst/>
              <a:gdLst/>
              <a:ahLst/>
              <a:cxnLst/>
              <a:rect l="l" t="t" r="r" b="b"/>
              <a:pathLst>
                <a:path w="3020771" h="2430682">
                  <a:moveTo>
                    <a:pt x="1825368" y="324287"/>
                  </a:moveTo>
                  <a:cubicBezTo>
                    <a:pt x="1873942" y="326517"/>
                    <a:pt x="1919728" y="371122"/>
                    <a:pt x="1944326" y="451411"/>
                  </a:cubicBezTo>
                  <a:lnTo>
                    <a:pt x="2604083" y="1944545"/>
                  </a:lnTo>
                  <a:cubicBezTo>
                    <a:pt x="2676166" y="2111521"/>
                    <a:pt x="2659040" y="2171447"/>
                    <a:pt x="2418888" y="2164464"/>
                  </a:cubicBezTo>
                  <a:lnTo>
                    <a:pt x="624812" y="2164464"/>
                  </a:lnTo>
                  <a:cubicBezTo>
                    <a:pt x="375138" y="2161077"/>
                    <a:pt x="366330" y="2072939"/>
                    <a:pt x="451191" y="1886672"/>
                  </a:cubicBezTo>
                  <a:lnTo>
                    <a:pt x="798432" y="1018571"/>
                  </a:lnTo>
                  <a:cubicBezTo>
                    <a:pt x="869932" y="853533"/>
                    <a:pt x="972655" y="831231"/>
                    <a:pt x="1053075" y="1018571"/>
                  </a:cubicBezTo>
                  <a:lnTo>
                    <a:pt x="1284569" y="1493133"/>
                  </a:lnTo>
                  <a:lnTo>
                    <a:pt x="1689683" y="451411"/>
                  </a:lnTo>
                  <a:cubicBezTo>
                    <a:pt x="1725433" y="362202"/>
                    <a:pt x="1776794" y="322057"/>
                    <a:pt x="1825368" y="324287"/>
                  </a:cubicBezTo>
                  <a:close/>
                  <a:moveTo>
                    <a:pt x="496418" y="157585"/>
                  </a:moveTo>
                  <a:cubicBezTo>
                    <a:pt x="335067" y="157585"/>
                    <a:pt x="204266" y="288386"/>
                    <a:pt x="204266" y="449737"/>
                  </a:cubicBezTo>
                  <a:lnTo>
                    <a:pt x="204266" y="1980945"/>
                  </a:lnTo>
                  <a:cubicBezTo>
                    <a:pt x="204266" y="2142296"/>
                    <a:pt x="335067" y="2273097"/>
                    <a:pt x="496418" y="2273097"/>
                  </a:cubicBezTo>
                  <a:lnTo>
                    <a:pt x="2541204" y="2273097"/>
                  </a:lnTo>
                  <a:cubicBezTo>
                    <a:pt x="2702555" y="2273097"/>
                    <a:pt x="2833356" y="2142296"/>
                    <a:pt x="2833356" y="1980945"/>
                  </a:cubicBezTo>
                  <a:lnTo>
                    <a:pt x="2833356" y="449737"/>
                  </a:lnTo>
                  <a:cubicBezTo>
                    <a:pt x="2833356" y="288386"/>
                    <a:pt x="2702555" y="157585"/>
                    <a:pt x="2541204" y="157585"/>
                  </a:cubicBezTo>
                  <a:close/>
                  <a:moveTo>
                    <a:pt x="335677" y="0"/>
                  </a:moveTo>
                  <a:lnTo>
                    <a:pt x="2685094" y="0"/>
                  </a:lnTo>
                  <a:cubicBezTo>
                    <a:pt x="2870483" y="0"/>
                    <a:pt x="3020771" y="150288"/>
                    <a:pt x="3020771" y="335677"/>
                  </a:cubicBezTo>
                  <a:lnTo>
                    <a:pt x="3020771" y="2095005"/>
                  </a:lnTo>
                  <a:cubicBezTo>
                    <a:pt x="3020771" y="2280394"/>
                    <a:pt x="2870483" y="2430682"/>
                    <a:pt x="2685094" y="2430682"/>
                  </a:cubicBezTo>
                  <a:lnTo>
                    <a:pt x="335677" y="2430682"/>
                  </a:lnTo>
                  <a:cubicBezTo>
                    <a:pt x="150288" y="2430682"/>
                    <a:pt x="0" y="2280394"/>
                    <a:pt x="0" y="2095005"/>
                  </a:cubicBezTo>
                  <a:lnTo>
                    <a:pt x="0" y="335677"/>
                  </a:lnTo>
                  <a:cubicBezTo>
                    <a:pt x="0" y="150288"/>
                    <a:pt x="150288" y="0"/>
                    <a:pt x="335677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58" y="6143"/>
              <a:ext cx="551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匹配一个图片路径（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jpg,png,gif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:e:/py/img/a.jpg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\w\:(\/\w+)(\w+\.(png|jpg|gif))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1522095"/>
            <a:ext cx="104317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正则表达式的用途: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最大的一个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匹配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HTML</a:t>
            </a:r>
            <a:r>
              <a:rPr lang="zh-CN" altLang="en-US"/>
              <a:t>是什么</a:t>
            </a:r>
            <a:r>
              <a:rPr lang="en-US" altLang="zh-CN"/>
              <a:t>???</a:t>
            </a:r>
            <a:endParaRPr lang="en-US" altLang="zh-CN"/>
          </a:p>
          <a:p>
            <a:r>
              <a:rPr lang="zh-CN" altLang="en-US"/>
              <a:t>一种超文本标记语言</a:t>
            </a:r>
            <a:endParaRPr lang="zh-CN" altLang="en-US"/>
          </a:p>
          <a:p>
            <a:r>
              <a:rPr lang="zh-CN" altLang="en-US"/>
              <a:t>还是不懂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好吧</a:t>
            </a:r>
            <a:r>
              <a:rPr lang="en-US" altLang="zh-CN"/>
              <a:t>,</a:t>
            </a:r>
            <a:r>
              <a:rPr lang="zh-CN" altLang="en-US">
                <a:hlinkClick r:id="rId1" action="ppaction://hlinkfile"/>
              </a:rPr>
              <a:t>点这里</a:t>
            </a:r>
            <a:r>
              <a:rPr lang="en-US" altLang="zh-CN"/>
              <a:t>!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这些就是我们的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r>
              <a:rPr lang="en-US" altLang="zh-CN"/>
              <a:t>,</a:t>
            </a:r>
            <a:r>
              <a:rPr lang="zh-CN" altLang="en-US"/>
              <a:t>你看到花里胡哨的洛谷就是这么做出来的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我们的爬虫就是要把</a:t>
            </a:r>
            <a:r>
              <a:rPr lang="en-US" altLang="zh-CN"/>
              <a:t>HTML</a:t>
            </a:r>
            <a:r>
              <a:rPr lang="zh-CN" altLang="en-US"/>
              <a:t>网页抓取下来</a:t>
            </a:r>
            <a:r>
              <a:rPr lang="en-US" altLang="zh-CN"/>
              <a:t>(</a:t>
            </a:r>
            <a:r>
              <a:rPr lang="zh-CN" altLang="en-US"/>
              <a:t>后面讲</a:t>
            </a:r>
            <a:r>
              <a:rPr lang="en-US" altLang="zh-CN"/>
              <a:t>),</a:t>
            </a:r>
            <a:r>
              <a:rPr lang="zh-CN" altLang="en-US"/>
              <a:t>然后从这里面过滤出我们想要的信息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1522095"/>
            <a:ext cx="104317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举个例子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如果我们想爬取洛谷的题目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那么我们应该先把他的代码爬下来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我们可以从中找到所有的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&lt;a href=”(.*?)”&gt;(.*?)&lt;/a&gt;,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把标签中间的部分整理下来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事实上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的标签是正则表达式中最简单的了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比起我们刚才做过的习题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一般情况下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把我们看到的页面代码原样输上去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再把几处换成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.*?,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你的表达式就好了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比如这样一段代码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&lt;li&gt;P1101&amp;nbsp;&lt;a href="P1101"&gt;单词方阵&lt;/a&gt;&lt;/li&gt;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&lt;li&gt;P1102&amp;nbsp;&lt;a href="P1102"&gt;A-B 数对&lt;/a&gt;&lt;/li&gt;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&lt;li&gt;P1103&amp;nbsp;&lt;a href="P1103"&gt;书本整理&lt;/a&gt;&lt;/li&gt;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&lt;li&gt;P1104&amp;nbsp;&lt;a href="P1104"&gt;生日&lt;/a&gt;&lt;/li&gt;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题号                              地址       名字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很简单就能把对应的东西整理出来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比如这一条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&lt;li&gt;P1104&amp;nbsp;&lt;a href="P1104"&gt;生日&lt;/a&gt;&lt;/li&gt;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可以这样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&lt;li&gt;(.*?)&amp;.*?;        &lt;a href=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"(.*?)"&gt;   (.*?) &lt;/a&gt;&lt;/li&gt;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你想要的数据就用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(.*?)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懒得打的就用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.*?(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不加括号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代替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91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1522095"/>
            <a:ext cx="10431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接下来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我们看一看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get: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最基本的请求方式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地址获取资源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requests.get(url)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但有些可恶的网站会加入反扒机制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防止爬虫请求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而他们鉴别的方式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就是通过请求头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我们可以通过这样的方式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偷渡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headers = {"User-Agent": "Mozilla/5.0 (Windows NT 10.0; WOW64) AppleWebKit/537.36 (KHTML, like Gecko) Chrome/51.0.2704.103 Safari/537.36",}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然后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requests.get(url,headers=headers)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返回的内容是我们的请求信息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utf-8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编码的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html=response.content.decode(“utf-8”)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75813072523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宽屏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字心坊青春体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冰中火</cp:lastModifiedBy>
  <cp:revision>15</cp:revision>
  <dcterms:created xsi:type="dcterms:W3CDTF">2018-04-06T14:47:00Z</dcterms:created>
  <dcterms:modified xsi:type="dcterms:W3CDTF">2019-12-08T14:04:38Z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