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2"/>
  </p:notesMasterIdLst>
  <p:sldIdLst>
    <p:sldId id="256" r:id="rId6"/>
    <p:sldId id="305" r:id="rId7"/>
    <p:sldId id="306" r:id="rId8"/>
    <p:sldId id="290" r:id="rId9"/>
    <p:sldId id="307" r:id="rId10"/>
    <p:sldId id="30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1E9898-0749-43C3-8C5F-AE90564458F8}">
          <p14:sldIdLst>
            <p14:sldId id="256"/>
            <p14:sldId id="305"/>
          </p14:sldIdLst>
        </p14:section>
        <p14:section name="Traffic Routes" id="{B8BE1AA5-9755-4B84-83F0-CF0BEB7130FF}">
          <p14:sldIdLst>
            <p14:sldId id="306"/>
            <p14:sldId id="290"/>
          </p14:sldIdLst>
        </p14:section>
        <p14:section name="Traffic Collisions" id="{0318FD4C-D64E-47B9-A472-201C937A0CBF}">
          <p14:sldIdLst>
            <p14:sldId id="307"/>
          </p14:sldIdLst>
        </p14:section>
        <p14:section name="Traffic Flow" id="{4152947C-336E-40BC-9811-9EB24CB13AEF}">
          <p14:sldIdLst>
            <p14:sldId id="308"/>
          </p14:sldIdLst>
        </p14:section>
        <p14:section name="Annex" id="{21DA9515-2DC9-4002-893C-131DDF1CBBA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660"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ProTEd" userId="7e0dedf4-1993-45e0-93f4-3595ba7977c9" providerId="ADAL" clId="{676781B7-BF7B-4008-87CF-DAAADB869A35}"/>
    <pc:docChg chg="undo redo custSel addSld delSld modSld sldOrd addSection modSection">
      <pc:chgData name="InProTEd" userId="7e0dedf4-1993-45e0-93f4-3595ba7977c9" providerId="ADAL" clId="{676781B7-BF7B-4008-87CF-DAAADB869A35}" dt="2023-02-02T00:31:03.551" v="14176" actId="20577"/>
      <pc:docMkLst>
        <pc:docMk/>
      </pc:docMkLst>
      <pc:sldChg chg="modSp mod">
        <pc:chgData name="InProTEd" userId="7e0dedf4-1993-45e0-93f4-3595ba7977c9" providerId="ADAL" clId="{676781B7-BF7B-4008-87CF-DAAADB869A35}" dt="2023-01-31T22:48:52.016" v="10437" actId="20577"/>
        <pc:sldMkLst>
          <pc:docMk/>
          <pc:sldMk cId="2861367701" sldId="256"/>
        </pc:sldMkLst>
        <pc:spChg chg="mod">
          <ac:chgData name="InProTEd" userId="7e0dedf4-1993-45e0-93f4-3595ba7977c9" providerId="ADAL" clId="{676781B7-BF7B-4008-87CF-DAAADB869A35}" dt="2023-01-31T19:14:27.793" v="7938" actId="20577"/>
          <ac:spMkLst>
            <pc:docMk/>
            <pc:sldMk cId="2861367701" sldId="256"/>
            <ac:spMk id="2" creationId="{022E8B21-AFB7-F9E4-ED69-4B40EFA04B03}"/>
          </ac:spMkLst>
        </pc:spChg>
        <pc:spChg chg="mod">
          <ac:chgData name="InProTEd" userId="7e0dedf4-1993-45e0-93f4-3595ba7977c9" providerId="ADAL" clId="{676781B7-BF7B-4008-87CF-DAAADB869A35}" dt="2023-01-31T22:48:52.016" v="10437" actId="20577"/>
          <ac:spMkLst>
            <pc:docMk/>
            <pc:sldMk cId="2861367701" sldId="256"/>
            <ac:spMk id="3" creationId="{60E8A63B-C7A4-376E-3F8B-C569C15C5850}"/>
          </ac:spMkLst>
        </pc:spChg>
      </pc:sldChg>
      <pc:sldChg chg="del">
        <pc:chgData name="InProTEd" userId="7e0dedf4-1993-45e0-93f4-3595ba7977c9" providerId="ADAL" clId="{676781B7-BF7B-4008-87CF-DAAADB869A35}" dt="2023-01-28T19:53:09.882" v="303" actId="47"/>
        <pc:sldMkLst>
          <pc:docMk/>
          <pc:sldMk cId="2349371857" sldId="257"/>
        </pc:sldMkLst>
      </pc:sldChg>
      <pc:sldChg chg="addSp delSp modSp mod ord modShow">
        <pc:chgData name="InProTEd" userId="7e0dedf4-1993-45e0-93f4-3595ba7977c9" providerId="ADAL" clId="{676781B7-BF7B-4008-87CF-DAAADB869A35}" dt="2023-02-01T21:52:54.711" v="13975" actId="20577"/>
        <pc:sldMkLst>
          <pc:docMk/>
          <pc:sldMk cId="2822775787" sldId="290"/>
        </pc:sldMkLst>
        <pc:spChg chg="add del">
          <ac:chgData name="InProTEd" userId="7e0dedf4-1993-45e0-93f4-3595ba7977c9" providerId="ADAL" clId="{676781B7-BF7B-4008-87CF-DAAADB869A35}" dt="2023-01-31T23:04:36.632" v="10942" actId="478"/>
          <ac:spMkLst>
            <pc:docMk/>
            <pc:sldMk cId="2822775787" sldId="290"/>
            <ac:spMk id="2" creationId="{42E9C9E8-9844-4946-939B-563F6EC8AECB}"/>
          </ac:spMkLst>
        </pc:spChg>
        <pc:spChg chg="add mod">
          <ac:chgData name="InProTEd" userId="7e0dedf4-1993-45e0-93f4-3595ba7977c9" providerId="ADAL" clId="{676781B7-BF7B-4008-87CF-DAAADB869A35}" dt="2023-02-01T21:52:54.711" v="13975" actId="20577"/>
          <ac:spMkLst>
            <pc:docMk/>
            <pc:sldMk cId="2822775787" sldId="290"/>
            <ac:spMk id="2" creationId="{4E77E3EA-EB9E-9877-A21C-9D35F89ED8B0}"/>
          </ac:spMkLst>
        </pc:spChg>
        <pc:spChg chg="del">
          <ac:chgData name="InProTEd" userId="7e0dedf4-1993-45e0-93f4-3595ba7977c9" providerId="ADAL" clId="{676781B7-BF7B-4008-87CF-DAAADB869A35}" dt="2023-01-31T23:03:21.826" v="10924" actId="478"/>
          <ac:spMkLst>
            <pc:docMk/>
            <pc:sldMk cId="2822775787" sldId="290"/>
            <ac:spMk id="4" creationId="{8131B759-2F90-42AF-9129-BA08900B9536}"/>
          </ac:spMkLst>
        </pc:spChg>
        <pc:spChg chg="add del mod">
          <ac:chgData name="InProTEd" userId="7e0dedf4-1993-45e0-93f4-3595ba7977c9" providerId="ADAL" clId="{676781B7-BF7B-4008-87CF-DAAADB869A35}" dt="2023-01-31T23:04:25.246" v="10939" actId="478"/>
          <ac:spMkLst>
            <pc:docMk/>
            <pc:sldMk cId="2822775787" sldId="290"/>
            <ac:spMk id="6" creationId="{9ACF7229-01B4-20F3-636B-D0A7BAD12F87}"/>
          </ac:spMkLst>
        </pc:spChg>
        <pc:spChg chg="del">
          <ac:chgData name="InProTEd" userId="7e0dedf4-1993-45e0-93f4-3595ba7977c9" providerId="ADAL" clId="{676781B7-BF7B-4008-87CF-DAAADB869A35}" dt="2023-01-31T23:03:16.413" v="10923" actId="478"/>
          <ac:spMkLst>
            <pc:docMk/>
            <pc:sldMk cId="2822775787" sldId="290"/>
            <ac:spMk id="8" creationId="{FFA149BB-7010-43ED-9397-954E841A1AA6}"/>
          </ac:spMkLst>
        </pc:spChg>
        <pc:spChg chg="add mod">
          <ac:chgData name="InProTEd" userId="7e0dedf4-1993-45e0-93f4-3595ba7977c9" providerId="ADAL" clId="{676781B7-BF7B-4008-87CF-DAAADB869A35}" dt="2023-01-31T23:04:44.962" v="10943"/>
          <ac:spMkLst>
            <pc:docMk/>
            <pc:sldMk cId="2822775787" sldId="290"/>
            <ac:spMk id="9" creationId="{C7E0F8CB-7CED-FE18-92CF-06C734237F5B}"/>
          </ac:spMkLst>
        </pc:spChg>
        <pc:spChg chg="del">
          <ac:chgData name="InProTEd" userId="7e0dedf4-1993-45e0-93f4-3595ba7977c9" providerId="ADAL" clId="{676781B7-BF7B-4008-87CF-DAAADB869A35}" dt="2023-01-31T23:03:16.413" v="10923" actId="478"/>
          <ac:spMkLst>
            <pc:docMk/>
            <pc:sldMk cId="2822775787" sldId="290"/>
            <ac:spMk id="16" creationId="{1CED4B7F-E9B0-4ECF-8E28-D5FBDEA9C5CD}"/>
          </ac:spMkLst>
        </pc:spChg>
        <pc:spChg chg="del">
          <ac:chgData name="InProTEd" userId="7e0dedf4-1993-45e0-93f4-3595ba7977c9" providerId="ADAL" clId="{676781B7-BF7B-4008-87CF-DAAADB869A35}" dt="2023-01-31T23:03:16.413" v="10923" actId="478"/>
          <ac:spMkLst>
            <pc:docMk/>
            <pc:sldMk cId="2822775787" sldId="290"/>
            <ac:spMk id="18" creationId="{B36040BC-F0B7-4352-8B18-0D666D94260C}"/>
          </ac:spMkLst>
        </pc:spChg>
        <pc:spChg chg="del">
          <ac:chgData name="InProTEd" userId="7e0dedf4-1993-45e0-93f4-3595ba7977c9" providerId="ADAL" clId="{676781B7-BF7B-4008-87CF-DAAADB869A35}" dt="2023-01-31T23:03:16.413" v="10923" actId="478"/>
          <ac:spMkLst>
            <pc:docMk/>
            <pc:sldMk cId="2822775787" sldId="290"/>
            <ac:spMk id="20" creationId="{E40493EF-48B3-4C17-A18E-3CC6C4CA2854}"/>
          </ac:spMkLst>
        </pc:spChg>
        <pc:spChg chg="add del">
          <ac:chgData name="InProTEd" userId="7e0dedf4-1993-45e0-93f4-3595ba7977c9" providerId="ADAL" clId="{676781B7-BF7B-4008-87CF-DAAADB869A35}" dt="2023-01-31T23:04:03.333" v="10933" actId="478"/>
          <ac:spMkLst>
            <pc:docMk/>
            <pc:sldMk cId="2822775787" sldId="290"/>
            <ac:spMk id="22" creationId="{78501CDD-7F66-4104-93D5-D2F89B70AEB8}"/>
          </ac:spMkLst>
        </pc:spChg>
        <pc:spChg chg="del">
          <ac:chgData name="InProTEd" userId="7e0dedf4-1993-45e0-93f4-3595ba7977c9" providerId="ADAL" clId="{676781B7-BF7B-4008-87CF-DAAADB869A35}" dt="2023-01-31T23:03:16.413" v="10923" actId="478"/>
          <ac:spMkLst>
            <pc:docMk/>
            <pc:sldMk cId="2822775787" sldId="290"/>
            <ac:spMk id="23" creationId="{4FBEED6C-3690-44FA-8933-BD4503608223}"/>
          </ac:spMkLst>
        </pc:spChg>
        <pc:spChg chg="del">
          <ac:chgData name="InProTEd" userId="7e0dedf4-1993-45e0-93f4-3595ba7977c9" providerId="ADAL" clId="{676781B7-BF7B-4008-87CF-DAAADB869A35}" dt="2023-01-31T23:03:21.826" v="10924" actId="478"/>
          <ac:spMkLst>
            <pc:docMk/>
            <pc:sldMk cId="2822775787" sldId="290"/>
            <ac:spMk id="24" creationId="{B7630C8A-8C3C-45AB-B18B-D21BDB40D0DF}"/>
          </ac:spMkLst>
        </pc:spChg>
        <pc:spChg chg="add del">
          <ac:chgData name="InProTEd" userId="7e0dedf4-1993-45e0-93f4-3595ba7977c9" providerId="ADAL" clId="{676781B7-BF7B-4008-87CF-DAAADB869A35}" dt="2023-01-31T23:03:43.562" v="10930" actId="478"/>
          <ac:spMkLst>
            <pc:docMk/>
            <pc:sldMk cId="2822775787" sldId="290"/>
            <ac:spMk id="26" creationId="{B4A40C96-93F0-4BE7-A06F-AB091721CDCE}"/>
          </ac:spMkLst>
        </pc:spChg>
        <pc:spChg chg="del mod">
          <ac:chgData name="InProTEd" userId="7e0dedf4-1993-45e0-93f4-3595ba7977c9" providerId="ADAL" clId="{676781B7-BF7B-4008-87CF-DAAADB869A35}" dt="2023-01-31T23:03:55.111" v="10932" actId="478"/>
          <ac:spMkLst>
            <pc:docMk/>
            <pc:sldMk cId="2822775787" sldId="290"/>
            <ac:spMk id="29" creationId="{9F2F50BD-71CE-44CC-8DDB-BBC461304FB5}"/>
          </ac:spMkLst>
        </pc:spChg>
        <pc:spChg chg="add del mod">
          <ac:chgData name="InProTEd" userId="7e0dedf4-1993-45e0-93f4-3595ba7977c9" providerId="ADAL" clId="{676781B7-BF7B-4008-87CF-DAAADB869A35}" dt="2023-01-31T23:04:12.709" v="10935" actId="478"/>
          <ac:spMkLst>
            <pc:docMk/>
            <pc:sldMk cId="2822775787" sldId="290"/>
            <ac:spMk id="30" creationId="{3CFC0C68-AC20-49DA-93E8-D4C8E7FA895F}"/>
          </ac:spMkLst>
        </pc:spChg>
        <pc:spChg chg="add del">
          <ac:chgData name="InProTEd" userId="7e0dedf4-1993-45e0-93f4-3595ba7977c9" providerId="ADAL" clId="{676781B7-BF7B-4008-87CF-DAAADB869A35}" dt="2023-01-31T23:04:03.333" v="10933" actId="478"/>
          <ac:spMkLst>
            <pc:docMk/>
            <pc:sldMk cId="2822775787" sldId="290"/>
            <ac:spMk id="35" creationId="{F9845614-1466-4914-8D99-AB11E5251595}"/>
          </ac:spMkLst>
        </pc:spChg>
        <pc:spChg chg="del">
          <ac:chgData name="InProTEd" userId="7e0dedf4-1993-45e0-93f4-3595ba7977c9" providerId="ADAL" clId="{676781B7-BF7B-4008-87CF-DAAADB869A35}" dt="2023-01-31T23:03:16.413" v="10923" actId="478"/>
          <ac:spMkLst>
            <pc:docMk/>
            <pc:sldMk cId="2822775787" sldId="290"/>
            <ac:spMk id="36" creationId="{4F07189C-5E30-4BBA-9B3F-C2214AD3EC8C}"/>
          </ac:spMkLst>
        </pc:spChg>
        <pc:spChg chg="mod">
          <ac:chgData name="InProTEd" userId="7e0dedf4-1993-45e0-93f4-3595ba7977c9" providerId="ADAL" clId="{676781B7-BF7B-4008-87CF-DAAADB869A35}" dt="2023-01-31T23:21:21.574" v="11205" actId="1038"/>
          <ac:spMkLst>
            <pc:docMk/>
            <pc:sldMk cId="2822775787" sldId="290"/>
            <ac:spMk id="54" creationId="{00000000-0000-0000-0000-000000000000}"/>
          </ac:spMkLst>
        </pc:spChg>
        <pc:spChg chg="mod">
          <ac:chgData name="InProTEd" userId="7e0dedf4-1993-45e0-93f4-3595ba7977c9" providerId="ADAL" clId="{676781B7-BF7B-4008-87CF-DAAADB869A35}" dt="2023-01-31T23:04:55.400" v="10976" actId="14100"/>
          <ac:spMkLst>
            <pc:docMk/>
            <pc:sldMk cId="2822775787" sldId="290"/>
            <ac:spMk id="55" creationId="{00000000-0000-0000-0000-000000000000}"/>
          </ac:spMkLst>
        </pc:spChg>
        <pc:spChg chg="del mod">
          <ac:chgData name="InProTEd" userId="7e0dedf4-1993-45e0-93f4-3595ba7977c9" providerId="ADAL" clId="{676781B7-BF7B-4008-87CF-DAAADB869A35}" dt="2023-01-31T23:04:21.351" v="10938" actId="478"/>
          <ac:spMkLst>
            <pc:docMk/>
            <pc:sldMk cId="2822775787" sldId="290"/>
            <ac:spMk id="57" creationId="{00000000-0000-0000-0000-000000000000}"/>
          </ac:spMkLst>
        </pc:spChg>
        <pc:spChg chg="mod">
          <ac:chgData name="InProTEd" userId="7e0dedf4-1993-45e0-93f4-3595ba7977c9" providerId="ADAL" clId="{676781B7-BF7B-4008-87CF-DAAADB869A35}" dt="2023-01-31T23:05:17.181" v="11049" actId="1076"/>
          <ac:spMkLst>
            <pc:docMk/>
            <pc:sldMk cId="2822775787" sldId="290"/>
            <ac:spMk id="61" creationId="{00000000-0000-0000-0000-000000000000}"/>
          </ac:spMkLst>
        </pc:spChg>
        <pc:grpChg chg="mod">
          <ac:chgData name="InProTEd" userId="7e0dedf4-1993-45e0-93f4-3595ba7977c9" providerId="ADAL" clId="{676781B7-BF7B-4008-87CF-DAAADB869A35}" dt="2023-01-31T23:21:27.596" v="11214" actId="1035"/>
          <ac:grpSpMkLst>
            <pc:docMk/>
            <pc:sldMk cId="2822775787" sldId="290"/>
            <ac:grpSpMk id="12" creationId="{732B006C-9F5D-4019-937D-965641C2B8FB}"/>
          </ac:grpSpMkLst>
        </pc:grpChg>
        <pc:grpChg chg="add del">
          <ac:chgData name="InProTEd" userId="7e0dedf4-1993-45e0-93f4-3595ba7977c9" providerId="ADAL" clId="{676781B7-BF7B-4008-87CF-DAAADB869A35}" dt="2023-01-31T23:04:03.333" v="10933" actId="478"/>
          <ac:grpSpMkLst>
            <pc:docMk/>
            <pc:sldMk cId="2822775787" sldId="290"/>
            <ac:grpSpMk id="27" creationId="{A5BFFCBF-BEFA-45BF-8286-92D17A129302}"/>
          </ac:grpSpMkLst>
        </pc:grpChg>
        <pc:grpChg chg="add del">
          <ac:chgData name="InProTEd" userId="7e0dedf4-1993-45e0-93f4-3595ba7977c9" providerId="ADAL" clId="{676781B7-BF7B-4008-87CF-DAAADB869A35}" dt="2023-01-31T23:04:15.421" v="10936" actId="478"/>
          <ac:grpSpMkLst>
            <pc:docMk/>
            <pc:sldMk cId="2822775787" sldId="290"/>
            <ac:grpSpMk id="31" creationId="{EFFFC5DB-6758-4D18-8BA4-1F7FD5C4749D}"/>
          </ac:grpSpMkLst>
        </pc:grpChg>
        <pc:graphicFrameChg chg="add del">
          <ac:chgData name="InProTEd" userId="7e0dedf4-1993-45e0-93f4-3595ba7977c9" providerId="ADAL" clId="{676781B7-BF7B-4008-87CF-DAAADB869A35}" dt="2023-01-31T23:04:03.333" v="10933" actId="478"/>
          <ac:graphicFrameMkLst>
            <pc:docMk/>
            <pc:sldMk cId="2822775787" sldId="290"/>
            <ac:graphicFrameMk id="25" creationId="{AFCD5709-2EAF-48FB-AC47-512E96726DD3}"/>
          </ac:graphicFrameMkLst>
        </pc:graphicFrameChg>
        <pc:picChg chg="del">
          <ac:chgData name="InProTEd" userId="7e0dedf4-1993-45e0-93f4-3595ba7977c9" providerId="ADAL" clId="{676781B7-BF7B-4008-87CF-DAAADB869A35}" dt="2023-01-31T23:03:16.413" v="10923" actId="478"/>
          <ac:picMkLst>
            <pc:docMk/>
            <pc:sldMk cId="2822775787" sldId="290"/>
            <ac:picMk id="7" creationId="{EE71B5D7-DCD2-4AD4-BEDE-4B6B1EF231FF}"/>
          </ac:picMkLst>
        </pc:picChg>
        <pc:picChg chg="mod">
          <ac:chgData name="InProTEd" userId="7e0dedf4-1993-45e0-93f4-3595ba7977c9" providerId="ADAL" clId="{676781B7-BF7B-4008-87CF-DAAADB869A35}" dt="2023-01-31T23:05:17.181" v="11049" actId="1076"/>
          <ac:picMkLst>
            <pc:docMk/>
            <pc:sldMk cId="2822775787" sldId="290"/>
            <ac:picMk id="63" creationId="{00000000-0000-0000-0000-000000000000}"/>
          </ac:picMkLst>
        </pc:picChg>
        <pc:cxnChg chg="add del mod">
          <ac:chgData name="InProTEd" userId="7e0dedf4-1993-45e0-93f4-3595ba7977c9" providerId="ADAL" clId="{676781B7-BF7B-4008-87CF-DAAADB869A35}" dt="2023-01-31T23:21:04.087" v="11170" actId="1035"/>
          <ac:cxnSpMkLst>
            <pc:docMk/>
            <pc:sldMk cId="2822775787" sldId="290"/>
            <ac:cxnSpMk id="3" creationId="{CFD35ABE-40B3-4901-AB2A-385D219F4F05}"/>
          </ac:cxnSpMkLst>
        </pc:cxnChg>
      </pc:sldChg>
      <pc:sldChg chg="modSp mod">
        <pc:chgData name="InProTEd" userId="7e0dedf4-1993-45e0-93f4-3595ba7977c9" providerId="ADAL" clId="{676781B7-BF7B-4008-87CF-DAAADB869A35}" dt="2023-01-31T20:28:21.885" v="9938" actId="20577"/>
        <pc:sldMkLst>
          <pc:docMk/>
          <pc:sldMk cId="4204882599" sldId="304"/>
        </pc:sldMkLst>
        <pc:spChg chg="mod">
          <ac:chgData name="InProTEd" userId="7e0dedf4-1993-45e0-93f4-3595ba7977c9" providerId="ADAL" clId="{676781B7-BF7B-4008-87CF-DAAADB869A35}" dt="2023-01-31T20:28:21.885" v="9938" actId="20577"/>
          <ac:spMkLst>
            <pc:docMk/>
            <pc:sldMk cId="4204882599" sldId="304"/>
            <ac:spMk id="2" creationId="{8D8C8770-528C-B25B-3622-F9DA794C2A0C}"/>
          </ac:spMkLst>
        </pc:spChg>
        <pc:graphicFrameChg chg="mod modGraphic">
          <ac:chgData name="InProTEd" userId="7e0dedf4-1993-45e0-93f4-3595ba7977c9" providerId="ADAL" clId="{676781B7-BF7B-4008-87CF-DAAADB869A35}" dt="2023-01-29T21:11:15.153" v="3102" actId="113"/>
          <ac:graphicFrameMkLst>
            <pc:docMk/>
            <pc:sldMk cId="4204882599" sldId="304"/>
            <ac:graphicFrameMk id="4" creationId="{2D1BD638-7FD8-4131-8E63-19DBC975E21A}"/>
          </ac:graphicFrameMkLst>
        </pc:graphicFrameChg>
        <pc:graphicFrameChg chg="mod modGraphic">
          <ac:chgData name="InProTEd" userId="7e0dedf4-1993-45e0-93f4-3595ba7977c9" providerId="ADAL" clId="{676781B7-BF7B-4008-87CF-DAAADB869A35}" dt="2023-01-29T21:40:14.424" v="3730" actId="20577"/>
          <ac:graphicFrameMkLst>
            <pc:docMk/>
            <pc:sldMk cId="4204882599" sldId="304"/>
            <ac:graphicFrameMk id="68" creationId="{55D61BFE-4992-43D8-9BA6-BED5DE2E0247}"/>
          </ac:graphicFrameMkLst>
        </pc:graphicFrameChg>
      </pc:sldChg>
      <pc:sldChg chg="del">
        <pc:chgData name="InProTEd" userId="7e0dedf4-1993-45e0-93f4-3595ba7977c9" providerId="ADAL" clId="{676781B7-BF7B-4008-87CF-DAAADB869A35}" dt="2023-01-28T19:53:09.882" v="303" actId="47"/>
        <pc:sldMkLst>
          <pc:docMk/>
          <pc:sldMk cId="253324151" sldId="305"/>
        </pc:sldMkLst>
      </pc:sldChg>
      <pc:sldChg chg="addSp delSp modSp new mod ord">
        <pc:chgData name="InProTEd" userId="7e0dedf4-1993-45e0-93f4-3595ba7977c9" providerId="ADAL" clId="{676781B7-BF7B-4008-87CF-DAAADB869A35}" dt="2023-01-31T20:48:36.623" v="10320" actId="20577"/>
        <pc:sldMkLst>
          <pc:docMk/>
          <pc:sldMk cId="3229580853" sldId="305"/>
        </pc:sldMkLst>
        <pc:spChg chg="del">
          <ac:chgData name="InProTEd" userId="7e0dedf4-1993-45e0-93f4-3595ba7977c9" providerId="ADAL" clId="{676781B7-BF7B-4008-87CF-DAAADB869A35}" dt="2023-01-31T16:28:09.744" v="3732" actId="478"/>
          <ac:spMkLst>
            <pc:docMk/>
            <pc:sldMk cId="3229580853" sldId="305"/>
            <ac:spMk id="2" creationId="{CE891428-55B9-C32E-2BE2-244AEA04BB1F}"/>
          </ac:spMkLst>
        </pc:spChg>
        <pc:spChg chg="del">
          <ac:chgData name="InProTEd" userId="7e0dedf4-1993-45e0-93f4-3595ba7977c9" providerId="ADAL" clId="{676781B7-BF7B-4008-87CF-DAAADB869A35}" dt="2023-01-31T16:28:09.744" v="3732" actId="478"/>
          <ac:spMkLst>
            <pc:docMk/>
            <pc:sldMk cId="3229580853" sldId="305"/>
            <ac:spMk id="3" creationId="{D2D07E38-57B6-BE79-45DF-25E8E504F6E0}"/>
          </ac:spMkLst>
        </pc:spChg>
        <pc:spChg chg="add del mod">
          <ac:chgData name="InProTEd" userId="7e0dedf4-1993-45e0-93f4-3595ba7977c9" providerId="ADAL" clId="{676781B7-BF7B-4008-87CF-DAAADB869A35}" dt="2023-01-31T16:39:23.917" v="4953" actId="478"/>
          <ac:spMkLst>
            <pc:docMk/>
            <pc:sldMk cId="3229580853" sldId="305"/>
            <ac:spMk id="4" creationId="{23DDEFEE-7098-E60B-C1F3-32981DBA8135}"/>
          </ac:spMkLst>
        </pc:spChg>
        <pc:spChg chg="add mod">
          <ac:chgData name="InProTEd" userId="7e0dedf4-1993-45e0-93f4-3595ba7977c9" providerId="ADAL" clId="{676781B7-BF7B-4008-87CF-DAAADB869A35}" dt="2023-01-31T20:48:36.623" v="10320" actId="20577"/>
          <ac:spMkLst>
            <pc:docMk/>
            <pc:sldMk cId="3229580853" sldId="305"/>
            <ac:spMk id="5" creationId="{2CBF3246-B848-1D79-8927-EBB97D2E5812}"/>
          </ac:spMkLst>
        </pc:spChg>
        <pc:spChg chg="add del mod">
          <ac:chgData name="InProTEd" userId="7e0dedf4-1993-45e0-93f4-3595ba7977c9" providerId="ADAL" clId="{676781B7-BF7B-4008-87CF-DAAADB869A35}" dt="2023-01-31T16:34:09.528" v="4321" actId="478"/>
          <ac:spMkLst>
            <pc:docMk/>
            <pc:sldMk cId="3229580853" sldId="305"/>
            <ac:spMk id="6" creationId="{EABE1882-A189-C11C-D5CA-8611A87B289A}"/>
          </ac:spMkLst>
        </pc:spChg>
        <pc:spChg chg="add del mod">
          <ac:chgData name="InProTEd" userId="7e0dedf4-1993-45e0-93f4-3595ba7977c9" providerId="ADAL" clId="{676781B7-BF7B-4008-87CF-DAAADB869A35}" dt="2023-01-31T16:39:27.057" v="4954" actId="478"/>
          <ac:spMkLst>
            <pc:docMk/>
            <pc:sldMk cId="3229580853" sldId="305"/>
            <ac:spMk id="10" creationId="{099BF6CE-AE89-B885-9193-028483600700}"/>
          </ac:spMkLst>
        </pc:spChg>
        <pc:spChg chg="add mod">
          <ac:chgData name="InProTEd" userId="7e0dedf4-1993-45e0-93f4-3595ba7977c9" providerId="ADAL" clId="{676781B7-BF7B-4008-87CF-DAAADB869A35}" dt="2023-01-31T20:28:17.459" v="9937" actId="20577"/>
          <ac:spMkLst>
            <pc:docMk/>
            <pc:sldMk cId="3229580853" sldId="305"/>
            <ac:spMk id="11" creationId="{C8238685-F882-5FEF-5411-D1E4FE2715FC}"/>
          </ac:spMkLst>
        </pc:spChg>
        <pc:spChg chg="add mod">
          <ac:chgData name="InProTEd" userId="7e0dedf4-1993-45e0-93f4-3595ba7977c9" providerId="ADAL" clId="{676781B7-BF7B-4008-87CF-DAAADB869A35}" dt="2023-01-31T19:53:58.135" v="8556" actId="1036"/>
          <ac:spMkLst>
            <pc:docMk/>
            <pc:sldMk cId="3229580853" sldId="305"/>
            <ac:spMk id="14" creationId="{D0542932-2743-FAC3-C8CF-FA734F14FD19}"/>
          </ac:spMkLst>
        </pc:spChg>
        <pc:picChg chg="add mod">
          <ac:chgData name="InProTEd" userId="7e0dedf4-1993-45e0-93f4-3595ba7977c9" providerId="ADAL" clId="{676781B7-BF7B-4008-87CF-DAAADB869A35}" dt="2023-01-31T19:47:25.339" v="8531" actId="14100"/>
          <ac:picMkLst>
            <pc:docMk/>
            <pc:sldMk cId="3229580853" sldId="305"/>
            <ac:picMk id="3" creationId="{7F5DE9B8-8D52-B924-C305-CEF079FBF80B}"/>
          </ac:picMkLst>
        </pc:picChg>
        <pc:picChg chg="add del mod">
          <ac:chgData name="InProTEd" userId="7e0dedf4-1993-45e0-93f4-3595ba7977c9" providerId="ADAL" clId="{676781B7-BF7B-4008-87CF-DAAADB869A35}" dt="2023-01-31T19:53:40.090" v="8543" actId="478"/>
          <ac:picMkLst>
            <pc:docMk/>
            <pc:sldMk cId="3229580853" sldId="305"/>
            <ac:picMk id="6" creationId="{CA349497-00C1-C7AF-D664-5E147A68C0C2}"/>
          </ac:picMkLst>
        </pc:picChg>
        <pc:picChg chg="add del mod">
          <ac:chgData name="InProTEd" userId="7e0dedf4-1993-45e0-93f4-3595ba7977c9" providerId="ADAL" clId="{676781B7-BF7B-4008-87CF-DAAADB869A35}" dt="2023-01-31T16:34:09.528" v="4321" actId="478"/>
          <ac:picMkLst>
            <pc:docMk/>
            <pc:sldMk cId="3229580853" sldId="305"/>
            <ac:picMk id="7" creationId="{8C9C8088-99BC-A454-9545-736B672A1905}"/>
          </ac:picMkLst>
        </pc:picChg>
        <pc:picChg chg="add del mod">
          <ac:chgData name="InProTEd" userId="7e0dedf4-1993-45e0-93f4-3595ba7977c9" providerId="ADAL" clId="{676781B7-BF7B-4008-87CF-DAAADB869A35}" dt="2023-01-31T19:54:58.420" v="8568" actId="478"/>
          <ac:picMkLst>
            <pc:docMk/>
            <pc:sldMk cId="3229580853" sldId="305"/>
            <ac:picMk id="8" creationId="{21A728F3-022D-2ECF-EAC4-DE785811BB5C}"/>
          </ac:picMkLst>
        </pc:picChg>
        <pc:picChg chg="add del mod">
          <ac:chgData name="InProTEd" userId="7e0dedf4-1993-45e0-93f4-3595ba7977c9" providerId="ADAL" clId="{676781B7-BF7B-4008-87CF-DAAADB869A35}" dt="2023-01-31T16:34:09.528" v="4321" actId="478"/>
          <ac:picMkLst>
            <pc:docMk/>
            <pc:sldMk cId="3229580853" sldId="305"/>
            <ac:picMk id="8" creationId="{95D57834-4CD1-4472-7B34-736BE06646CC}"/>
          </ac:picMkLst>
        </pc:picChg>
        <pc:picChg chg="add mod">
          <ac:chgData name="InProTEd" userId="7e0dedf4-1993-45e0-93f4-3595ba7977c9" providerId="ADAL" clId="{676781B7-BF7B-4008-87CF-DAAADB869A35}" dt="2023-01-31T19:55:10.572" v="8573" actId="1076"/>
          <ac:picMkLst>
            <pc:docMk/>
            <pc:sldMk cId="3229580853" sldId="305"/>
            <ac:picMk id="10" creationId="{65427DDD-9A09-5B14-0CCE-B7EC6E95FCFF}"/>
          </ac:picMkLst>
        </pc:picChg>
        <pc:picChg chg="add del mod">
          <ac:chgData name="InProTEd" userId="7e0dedf4-1993-45e0-93f4-3595ba7977c9" providerId="ADAL" clId="{676781B7-BF7B-4008-87CF-DAAADB869A35}" dt="2023-01-31T19:47:10.830" v="8527" actId="478"/>
          <ac:picMkLst>
            <pc:docMk/>
            <pc:sldMk cId="3229580853" sldId="305"/>
            <ac:picMk id="13" creationId="{547EEE6C-068D-FEB9-9A88-735F63402FA0}"/>
          </ac:picMkLst>
        </pc:picChg>
        <pc:picChg chg="add del mod">
          <ac:chgData name="InProTEd" userId="7e0dedf4-1993-45e0-93f4-3595ba7977c9" providerId="ADAL" clId="{676781B7-BF7B-4008-87CF-DAAADB869A35}" dt="2023-01-31T18:31:53.531" v="6390" actId="478"/>
          <ac:picMkLst>
            <pc:docMk/>
            <pc:sldMk cId="3229580853" sldId="305"/>
            <ac:picMk id="16" creationId="{C7AB2D19-1E75-C475-2D9F-CD128E687C99}"/>
          </ac:picMkLst>
        </pc:picChg>
        <pc:picChg chg="add del mod">
          <ac:chgData name="InProTEd" userId="7e0dedf4-1993-45e0-93f4-3595ba7977c9" providerId="ADAL" clId="{676781B7-BF7B-4008-87CF-DAAADB869A35}" dt="2023-01-31T19:47:27.459" v="8532" actId="478"/>
          <ac:picMkLst>
            <pc:docMk/>
            <pc:sldMk cId="3229580853" sldId="305"/>
            <ac:picMk id="18" creationId="{924655D0-7350-630B-996A-462798B402AB}"/>
          </ac:picMkLst>
        </pc:picChg>
      </pc:sldChg>
      <pc:sldChg chg="addSp delSp modSp new mod">
        <pc:chgData name="InProTEd" userId="7e0dedf4-1993-45e0-93f4-3595ba7977c9" providerId="ADAL" clId="{676781B7-BF7B-4008-87CF-DAAADB869A35}" dt="2023-02-02T00:31:03.551" v="14176" actId="20577"/>
        <pc:sldMkLst>
          <pc:docMk/>
          <pc:sldMk cId="3142259526" sldId="306"/>
        </pc:sldMkLst>
        <pc:spChg chg="add mod">
          <ac:chgData name="InProTEd" userId="7e0dedf4-1993-45e0-93f4-3595ba7977c9" providerId="ADAL" clId="{676781B7-BF7B-4008-87CF-DAAADB869A35}" dt="2023-02-02T00:31:03.551" v="14176" actId="20577"/>
          <ac:spMkLst>
            <pc:docMk/>
            <pc:sldMk cId="3142259526" sldId="306"/>
            <ac:spMk id="2" creationId="{850702AE-5546-3E4B-C51C-C3A98C4AD1ED}"/>
          </ac:spMkLst>
        </pc:spChg>
        <pc:spChg chg="del">
          <ac:chgData name="InProTEd" userId="7e0dedf4-1993-45e0-93f4-3595ba7977c9" providerId="ADAL" clId="{676781B7-BF7B-4008-87CF-DAAADB869A35}" dt="2023-01-31T18:58:23.051" v="7341" actId="478"/>
          <ac:spMkLst>
            <pc:docMk/>
            <pc:sldMk cId="3142259526" sldId="306"/>
            <ac:spMk id="2" creationId="{EBE6EF46-CBEA-5CC0-98FC-EC706F455E59}"/>
          </ac:spMkLst>
        </pc:spChg>
        <pc:spChg chg="del">
          <ac:chgData name="InProTEd" userId="7e0dedf4-1993-45e0-93f4-3595ba7977c9" providerId="ADAL" clId="{676781B7-BF7B-4008-87CF-DAAADB869A35}" dt="2023-01-31T18:58:23.051" v="7341" actId="478"/>
          <ac:spMkLst>
            <pc:docMk/>
            <pc:sldMk cId="3142259526" sldId="306"/>
            <ac:spMk id="3" creationId="{B7D3E40E-5CA0-DAB6-C98B-344C13974E13}"/>
          </ac:spMkLst>
        </pc:spChg>
        <pc:spChg chg="add mod">
          <ac:chgData name="InProTEd" userId="7e0dedf4-1993-45e0-93f4-3595ba7977c9" providerId="ADAL" clId="{676781B7-BF7B-4008-87CF-DAAADB869A35}" dt="2023-01-31T18:59:18.596" v="7389" actId="20577"/>
          <ac:spMkLst>
            <pc:docMk/>
            <pc:sldMk cId="3142259526" sldId="306"/>
            <ac:spMk id="4" creationId="{B4A31BB5-D9A8-9FF4-0E49-1512E8531D3F}"/>
          </ac:spMkLst>
        </pc:spChg>
        <pc:spChg chg="add mod">
          <ac:chgData name="InProTEd" userId="7e0dedf4-1993-45e0-93f4-3595ba7977c9" providerId="ADAL" clId="{676781B7-BF7B-4008-87CF-DAAADB869A35}" dt="2023-02-02T00:27:57.860" v="14057" actId="1036"/>
          <ac:spMkLst>
            <pc:docMk/>
            <pc:sldMk cId="3142259526" sldId="306"/>
            <ac:spMk id="6" creationId="{838CA0BA-1C26-AD36-7D6C-723A36A25C05}"/>
          </ac:spMkLst>
        </pc:spChg>
        <pc:graphicFrameChg chg="add mod modGraphic">
          <ac:chgData name="InProTEd" userId="7e0dedf4-1993-45e0-93f4-3595ba7977c9" providerId="ADAL" clId="{676781B7-BF7B-4008-87CF-DAAADB869A35}" dt="2023-02-02T00:27:57.860" v="14057" actId="1036"/>
          <ac:graphicFrameMkLst>
            <pc:docMk/>
            <pc:sldMk cId="3142259526" sldId="306"/>
            <ac:graphicFrameMk id="7" creationId="{4B165CBA-9C39-EDD3-8185-FE44E1926B2F}"/>
          </ac:graphicFrameMkLst>
        </pc:graphicFrameChg>
        <pc:graphicFrameChg chg="add del mod modGraphic">
          <ac:chgData name="InProTEd" userId="7e0dedf4-1993-45e0-93f4-3595ba7977c9" providerId="ADAL" clId="{676781B7-BF7B-4008-87CF-DAAADB869A35}" dt="2023-02-02T00:27:39.756" v="14029" actId="478"/>
          <ac:graphicFrameMkLst>
            <pc:docMk/>
            <pc:sldMk cId="3142259526" sldId="306"/>
            <ac:graphicFrameMk id="24" creationId="{FC58EB89-940B-38F9-FDB6-8D7C8C9AA00F}"/>
          </ac:graphicFrameMkLst>
        </pc:graphicFrameChg>
        <pc:picChg chg="add mod">
          <ac:chgData name="InProTEd" userId="7e0dedf4-1993-45e0-93f4-3595ba7977c9" providerId="ADAL" clId="{676781B7-BF7B-4008-87CF-DAAADB869A35}" dt="2023-02-02T00:28:02.876" v="14058" actId="14100"/>
          <ac:picMkLst>
            <pc:docMk/>
            <pc:sldMk cId="3142259526" sldId="306"/>
            <ac:picMk id="5" creationId="{DCD9EDF7-D7A1-5D07-93C1-6442AC04AEB0}"/>
          </ac:picMkLst>
        </pc:picChg>
        <pc:picChg chg="add del mod">
          <ac:chgData name="InProTEd" userId="7e0dedf4-1993-45e0-93f4-3595ba7977c9" providerId="ADAL" clId="{676781B7-BF7B-4008-87CF-DAAADB869A35}" dt="2023-01-31T20:18:53.369" v="9526" actId="478"/>
          <ac:picMkLst>
            <pc:docMk/>
            <pc:sldMk cId="3142259526" sldId="306"/>
            <ac:picMk id="9" creationId="{C69EBF44-A9AD-2100-9819-F4D1EFFE278C}"/>
          </ac:picMkLst>
        </pc:picChg>
        <pc:picChg chg="add del mod">
          <ac:chgData name="InProTEd" userId="7e0dedf4-1993-45e0-93f4-3595ba7977c9" providerId="ADAL" clId="{676781B7-BF7B-4008-87CF-DAAADB869A35}" dt="2023-01-31T20:15:03.511" v="9374" actId="478"/>
          <ac:picMkLst>
            <pc:docMk/>
            <pc:sldMk cId="3142259526" sldId="306"/>
            <ac:picMk id="10" creationId="{BC18A705-83A9-3078-D66E-986D61C773D5}"/>
          </ac:picMkLst>
        </pc:picChg>
        <pc:picChg chg="add del mod">
          <ac:chgData name="InProTEd" userId="7e0dedf4-1993-45e0-93f4-3595ba7977c9" providerId="ADAL" clId="{676781B7-BF7B-4008-87CF-DAAADB869A35}" dt="2023-01-31T20:10:56.247" v="9256" actId="478"/>
          <ac:picMkLst>
            <pc:docMk/>
            <pc:sldMk cId="3142259526" sldId="306"/>
            <ac:picMk id="11" creationId="{88531AE9-EC0F-C530-1480-BCAF244B7B76}"/>
          </ac:picMkLst>
        </pc:picChg>
        <pc:picChg chg="add del mod">
          <ac:chgData name="InProTEd" userId="7e0dedf4-1993-45e0-93f4-3595ba7977c9" providerId="ADAL" clId="{676781B7-BF7B-4008-87CF-DAAADB869A35}" dt="2023-01-31T20:10:56.247" v="9256" actId="478"/>
          <ac:picMkLst>
            <pc:docMk/>
            <pc:sldMk cId="3142259526" sldId="306"/>
            <ac:picMk id="12" creationId="{17532837-7F6B-7FB6-F00C-2C0B4953E5A7}"/>
          </ac:picMkLst>
        </pc:picChg>
        <pc:picChg chg="add del mod">
          <ac:chgData name="InProTEd" userId="7e0dedf4-1993-45e0-93f4-3595ba7977c9" providerId="ADAL" clId="{676781B7-BF7B-4008-87CF-DAAADB869A35}" dt="2023-01-31T20:15:03.511" v="9374" actId="478"/>
          <ac:picMkLst>
            <pc:docMk/>
            <pc:sldMk cId="3142259526" sldId="306"/>
            <ac:picMk id="13" creationId="{0EDD6E73-174D-C404-91C3-4883404DCBA0}"/>
          </ac:picMkLst>
        </pc:picChg>
        <pc:picChg chg="add del mod">
          <ac:chgData name="InProTEd" userId="7e0dedf4-1993-45e0-93f4-3595ba7977c9" providerId="ADAL" clId="{676781B7-BF7B-4008-87CF-DAAADB869A35}" dt="2023-01-31T20:15:03.511" v="9374" actId="478"/>
          <ac:picMkLst>
            <pc:docMk/>
            <pc:sldMk cId="3142259526" sldId="306"/>
            <ac:picMk id="14" creationId="{F3180F42-9A50-30A3-3439-15B703DDB9A4}"/>
          </ac:picMkLst>
        </pc:picChg>
        <pc:picChg chg="add del mod">
          <ac:chgData name="InProTEd" userId="7e0dedf4-1993-45e0-93f4-3595ba7977c9" providerId="ADAL" clId="{676781B7-BF7B-4008-87CF-DAAADB869A35}" dt="2023-01-31T20:15:03.511" v="9374" actId="478"/>
          <ac:picMkLst>
            <pc:docMk/>
            <pc:sldMk cId="3142259526" sldId="306"/>
            <ac:picMk id="15" creationId="{5DC3F1AD-42A8-A62B-089F-D9FBD7DC1B6D}"/>
          </ac:picMkLst>
        </pc:picChg>
        <pc:picChg chg="add mod">
          <ac:chgData name="InProTEd" userId="7e0dedf4-1993-45e0-93f4-3595ba7977c9" providerId="ADAL" clId="{676781B7-BF7B-4008-87CF-DAAADB869A35}" dt="2023-02-02T00:27:57.860" v="14057" actId="1036"/>
          <ac:picMkLst>
            <pc:docMk/>
            <pc:sldMk cId="3142259526" sldId="306"/>
            <ac:picMk id="17" creationId="{CE405D5D-526E-E481-405E-E5870200F2AE}"/>
          </ac:picMkLst>
        </pc:picChg>
        <pc:picChg chg="add mod">
          <ac:chgData name="InProTEd" userId="7e0dedf4-1993-45e0-93f4-3595ba7977c9" providerId="ADAL" clId="{676781B7-BF7B-4008-87CF-DAAADB869A35}" dt="2023-02-02T00:27:57.860" v="14057" actId="1036"/>
          <ac:picMkLst>
            <pc:docMk/>
            <pc:sldMk cId="3142259526" sldId="306"/>
            <ac:picMk id="19" creationId="{59ED6B93-776E-0C33-8B02-16B774153DE1}"/>
          </ac:picMkLst>
        </pc:picChg>
        <pc:picChg chg="add mod">
          <ac:chgData name="InProTEd" userId="7e0dedf4-1993-45e0-93f4-3595ba7977c9" providerId="ADAL" clId="{676781B7-BF7B-4008-87CF-DAAADB869A35}" dt="2023-02-02T00:27:57.860" v="14057" actId="1036"/>
          <ac:picMkLst>
            <pc:docMk/>
            <pc:sldMk cId="3142259526" sldId="306"/>
            <ac:picMk id="21" creationId="{0E8E21D8-1EC0-4438-31C9-702849B86488}"/>
          </ac:picMkLst>
        </pc:picChg>
        <pc:picChg chg="add mod">
          <ac:chgData name="InProTEd" userId="7e0dedf4-1993-45e0-93f4-3595ba7977c9" providerId="ADAL" clId="{676781B7-BF7B-4008-87CF-DAAADB869A35}" dt="2023-01-31T22:55:41.707" v="10904" actId="1035"/>
          <ac:picMkLst>
            <pc:docMk/>
            <pc:sldMk cId="3142259526" sldId="306"/>
            <ac:picMk id="23" creationId="{E4B3994B-AAA1-E82C-7D55-8CD76781A54C}"/>
          </ac:picMkLst>
        </pc:picChg>
        <pc:picChg chg="add mod">
          <ac:chgData name="InProTEd" userId="7e0dedf4-1993-45e0-93f4-3595ba7977c9" providerId="ADAL" clId="{676781B7-BF7B-4008-87CF-DAAADB869A35}" dt="2023-01-31T22:55:41.707" v="10904" actId="1035"/>
          <ac:picMkLst>
            <pc:docMk/>
            <pc:sldMk cId="3142259526" sldId="306"/>
            <ac:picMk id="26" creationId="{F9FE2340-D120-5DA0-C965-C9C490D16B38}"/>
          </ac:picMkLst>
        </pc:picChg>
        <pc:picChg chg="add mod">
          <ac:chgData name="InProTEd" userId="7e0dedf4-1993-45e0-93f4-3595ba7977c9" providerId="ADAL" clId="{676781B7-BF7B-4008-87CF-DAAADB869A35}" dt="2023-01-31T22:55:41.707" v="10904" actId="1035"/>
          <ac:picMkLst>
            <pc:docMk/>
            <pc:sldMk cId="3142259526" sldId="306"/>
            <ac:picMk id="28" creationId="{33C757FE-1F63-4995-2A0E-A8CB725EA1D0}"/>
          </ac:picMkLst>
        </pc:picChg>
      </pc:sldChg>
      <pc:sldChg chg="del">
        <pc:chgData name="InProTEd" userId="7e0dedf4-1993-45e0-93f4-3595ba7977c9" providerId="ADAL" clId="{676781B7-BF7B-4008-87CF-DAAADB869A35}" dt="2023-01-28T19:53:09.882" v="303" actId="47"/>
        <pc:sldMkLst>
          <pc:docMk/>
          <pc:sldMk cId="3514050886" sldId="306"/>
        </pc:sldMkLst>
      </pc:sldChg>
      <pc:sldChg chg="addSp delSp modSp add del mod setBg modShow">
        <pc:chgData name="InProTEd" userId="7e0dedf4-1993-45e0-93f4-3595ba7977c9" providerId="ADAL" clId="{676781B7-BF7B-4008-87CF-DAAADB869A35}" dt="2023-01-31T23:05:39.721" v="11135" actId="2696"/>
        <pc:sldMkLst>
          <pc:docMk/>
          <pc:sldMk cId="1433029735" sldId="307"/>
        </pc:sldMkLst>
        <pc:spChg chg="del">
          <ac:chgData name="InProTEd" userId="7e0dedf4-1993-45e0-93f4-3595ba7977c9" providerId="ADAL" clId="{676781B7-BF7B-4008-87CF-DAAADB869A35}" dt="2023-01-31T22:56:19.885" v="10913" actId="478"/>
          <ac:spMkLst>
            <pc:docMk/>
            <pc:sldMk cId="1433029735" sldId="307"/>
            <ac:spMk id="2" creationId="{850702AE-5546-3E4B-C51C-C3A98C4AD1ED}"/>
          </ac:spMkLst>
        </pc:spChg>
        <pc:spChg chg="mod">
          <ac:chgData name="InProTEd" userId="7e0dedf4-1993-45e0-93f4-3595ba7977c9" providerId="ADAL" clId="{676781B7-BF7B-4008-87CF-DAAADB869A35}" dt="2023-01-31T22:56:15.966" v="10912" actId="20577"/>
          <ac:spMkLst>
            <pc:docMk/>
            <pc:sldMk cId="1433029735" sldId="307"/>
            <ac:spMk id="4" creationId="{B4A31BB5-D9A8-9FF4-0E49-1512E8531D3F}"/>
          </ac:spMkLst>
        </pc:spChg>
        <pc:spChg chg="del">
          <ac:chgData name="InProTEd" userId="7e0dedf4-1993-45e0-93f4-3595ba7977c9" providerId="ADAL" clId="{676781B7-BF7B-4008-87CF-DAAADB869A35}" dt="2023-01-31T22:56:19.885" v="10913" actId="478"/>
          <ac:spMkLst>
            <pc:docMk/>
            <pc:sldMk cId="1433029735" sldId="307"/>
            <ac:spMk id="6" creationId="{838CA0BA-1C26-AD36-7D6C-723A36A25C05}"/>
          </ac:spMkLst>
        </pc:spChg>
        <pc:spChg chg="add del mod">
          <ac:chgData name="InProTEd" userId="7e0dedf4-1993-45e0-93f4-3595ba7977c9" providerId="ADAL" clId="{676781B7-BF7B-4008-87CF-DAAADB869A35}" dt="2023-01-31T22:56:22.747" v="10914" actId="478"/>
          <ac:spMkLst>
            <pc:docMk/>
            <pc:sldMk cId="1433029735" sldId="307"/>
            <ac:spMk id="8" creationId="{F5663A05-F0B6-F63A-064E-66D3478FB6AC}"/>
          </ac:spMkLst>
        </pc:spChg>
        <pc:graphicFrameChg chg="del">
          <ac:chgData name="InProTEd" userId="7e0dedf4-1993-45e0-93f4-3595ba7977c9" providerId="ADAL" clId="{676781B7-BF7B-4008-87CF-DAAADB869A35}" dt="2023-01-31T22:56:19.885" v="10913" actId="478"/>
          <ac:graphicFrameMkLst>
            <pc:docMk/>
            <pc:sldMk cId="1433029735" sldId="307"/>
            <ac:graphicFrameMk id="7" creationId="{4B165CBA-9C39-EDD3-8185-FE44E1926B2F}"/>
          </ac:graphicFrameMkLst>
        </pc:graphicFrameChg>
        <pc:graphicFrameChg chg="del">
          <ac:chgData name="InProTEd" userId="7e0dedf4-1993-45e0-93f4-3595ba7977c9" providerId="ADAL" clId="{676781B7-BF7B-4008-87CF-DAAADB869A35}" dt="2023-01-31T22:56:19.885" v="10913" actId="478"/>
          <ac:graphicFrameMkLst>
            <pc:docMk/>
            <pc:sldMk cId="1433029735" sldId="307"/>
            <ac:graphicFrameMk id="24" creationId="{FC58EB89-940B-38F9-FDB6-8D7C8C9AA00F}"/>
          </ac:graphicFrameMkLst>
        </pc:graphicFrameChg>
        <pc:picChg chg="del">
          <ac:chgData name="InProTEd" userId="7e0dedf4-1993-45e0-93f4-3595ba7977c9" providerId="ADAL" clId="{676781B7-BF7B-4008-87CF-DAAADB869A35}" dt="2023-01-31T22:56:19.885" v="10913" actId="478"/>
          <ac:picMkLst>
            <pc:docMk/>
            <pc:sldMk cId="1433029735" sldId="307"/>
            <ac:picMk id="5" creationId="{DCD9EDF7-D7A1-5D07-93C1-6442AC04AEB0}"/>
          </ac:picMkLst>
        </pc:picChg>
        <pc:picChg chg="del">
          <ac:chgData name="InProTEd" userId="7e0dedf4-1993-45e0-93f4-3595ba7977c9" providerId="ADAL" clId="{676781B7-BF7B-4008-87CF-DAAADB869A35}" dt="2023-01-31T22:56:19.885" v="10913" actId="478"/>
          <ac:picMkLst>
            <pc:docMk/>
            <pc:sldMk cId="1433029735" sldId="307"/>
            <ac:picMk id="17" creationId="{CE405D5D-526E-E481-405E-E5870200F2AE}"/>
          </ac:picMkLst>
        </pc:picChg>
        <pc:picChg chg="del">
          <ac:chgData name="InProTEd" userId="7e0dedf4-1993-45e0-93f4-3595ba7977c9" providerId="ADAL" clId="{676781B7-BF7B-4008-87CF-DAAADB869A35}" dt="2023-01-31T22:56:19.885" v="10913" actId="478"/>
          <ac:picMkLst>
            <pc:docMk/>
            <pc:sldMk cId="1433029735" sldId="307"/>
            <ac:picMk id="19" creationId="{59ED6B93-776E-0C33-8B02-16B774153DE1}"/>
          </ac:picMkLst>
        </pc:picChg>
        <pc:picChg chg="del">
          <ac:chgData name="InProTEd" userId="7e0dedf4-1993-45e0-93f4-3595ba7977c9" providerId="ADAL" clId="{676781B7-BF7B-4008-87CF-DAAADB869A35}" dt="2023-01-31T22:56:19.885" v="10913" actId="478"/>
          <ac:picMkLst>
            <pc:docMk/>
            <pc:sldMk cId="1433029735" sldId="307"/>
            <ac:picMk id="21" creationId="{0E8E21D8-1EC0-4438-31C9-702849B86488}"/>
          </ac:picMkLst>
        </pc:picChg>
        <pc:picChg chg="del">
          <ac:chgData name="InProTEd" userId="7e0dedf4-1993-45e0-93f4-3595ba7977c9" providerId="ADAL" clId="{676781B7-BF7B-4008-87CF-DAAADB869A35}" dt="2023-01-31T22:56:19.885" v="10913" actId="478"/>
          <ac:picMkLst>
            <pc:docMk/>
            <pc:sldMk cId="1433029735" sldId="307"/>
            <ac:picMk id="23" creationId="{E4B3994B-AAA1-E82C-7D55-8CD76781A54C}"/>
          </ac:picMkLst>
        </pc:picChg>
        <pc:picChg chg="del">
          <ac:chgData name="InProTEd" userId="7e0dedf4-1993-45e0-93f4-3595ba7977c9" providerId="ADAL" clId="{676781B7-BF7B-4008-87CF-DAAADB869A35}" dt="2023-01-31T22:56:19.885" v="10913" actId="478"/>
          <ac:picMkLst>
            <pc:docMk/>
            <pc:sldMk cId="1433029735" sldId="307"/>
            <ac:picMk id="26" creationId="{F9FE2340-D120-5DA0-C965-C9C490D16B38}"/>
          </ac:picMkLst>
        </pc:picChg>
        <pc:picChg chg="del">
          <ac:chgData name="InProTEd" userId="7e0dedf4-1993-45e0-93f4-3595ba7977c9" providerId="ADAL" clId="{676781B7-BF7B-4008-87CF-DAAADB869A35}" dt="2023-01-31T22:56:19.885" v="10913" actId="478"/>
          <ac:picMkLst>
            <pc:docMk/>
            <pc:sldMk cId="1433029735" sldId="307"/>
            <ac:picMk id="28" creationId="{33C757FE-1F63-4995-2A0E-A8CB725EA1D0}"/>
          </ac:picMkLst>
        </pc:picChg>
      </pc:sldChg>
    </pc:docChg>
  </pc:docChgLst>
  <pc:docChgLst>
    <pc:chgData name="InProTEd" userId="7e0dedf4-1993-45e0-93f4-3595ba7977c9" providerId="ADAL" clId="{346DA06C-C98B-452C-8A34-8F7A6811DC08}"/>
    <pc:docChg chg="undo custSel addSld delSld modSld">
      <pc:chgData name="InProTEd" userId="7e0dedf4-1993-45e0-93f4-3595ba7977c9" providerId="ADAL" clId="{346DA06C-C98B-452C-8A34-8F7A6811DC08}" dt="2022-09-21T20:30:23.226" v="9252" actId="20577"/>
      <pc:docMkLst>
        <pc:docMk/>
      </pc:docMkLst>
      <pc:sldChg chg="modSp mod">
        <pc:chgData name="InProTEd" userId="7e0dedf4-1993-45e0-93f4-3595ba7977c9" providerId="ADAL" clId="{346DA06C-C98B-452C-8A34-8F7A6811DC08}" dt="2022-09-21T15:26:07.430" v="157" actId="20577"/>
        <pc:sldMkLst>
          <pc:docMk/>
          <pc:sldMk cId="2861367701" sldId="256"/>
        </pc:sldMkLst>
        <pc:spChg chg="mod">
          <ac:chgData name="InProTEd" userId="7e0dedf4-1993-45e0-93f4-3595ba7977c9" providerId="ADAL" clId="{346DA06C-C98B-452C-8A34-8F7A6811DC08}" dt="2022-09-21T15:25:25.712" v="32" actId="20577"/>
          <ac:spMkLst>
            <pc:docMk/>
            <pc:sldMk cId="2861367701" sldId="256"/>
            <ac:spMk id="2" creationId="{022E8B21-AFB7-F9E4-ED69-4B40EFA04B03}"/>
          </ac:spMkLst>
        </pc:spChg>
        <pc:spChg chg="mod">
          <ac:chgData name="InProTEd" userId="7e0dedf4-1993-45e0-93f4-3595ba7977c9" providerId="ADAL" clId="{346DA06C-C98B-452C-8A34-8F7A6811DC08}" dt="2022-09-21T15:26:07.430" v="157" actId="20577"/>
          <ac:spMkLst>
            <pc:docMk/>
            <pc:sldMk cId="2861367701" sldId="256"/>
            <ac:spMk id="3" creationId="{60E8A63B-C7A4-376E-3F8B-C569C15C5850}"/>
          </ac:spMkLst>
        </pc:spChg>
      </pc:sldChg>
      <pc:sldChg chg="addSp delSp modSp mod">
        <pc:chgData name="InProTEd" userId="7e0dedf4-1993-45e0-93f4-3595ba7977c9" providerId="ADAL" clId="{346DA06C-C98B-452C-8A34-8F7A6811DC08}" dt="2022-09-21T20:28:10.674" v="9244" actId="14100"/>
        <pc:sldMkLst>
          <pc:docMk/>
          <pc:sldMk cId="2349371857" sldId="257"/>
        </pc:sldMkLst>
        <pc:spChg chg="mod">
          <ac:chgData name="InProTEd" userId="7e0dedf4-1993-45e0-93f4-3595ba7977c9" providerId="ADAL" clId="{346DA06C-C98B-452C-8A34-8F7A6811DC08}" dt="2022-09-21T17:45:57.324" v="5567" actId="20577"/>
          <ac:spMkLst>
            <pc:docMk/>
            <pc:sldMk cId="2349371857" sldId="257"/>
            <ac:spMk id="2" creationId="{14F13C8B-06EE-B040-5617-0D4024C5CFFD}"/>
          </ac:spMkLst>
        </pc:spChg>
        <pc:spChg chg="mod">
          <ac:chgData name="InProTEd" userId="7e0dedf4-1993-45e0-93f4-3595ba7977c9" providerId="ADAL" clId="{346DA06C-C98B-452C-8A34-8F7A6811DC08}" dt="2022-09-21T20:28:10.674" v="9244" actId="14100"/>
          <ac:spMkLst>
            <pc:docMk/>
            <pc:sldMk cId="2349371857" sldId="257"/>
            <ac:spMk id="3" creationId="{835686D4-0C43-0652-9281-AE1F88637171}"/>
          </ac:spMkLst>
        </pc:spChg>
        <pc:spChg chg="del mod">
          <ac:chgData name="InProTEd" userId="7e0dedf4-1993-45e0-93f4-3595ba7977c9" providerId="ADAL" clId="{346DA06C-C98B-452C-8A34-8F7A6811DC08}" dt="2022-09-21T15:27:07.433" v="294" actId="478"/>
          <ac:spMkLst>
            <pc:docMk/>
            <pc:sldMk cId="2349371857" sldId="257"/>
            <ac:spMk id="4" creationId="{B4C0FE56-9602-DC0D-9A9B-0B201F8AF3B9}"/>
          </ac:spMkLst>
        </pc:spChg>
        <pc:spChg chg="del mod">
          <ac:chgData name="InProTEd" userId="7e0dedf4-1993-45e0-93f4-3595ba7977c9" providerId="ADAL" clId="{346DA06C-C98B-452C-8A34-8F7A6811DC08}" dt="2022-09-21T16:15:38.139" v="1296" actId="478"/>
          <ac:spMkLst>
            <pc:docMk/>
            <pc:sldMk cId="2349371857" sldId="257"/>
            <ac:spMk id="5" creationId="{547DBD09-0A08-8EEB-03D0-D5B3F7149822}"/>
          </ac:spMkLst>
        </pc:spChg>
        <pc:spChg chg="del mod">
          <ac:chgData name="InProTEd" userId="7e0dedf4-1993-45e0-93f4-3595ba7977c9" providerId="ADAL" clId="{346DA06C-C98B-452C-8A34-8F7A6811DC08}" dt="2022-09-21T17:15:00.821" v="3390" actId="478"/>
          <ac:spMkLst>
            <pc:docMk/>
            <pc:sldMk cId="2349371857" sldId="257"/>
            <ac:spMk id="6" creationId="{1237FBAA-D1E8-ED1E-892F-6FCBA929926A}"/>
          </ac:spMkLst>
        </pc:spChg>
        <pc:spChg chg="add del mod">
          <ac:chgData name="InProTEd" userId="7e0dedf4-1993-45e0-93f4-3595ba7977c9" providerId="ADAL" clId="{346DA06C-C98B-452C-8A34-8F7A6811DC08}" dt="2022-09-21T16:22:40.574" v="1733" actId="478"/>
          <ac:spMkLst>
            <pc:docMk/>
            <pc:sldMk cId="2349371857" sldId="257"/>
            <ac:spMk id="9" creationId="{872A8B65-8DA1-3C43-8AFF-A6BBCB7C6D1E}"/>
          </ac:spMkLst>
        </pc:spChg>
        <pc:spChg chg="add mod">
          <ac:chgData name="InProTEd" userId="7e0dedf4-1993-45e0-93f4-3595ba7977c9" providerId="ADAL" clId="{346DA06C-C98B-452C-8A34-8F7A6811DC08}" dt="2022-09-21T17:16:09.419" v="3400" actId="1035"/>
          <ac:spMkLst>
            <pc:docMk/>
            <pc:sldMk cId="2349371857" sldId="257"/>
            <ac:spMk id="10" creationId="{EEA42EEB-4F5E-6709-DB64-85E687828E1D}"/>
          </ac:spMkLst>
        </pc:spChg>
        <pc:picChg chg="add mod">
          <ac:chgData name="InProTEd" userId="7e0dedf4-1993-45e0-93f4-3595ba7977c9" providerId="ADAL" clId="{346DA06C-C98B-452C-8A34-8F7A6811DC08}" dt="2022-09-21T17:17:56.053" v="3417" actId="1076"/>
          <ac:picMkLst>
            <pc:docMk/>
            <pc:sldMk cId="2349371857" sldId="257"/>
            <ac:picMk id="5" creationId="{15E4CDF9-1C2B-1B74-3C92-3271FA05C76B}"/>
          </ac:picMkLst>
        </pc:picChg>
        <pc:picChg chg="add mod">
          <ac:chgData name="InProTEd" userId="7e0dedf4-1993-45e0-93f4-3595ba7977c9" providerId="ADAL" clId="{346DA06C-C98B-452C-8A34-8F7A6811DC08}" dt="2022-09-21T16:29:43.256" v="2739" actId="1076"/>
          <ac:picMkLst>
            <pc:docMk/>
            <pc:sldMk cId="2349371857" sldId="257"/>
            <ac:picMk id="8" creationId="{CD78BA15-7F37-9D3B-F02B-AAC4886A2252}"/>
          </ac:picMkLst>
        </pc:picChg>
        <pc:inkChg chg="add del">
          <ac:chgData name="InProTEd" userId="7e0dedf4-1993-45e0-93f4-3595ba7977c9" providerId="ADAL" clId="{346DA06C-C98B-452C-8A34-8F7A6811DC08}" dt="2022-09-21T17:17:07.509" v="3403"/>
          <ac:inkMkLst>
            <pc:docMk/>
            <pc:sldMk cId="2349371857" sldId="257"/>
            <ac:inkMk id="7" creationId="{14BC6568-F7CE-1D1C-CDFC-8F512383515F}"/>
          </ac:inkMkLst>
        </pc:inkChg>
        <pc:inkChg chg="add del">
          <ac:chgData name="InProTEd" userId="7e0dedf4-1993-45e0-93f4-3595ba7977c9" providerId="ADAL" clId="{346DA06C-C98B-452C-8A34-8F7A6811DC08}" dt="2022-09-21T17:17:08.140" v="3404"/>
          <ac:inkMkLst>
            <pc:docMk/>
            <pc:sldMk cId="2349371857" sldId="257"/>
            <ac:inkMk id="9" creationId="{6789B4A8-162E-7464-F086-CDBB665C881D}"/>
          </ac:inkMkLst>
        </pc:inkChg>
        <pc:inkChg chg="add del">
          <ac:chgData name="InProTEd" userId="7e0dedf4-1993-45e0-93f4-3595ba7977c9" providerId="ADAL" clId="{346DA06C-C98B-452C-8A34-8F7A6811DC08}" dt="2022-09-21T17:17:16.309" v="3406"/>
          <ac:inkMkLst>
            <pc:docMk/>
            <pc:sldMk cId="2349371857" sldId="257"/>
            <ac:inkMk id="11" creationId="{115B2A70-1093-7CD9-2E77-7BB66320B8E2}"/>
          </ac:inkMkLst>
        </pc:inkChg>
        <pc:inkChg chg="add">
          <ac:chgData name="InProTEd" userId="7e0dedf4-1993-45e0-93f4-3595ba7977c9" providerId="ADAL" clId="{346DA06C-C98B-452C-8A34-8F7A6811DC08}" dt="2022-09-21T17:17:18.961" v="3407" actId="9405"/>
          <ac:inkMkLst>
            <pc:docMk/>
            <pc:sldMk cId="2349371857" sldId="257"/>
            <ac:inkMk id="12" creationId="{6B5BC82F-AD53-D60B-BABC-FB90BA69AAF4}"/>
          </ac:inkMkLst>
        </pc:inkChg>
        <pc:inkChg chg="add">
          <ac:chgData name="InProTEd" userId="7e0dedf4-1993-45e0-93f4-3595ba7977c9" providerId="ADAL" clId="{346DA06C-C98B-452C-8A34-8F7A6811DC08}" dt="2022-09-21T17:17:21.821" v="3408" actId="9405"/>
          <ac:inkMkLst>
            <pc:docMk/>
            <pc:sldMk cId="2349371857" sldId="257"/>
            <ac:inkMk id="13" creationId="{B605BED0-77E3-81EC-4CE0-D51C68D70C5A}"/>
          </ac:inkMkLst>
        </pc:inkChg>
        <pc:inkChg chg="add del">
          <ac:chgData name="InProTEd" userId="7e0dedf4-1993-45e0-93f4-3595ba7977c9" providerId="ADAL" clId="{346DA06C-C98B-452C-8A34-8F7A6811DC08}" dt="2022-09-21T17:17:29.678" v="3410"/>
          <ac:inkMkLst>
            <pc:docMk/>
            <pc:sldMk cId="2349371857" sldId="257"/>
            <ac:inkMk id="14" creationId="{89C66C18-E333-C3C8-34E3-7E5823E580FD}"/>
          </ac:inkMkLst>
        </pc:inkChg>
        <pc:inkChg chg="add del">
          <ac:chgData name="InProTEd" userId="7e0dedf4-1993-45e0-93f4-3595ba7977c9" providerId="ADAL" clId="{346DA06C-C98B-452C-8A34-8F7A6811DC08}" dt="2022-09-21T17:17:33.871" v="3412"/>
          <ac:inkMkLst>
            <pc:docMk/>
            <pc:sldMk cId="2349371857" sldId="257"/>
            <ac:inkMk id="15" creationId="{D1B2C4F1-4BB2-BF82-C9B4-C54A5960FD5C}"/>
          </ac:inkMkLst>
        </pc:inkChg>
        <pc:inkChg chg="add">
          <ac:chgData name="InProTEd" userId="7e0dedf4-1993-45e0-93f4-3595ba7977c9" providerId="ADAL" clId="{346DA06C-C98B-452C-8A34-8F7A6811DC08}" dt="2022-09-21T17:17:36.526" v="3413" actId="9405"/>
          <ac:inkMkLst>
            <pc:docMk/>
            <pc:sldMk cId="2349371857" sldId="257"/>
            <ac:inkMk id="16" creationId="{BC6FE20F-A311-6795-3586-516AAF964ED8}"/>
          </ac:inkMkLst>
        </pc:inkChg>
        <pc:inkChg chg="add">
          <ac:chgData name="InProTEd" userId="7e0dedf4-1993-45e0-93f4-3595ba7977c9" providerId="ADAL" clId="{346DA06C-C98B-452C-8A34-8F7A6811DC08}" dt="2022-09-21T17:17:42.589" v="3414" actId="9405"/>
          <ac:inkMkLst>
            <pc:docMk/>
            <pc:sldMk cId="2349371857" sldId="257"/>
            <ac:inkMk id="17" creationId="{87D4C58A-134E-5AD6-643A-ABC1FF7E19F8}"/>
          </ac:inkMkLst>
        </pc:inkChg>
        <pc:inkChg chg="add">
          <ac:chgData name="InProTEd" userId="7e0dedf4-1993-45e0-93f4-3595ba7977c9" providerId="ADAL" clId="{346DA06C-C98B-452C-8A34-8F7A6811DC08}" dt="2022-09-21T17:17:50.638" v="3415" actId="9405"/>
          <ac:inkMkLst>
            <pc:docMk/>
            <pc:sldMk cId="2349371857" sldId="257"/>
            <ac:inkMk id="18" creationId="{E2A77936-1678-60F2-4EDA-51E38309EAB8}"/>
          </ac:inkMkLst>
        </pc:inkChg>
        <pc:inkChg chg="add">
          <ac:chgData name="InProTEd" userId="7e0dedf4-1993-45e0-93f4-3595ba7977c9" providerId="ADAL" clId="{346DA06C-C98B-452C-8A34-8F7A6811DC08}" dt="2022-09-21T17:18:04.069" v="3418" actId="9405"/>
          <ac:inkMkLst>
            <pc:docMk/>
            <pc:sldMk cId="2349371857" sldId="257"/>
            <ac:inkMk id="19" creationId="{77A1BCED-5777-975E-3971-4F2EAB582F24}"/>
          </ac:inkMkLst>
        </pc:inkChg>
      </pc:sldChg>
      <pc:sldChg chg="addSp delSp modSp del mod delAnim">
        <pc:chgData name="InProTEd" userId="7e0dedf4-1993-45e0-93f4-3595ba7977c9" providerId="ADAL" clId="{346DA06C-C98B-452C-8A34-8F7A6811DC08}" dt="2022-09-21T16:05:44.603" v="813" actId="2696"/>
        <pc:sldMkLst>
          <pc:docMk/>
          <pc:sldMk cId="3796149266" sldId="258"/>
        </pc:sldMkLst>
        <pc:spChg chg="mod">
          <ac:chgData name="InProTEd" userId="7e0dedf4-1993-45e0-93f4-3595ba7977c9" providerId="ADAL" clId="{346DA06C-C98B-452C-8A34-8F7A6811DC08}" dt="2022-09-21T15:27:47.329" v="357" actId="20577"/>
          <ac:spMkLst>
            <pc:docMk/>
            <pc:sldMk cId="3796149266" sldId="258"/>
            <ac:spMk id="2" creationId="{14F13C8B-06EE-B040-5617-0D4024C5CFFD}"/>
          </ac:spMkLst>
        </pc:spChg>
        <pc:spChg chg="del">
          <ac:chgData name="InProTEd" userId="7e0dedf4-1993-45e0-93f4-3595ba7977c9" providerId="ADAL" clId="{346DA06C-C98B-452C-8A34-8F7A6811DC08}" dt="2022-09-21T15:27:21.932" v="296" actId="478"/>
          <ac:spMkLst>
            <pc:docMk/>
            <pc:sldMk cId="3796149266" sldId="258"/>
            <ac:spMk id="3" creationId="{835686D4-0C43-0652-9281-AE1F88637171}"/>
          </ac:spMkLst>
        </pc:spChg>
        <pc:spChg chg="add del mod">
          <ac:chgData name="InProTEd" userId="7e0dedf4-1993-45e0-93f4-3595ba7977c9" providerId="ADAL" clId="{346DA06C-C98B-452C-8A34-8F7A6811DC08}" dt="2022-09-21T15:27:28.475" v="297" actId="478"/>
          <ac:spMkLst>
            <pc:docMk/>
            <pc:sldMk cId="3796149266" sldId="258"/>
            <ac:spMk id="6" creationId="{6AC6EEE5-EF48-860B-6E41-B674ECFF1E75}"/>
          </ac:spMkLst>
        </pc:spChg>
        <pc:graphicFrameChg chg="del">
          <ac:chgData name="InProTEd" userId="7e0dedf4-1993-45e0-93f4-3595ba7977c9" providerId="ADAL" clId="{346DA06C-C98B-452C-8A34-8F7A6811DC08}" dt="2022-09-21T15:27:21.932" v="296" actId="478"/>
          <ac:graphicFrameMkLst>
            <pc:docMk/>
            <pc:sldMk cId="3796149266" sldId="258"/>
            <ac:graphicFrameMk id="9" creationId="{7C8B201C-16AF-787E-C67D-0E8C5390B04C}"/>
          </ac:graphicFrameMkLst>
        </pc:graphicFrameChg>
        <pc:picChg chg="del">
          <ac:chgData name="InProTEd" userId="7e0dedf4-1993-45e0-93f4-3595ba7977c9" providerId="ADAL" clId="{346DA06C-C98B-452C-8A34-8F7A6811DC08}" dt="2022-09-21T15:27:13.194" v="295" actId="478"/>
          <ac:picMkLst>
            <pc:docMk/>
            <pc:sldMk cId="3796149266" sldId="258"/>
            <ac:picMk id="4" creationId="{C9CD8E38-2563-9E64-0066-89FEFF6BBECA}"/>
          </ac:picMkLst>
        </pc:picChg>
      </pc:sldChg>
      <pc:sldChg chg="new del">
        <pc:chgData name="InProTEd" userId="7e0dedf4-1993-45e0-93f4-3595ba7977c9" providerId="ADAL" clId="{346DA06C-C98B-452C-8A34-8F7A6811DC08}" dt="2022-09-21T15:32:20.748" v="359" actId="2696"/>
        <pc:sldMkLst>
          <pc:docMk/>
          <pc:sldMk cId="3791838392" sldId="259"/>
        </pc:sldMkLst>
      </pc:sldChg>
      <pc:sldChg chg="addSp modSp add mod">
        <pc:chgData name="InProTEd" userId="7e0dedf4-1993-45e0-93f4-3595ba7977c9" providerId="ADAL" clId="{346DA06C-C98B-452C-8A34-8F7A6811DC08}" dt="2022-09-21T19:22:50.512" v="8966" actId="113"/>
        <pc:sldMkLst>
          <pc:docMk/>
          <pc:sldMk cId="3826775271" sldId="259"/>
        </pc:sldMkLst>
        <pc:spChg chg="mod">
          <ac:chgData name="InProTEd" userId="7e0dedf4-1993-45e0-93f4-3595ba7977c9" providerId="ADAL" clId="{346DA06C-C98B-452C-8A34-8F7A6811DC08}" dt="2022-09-21T19:22:50.512" v="8966" actId="113"/>
          <ac:spMkLst>
            <pc:docMk/>
            <pc:sldMk cId="3826775271" sldId="259"/>
            <ac:spMk id="2" creationId="{14F13C8B-06EE-B040-5617-0D4024C5CFFD}"/>
          </ac:spMkLst>
        </pc:spChg>
        <pc:spChg chg="add mod">
          <ac:chgData name="InProTEd" userId="7e0dedf4-1993-45e0-93f4-3595ba7977c9" providerId="ADAL" clId="{346DA06C-C98B-452C-8A34-8F7A6811DC08}" dt="2022-09-21T18:12:38.180" v="7535" actId="20577"/>
          <ac:spMkLst>
            <pc:docMk/>
            <pc:sldMk cId="3826775271" sldId="259"/>
            <ac:spMk id="4" creationId="{6BE59ACB-854C-FE71-3598-9E1D9B1E0EB6}"/>
          </ac:spMkLst>
        </pc:spChg>
        <pc:graphicFrameChg chg="add mod modGraphic">
          <ac:chgData name="InProTEd" userId="7e0dedf4-1993-45e0-93f4-3595ba7977c9" providerId="ADAL" clId="{346DA06C-C98B-452C-8A34-8F7A6811DC08}" dt="2022-09-21T18:33:38.996" v="8064" actId="20577"/>
          <ac:graphicFrameMkLst>
            <pc:docMk/>
            <pc:sldMk cId="3826775271" sldId="259"/>
            <ac:graphicFrameMk id="3" creationId="{7AD26E90-E789-3B7E-04C1-2021DD71DB66}"/>
          </ac:graphicFrameMkLst>
        </pc:graphicFrameChg>
      </pc:sldChg>
      <pc:sldChg chg="add del">
        <pc:chgData name="InProTEd" userId="7e0dedf4-1993-45e0-93f4-3595ba7977c9" providerId="ADAL" clId="{346DA06C-C98B-452C-8A34-8F7A6811DC08}" dt="2022-09-21T15:55:43.768" v="724" actId="2696"/>
        <pc:sldMkLst>
          <pc:docMk/>
          <pc:sldMk cId="688167691" sldId="260"/>
        </pc:sldMkLst>
      </pc:sldChg>
      <pc:sldChg chg="addSp delSp modSp add del mod">
        <pc:chgData name="InProTEd" userId="7e0dedf4-1993-45e0-93f4-3595ba7977c9" providerId="ADAL" clId="{346DA06C-C98B-452C-8A34-8F7A6811DC08}" dt="2022-09-21T20:19:58.637" v="9203" actId="20577"/>
        <pc:sldMkLst>
          <pc:docMk/>
          <pc:sldMk cId="3844906142" sldId="260"/>
        </pc:sldMkLst>
        <pc:spChg chg="mod">
          <ac:chgData name="InProTEd" userId="7e0dedf4-1993-45e0-93f4-3595ba7977c9" providerId="ADAL" clId="{346DA06C-C98B-452C-8A34-8F7A6811DC08}" dt="2022-09-21T19:22:58.659" v="8979" actId="113"/>
          <ac:spMkLst>
            <pc:docMk/>
            <pc:sldMk cId="3844906142" sldId="260"/>
            <ac:spMk id="2" creationId="{14F13C8B-06EE-B040-5617-0D4024C5CFFD}"/>
          </ac:spMkLst>
        </pc:spChg>
        <pc:spChg chg="mod">
          <ac:chgData name="InProTEd" userId="7e0dedf4-1993-45e0-93f4-3595ba7977c9" providerId="ADAL" clId="{346DA06C-C98B-452C-8A34-8F7A6811DC08}" dt="2022-09-21T16:32:36.600" v="3132" actId="113"/>
          <ac:spMkLst>
            <pc:docMk/>
            <pc:sldMk cId="3844906142" sldId="260"/>
            <ac:spMk id="4" creationId="{6BE59ACB-854C-FE71-3598-9E1D9B1E0EB6}"/>
          </ac:spMkLst>
        </pc:spChg>
        <pc:spChg chg="add mod">
          <ac:chgData name="InProTEd" userId="7e0dedf4-1993-45e0-93f4-3595ba7977c9" providerId="ADAL" clId="{346DA06C-C98B-452C-8A34-8F7A6811DC08}" dt="2022-09-21T20:19:58.637" v="9203" actId="20577"/>
          <ac:spMkLst>
            <pc:docMk/>
            <pc:sldMk cId="3844906142" sldId="260"/>
            <ac:spMk id="14" creationId="{F3D9723A-DF2D-3D41-380C-CF9594A0036A}"/>
          </ac:spMkLst>
        </pc:spChg>
        <pc:graphicFrameChg chg="mod modGraphic">
          <ac:chgData name="InProTEd" userId="7e0dedf4-1993-45e0-93f4-3595ba7977c9" providerId="ADAL" clId="{346DA06C-C98B-452C-8A34-8F7A6811DC08}" dt="2022-09-21T19:27:14.598" v="9108" actId="20577"/>
          <ac:graphicFrameMkLst>
            <pc:docMk/>
            <pc:sldMk cId="3844906142" sldId="260"/>
            <ac:graphicFrameMk id="3" creationId="{7AD26E90-E789-3B7E-04C1-2021DD71DB66}"/>
          </ac:graphicFrameMkLst>
        </pc:graphicFrameChg>
        <pc:graphicFrameChg chg="add mod ord modGraphic">
          <ac:chgData name="InProTEd" userId="7e0dedf4-1993-45e0-93f4-3595ba7977c9" providerId="ADAL" clId="{346DA06C-C98B-452C-8A34-8F7A6811DC08}" dt="2022-09-21T20:19:42.818" v="9194" actId="14100"/>
          <ac:graphicFrameMkLst>
            <pc:docMk/>
            <pc:sldMk cId="3844906142" sldId="260"/>
            <ac:graphicFrameMk id="13" creationId="{45046316-F2DD-41AB-F390-A350A907B586}"/>
          </ac:graphicFrameMkLst>
        </pc:graphicFrameChg>
        <pc:picChg chg="add del mod">
          <ac:chgData name="InProTEd" userId="7e0dedf4-1993-45e0-93f4-3595ba7977c9" providerId="ADAL" clId="{346DA06C-C98B-452C-8A34-8F7A6811DC08}" dt="2022-09-21T20:17:41.316" v="9111" actId="478"/>
          <ac:picMkLst>
            <pc:docMk/>
            <pc:sldMk cId="3844906142" sldId="260"/>
            <ac:picMk id="6" creationId="{B3BDB192-58EF-73A4-F25C-9A24B5C9727D}"/>
          </ac:picMkLst>
        </pc:picChg>
        <pc:picChg chg="add mod">
          <ac:chgData name="InProTEd" userId="7e0dedf4-1993-45e0-93f4-3595ba7977c9" providerId="ADAL" clId="{346DA06C-C98B-452C-8A34-8F7A6811DC08}" dt="2022-09-21T20:18:41.497" v="9121" actId="1076"/>
          <ac:picMkLst>
            <pc:docMk/>
            <pc:sldMk cId="3844906142" sldId="260"/>
            <ac:picMk id="8" creationId="{5BE77E31-949C-27A6-334D-2780A70BF178}"/>
          </ac:picMkLst>
        </pc:picChg>
        <pc:picChg chg="add mod">
          <ac:chgData name="InProTEd" userId="7e0dedf4-1993-45e0-93f4-3595ba7977c9" providerId="ADAL" clId="{346DA06C-C98B-452C-8A34-8F7A6811DC08}" dt="2022-09-21T20:18:47.392" v="9124" actId="1076"/>
          <ac:picMkLst>
            <pc:docMk/>
            <pc:sldMk cId="3844906142" sldId="260"/>
            <ac:picMk id="10" creationId="{A5346611-8917-A727-A83B-DE08A7C3BFFA}"/>
          </ac:picMkLst>
        </pc:picChg>
        <pc:picChg chg="add del">
          <ac:chgData name="InProTEd" userId="7e0dedf4-1993-45e0-93f4-3595ba7977c9" providerId="ADAL" clId="{346DA06C-C98B-452C-8A34-8F7A6811DC08}" dt="2022-09-21T20:18:15.995" v="9117" actId="22"/>
          <ac:picMkLst>
            <pc:docMk/>
            <pc:sldMk cId="3844906142" sldId="260"/>
            <ac:picMk id="12" creationId="{4085E332-1308-9513-13EF-35938B4FA012}"/>
          </ac:picMkLst>
        </pc:picChg>
      </pc:sldChg>
      <pc:sldChg chg="delSp modSp add mod">
        <pc:chgData name="InProTEd" userId="7e0dedf4-1993-45e0-93f4-3595ba7977c9" providerId="ADAL" clId="{346DA06C-C98B-452C-8A34-8F7A6811DC08}" dt="2022-09-21T20:30:23.226" v="9252" actId="20577"/>
        <pc:sldMkLst>
          <pc:docMk/>
          <pc:sldMk cId="3041655899" sldId="261"/>
        </pc:sldMkLst>
        <pc:spChg chg="mod">
          <ac:chgData name="InProTEd" userId="7e0dedf4-1993-45e0-93f4-3595ba7977c9" providerId="ADAL" clId="{346DA06C-C98B-452C-8A34-8F7A6811DC08}" dt="2022-09-21T17:46:02.846" v="5580" actId="20577"/>
          <ac:spMkLst>
            <pc:docMk/>
            <pc:sldMk cId="3041655899" sldId="261"/>
            <ac:spMk id="2" creationId="{14F13C8B-06EE-B040-5617-0D4024C5CFFD}"/>
          </ac:spMkLst>
        </pc:spChg>
        <pc:spChg chg="mod">
          <ac:chgData name="InProTEd" userId="7e0dedf4-1993-45e0-93f4-3595ba7977c9" providerId="ADAL" clId="{346DA06C-C98B-452C-8A34-8F7A6811DC08}" dt="2022-09-21T20:30:23.226" v="9252" actId="20577"/>
          <ac:spMkLst>
            <pc:docMk/>
            <pc:sldMk cId="3041655899" sldId="261"/>
            <ac:spMk id="3" creationId="{835686D4-0C43-0652-9281-AE1F88637171}"/>
          </ac:spMkLst>
        </pc:spChg>
        <pc:spChg chg="del">
          <ac:chgData name="InProTEd" userId="7e0dedf4-1993-45e0-93f4-3595ba7977c9" providerId="ADAL" clId="{346DA06C-C98B-452C-8A34-8F7A6811DC08}" dt="2022-09-21T17:19:12.585" v="3421" actId="478"/>
          <ac:spMkLst>
            <pc:docMk/>
            <pc:sldMk cId="3041655899" sldId="261"/>
            <ac:spMk id="10" creationId="{EEA42EEB-4F5E-6709-DB64-85E687828E1D}"/>
          </ac:spMkLst>
        </pc:spChg>
        <pc:picChg chg="del">
          <ac:chgData name="InProTEd" userId="7e0dedf4-1993-45e0-93f4-3595ba7977c9" providerId="ADAL" clId="{346DA06C-C98B-452C-8A34-8F7A6811DC08}" dt="2022-09-21T17:19:06.603" v="3420" actId="478"/>
          <ac:picMkLst>
            <pc:docMk/>
            <pc:sldMk cId="3041655899" sldId="261"/>
            <ac:picMk id="5" creationId="{15E4CDF9-1C2B-1B74-3C92-3271FA05C76B}"/>
          </ac:picMkLst>
        </pc:picChg>
        <pc:picChg chg="del">
          <ac:chgData name="InProTEd" userId="7e0dedf4-1993-45e0-93f4-3595ba7977c9" providerId="ADAL" clId="{346DA06C-C98B-452C-8A34-8F7A6811DC08}" dt="2022-09-21T17:19:06.603" v="3420" actId="478"/>
          <ac:picMkLst>
            <pc:docMk/>
            <pc:sldMk cId="3041655899" sldId="261"/>
            <ac:picMk id="8" creationId="{CD78BA15-7F37-9D3B-F02B-AAC4886A2252}"/>
          </ac:picMkLst>
        </pc:picChg>
        <pc:inkChg chg="del">
          <ac:chgData name="InProTEd" userId="7e0dedf4-1993-45e0-93f4-3595ba7977c9" providerId="ADAL" clId="{346DA06C-C98B-452C-8A34-8F7A6811DC08}" dt="2022-09-21T17:19:12.585" v="3421" actId="478"/>
          <ac:inkMkLst>
            <pc:docMk/>
            <pc:sldMk cId="3041655899" sldId="261"/>
            <ac:inkMk id="12" creationId="{6B5BC82F-AD53-D60B-BABC-FB90BA69AAF4}"/>
          </ac:inkMkLst>
        </pc:inkChg>
        <pc:inkChg chg="del">
          <ac:chgData name="InProTEd" userId="7e0dedf4-1993-45e0-93f4-3595ba7977c9" providerId="ADAL" clId="{346DA06C-C98B-452C-8A34-8F7A6811DC08}" dt="2022-09-21T17:19:12.585" v="3421" actId="478"/>
          <ac:inkMkLst>
            <pc:docMk/>
            <pc:sldMk cId="3041655899" sldId="261"/>
            <ac:inkMk id="13" creationId="{B605BED0-77E3-81EC-4CE0-D51C68D70C5A}"/>
          </ac:inkMkLst>
        </pc:inkChg>
        <pc:inkChg chg="del">
          <ac:chgData name="InProTEd" userId="7e0dedf4-1993-45e0-93f4-3595ba7977c9" providerId="ADAL" clId="{346DA06C-C98B-452C-8A34-8F7A6811DC08}" dt="2022-09-21T17:19:12.585" v="3421" actId="478"/>
          <ac:inkMkLst>
            <pc:docMk/>
            <pc:sldMk cId="3041655899" sldId="261"/>
            <ac:inkMk id="16" creationId="{BC6FE20F-A311-6795-3586-516AAF964ED8}"/>
          </ac:inkMkLst>
        </pc:inkChg>
        <pc:inkChg chg="del">
          <ac:chgData name="InProTEd" userId="7e0dedf4-1993-45e0-93f4-3595ba7977c9" providerId="ADAL" clId="{346DA06C-C98B-452C-8A34-8F7A6811DC08}" dt="2022-09-21T17:19:12.585" v="3421" actId="478"/>
          <ac:inkMkLst>
            <pc:docMk/>
            <pc:sldMk cId="3041655899" sldId="261"/>
            <ac:inkMk id="17" creationId="{87D4C58A-134E-5AD6-643A-ABC1FF7E19F8}"/>
          </ac:inkMkLst>
        </pc:inkChg>
        <pc:inkChg chg="del">
          <ac:chgData name="InProTEd" userId="7e0dedf4-1993-45e0-93f4-3595ba7977c9" providerId="ADAL" clId="{346DA06C-C98B-452C-8A34-8F7A6811DC08}" dt="2022-09-21T17:19:12.585" v="3421" actId="478"/>
          <ac:inkMkLst>
            <pc:docMk/>
            <pc:sldMk cId="3041655899" sldId="261"/>
            <ac:inkMk id="18" creationId="{E2A77936-1678-60F2-4EDA-51E38309EAB8}"/>
          </ac:inkMkLst>
        </pc:inkChg>
        <pc:inkChg chg="del">
          <ac:chgData name="InProTEd" userId="7e0dedf4-1993-45e0-93f4-3595ba7977c9" providerId="ADAL" clId="{346DA06C-C98B-452C-8A34-8F7A6811DC08}" dt="2022-09-21T17:19:12.585" v="3421" actId="478"/>
          <ac:inkMkLst>
            <pc:docMk/>
            <pc:sldMk cId="3041655899" sldId="261"/>
            <ac:inkMk id="19" creationId="{77A1BCED-5777-975E-3971-4F2EAB582F24}"/>
          </ac:inkMkLst>
        </pc:inkChg>
      </pc:sldChg>
      <pc:sldChg chg="addSp delSp modSp add mod">
        <pc:chgData name="InProTEd" userId="7e0dedf4-1993-45e0-93f4-3595ba7977c9" providerId="ADAL" clId="{346DA06C-C98B-452C-8A34-8F7A6811DC08}" dt="2022-09-21T19:23:08.657" v="8991" actId="113"/>
        <pc:sldMkLst>
          <pc:docMk/>
          <pc:sldMk cId="1379127640" sldId="262"/>
        </pc:sldMkLst>
        <pc:spChg chg="mod">
          <ac:chgData name="InProTEd" userId="7e0dedf4-1993-45e0-93f4-3595ba7977c9" providerId="ADAL" clId="{346DA06C-C98B-452C-8A34-8F7A6811DC08}" dt="2022-09-21T19:23:08.657" v="8991" actId="113"/>
          <ac:spMkLst>
            <pc:docMk/>
            <pc:sldMk cId="1379127640" sldId="262"/>
            <ac:spMk id="2" creationId="{14F13C8B-06EE-B040-5617-0D4024C5CFFD}"/>
          </ac:spMkLst>
        </pc:spChg>
        <pc:spChg chg="mod">
          <ac:chgData name="InProTEd" userId="7e0dedf4-1993-45e0-93f4-3595ba7977c9" providerId="ADAL" clId="{346DA06C-C98B-452C-8A34-8F7A6811DC08}" dt="2022-09-21T19:03:06.755" v="8507" actId="20577"/>
          <ac:spMkLst>
            <pc:docMk/>
            <pc:sldMk cId="1379127640" sldId="262"/>
            <ac:spMk id="4" creationId="{6BE59ACB-854C-FE71-3598-9E1D9B1E0EB6}"/>
          </ac:spMkLst>
        </pc:spChg>
        <pc:spChg chg="add del mod">
          <ac:chgData name="InProTEd" userId="7e0dedf4-1993-45e0-93f4-3595ba7977c9" providerId="ADAL" clId="{346DA06C-C98B-452C-8A34-8F7A6811DC08}" dt="2022-09-21T18:39:00.525" v="8225" actId="478"/>
          <ac:spMkLst>
            <pc:docMk/>
            <pc:sldMk cId="1379127640" sldId="262"/>
            <ac:spMk id="5" creationId="{6BAC6DEC-74DF-17B8-9F58-09CD17F7AE49}"/>
          </ac:spMkLst>
        </pc:spChg>
        <pc:spChg chg="add del mod">
          <ac:chgData name="InProTEd" userId="7e0dedf4-1993-45e0-93f4-3595ba7977c9" providerId="ADAL" clId="{346DA06C-C98B-452C-8A34-8F7A6811DC08}" dt="2022-09-21T19:03:11.893" v="8508" actId="478"/>
          <ac:spMkLst>
            <pc:docMk/>
            <pc:sldMk cId="1379127640" sldId="262"/>
            <ac:spMk id="16" creationId="{92D5C7C5-AAAA-26EE-7B90-072D0D1E1CE3}"/>
          </ac:spMkLst>
        </pc:spChg>
        <pc:graphicFrameChg chg="del">
          <ac:chgData name="InProTEd" userId="7e0dedf4-1993-45e0-93f4-3595ba7977c9" providerId="ADAL" clId="{346DA06C-C98B-452C-8A34-8F7A6811DC08}" dt="2022-09-21T18:35:01.290" v="8082" actId="478"/>
          <ac:graphicFrameMkLst>
            <pc:docMk/>
            <pc:sldMk cId="1379127640" sldId="262"/>
            <ac:graphicFrameMk id="3" creationId="{7AD26E90-E789-3B7E-04C1-2021DD71DB66}"/>
          </ac:graphicFrameMkLst>
        </pc:graphicFrameChg>
        <pc:graphicFrameChg chg="add del mod ord modGraphic">
          <ac:chgData name="InProTEd" userId="7e0dedf4-1993-45e0-93f4-3595ba7977c9" providerId="ADAL" clId="{346DA06C-C98B-452C-8A34-8F7A6811DC08}" dt="2022-09-21T19:09:13.514" v="8794" actId="14734"/>
          <ac:graphicFrameMkLst>
            <pc:docMk/>
            <pc:sldMk cId="1379127640" sldId="262"/>
            <ac:graphicFrameMk id="17" creationId="{73ADC799-F7ED-FF34-25B2-16193A4737C9}"/>
          </ac:graphicFrameMkLst>
        </pc:graphicFrameChg>
        <pc:graphicFrameChg chg="add mod ord modGraphic">
          <ac:chgData name="InProTEd" userId="7e0dedf4-1993-45e0-93f4-3595ba7977c9" providerId="ADAL" clId="{346DA06C-C98B-452C-8A34-8F7A6811DC08}" dt="2022-09-21T19:09:30.277" v="8821" actId="20577"/>
          <ac:graphicFrameMkLst>
            <pc:docMk/>
            <pc:sldMk cId="1379127640" sldId="262"/>
            <ac:graphicFrameMk id="21" creationId="{22D1F88F-DB0C-9114-FE5D-8532836BAB39}"/>
          </ac:graphicFrameMkLst>
        </pc:graphicFrameChg>
        <pc:picChg chg="add del mod">
          <ac:chgData name="InProTEd" userId="7e0dedf4-1993-45e0-93f4-3595ba7977c9" providerId="ADAL" clId="{346DA06C-C98B-452C-8A34-8F7A6811DC08}" dt="2022-09-21T18:40:24.780" v="8228" actId="478"/>
          <ac:picMkLst>
            <pc:docMk/>
            <pc:sldMk cId="1379127640" sldId="262"/>
            <ac:picMk id="7" creationId="{7EE1B44C-A993-E0A9-6320-E6A9AF1C972C}"/>
          </ac:picMkLst>
        </pc:picChg>
        <pc:picChg chg="add del mod">
          <ac:chgData name="InProTEd" userId="7e0dedf4-1993-45e0-93f4-3595ba7977c9" providerId="ADAL" clId="{346DA06C-C98B-452C-8A34-8F7A6811DC08}" dt="2022-09-21T19:04:53.590" v="8653" actId="21"/>
          <ac:picMkLst>
            <pc:docMk/>
            <pc:sldMk cId="1379127640" sldId="262"/>
            <ac:picMk id="9" creationId="{E7E99BAF-E133-0D05-6D85-C74579CEA397}"/>
          </ac:picMkLst>
        </pc:picChg>
        <pc:picChg chg="add mod">
          <ac:chgData name="InProTEd" userId="7e0dedf4-1993-45e0-93f4-3595ba7977c9" providerId="ADAL" clId="{346DA06C-C98B-452C-8A34-8F7A6811DC08}" dt="2022-09-21T19:08:24.134" v="8780" actId="1037"/>
          <ac:picMkLst>
            <pc:docMk/>
            <pc:sldMk cId="1379127640" sldId="262"/>
            <ac:picMk id="11" creationId="{E3CF3441-D6BD-28FC-FDC6-A2ED9493322C}"/>
          </ac:picMkLst>
        </pc:picChg>
        <pc:picChg chg="add mod">
          <ac:chgData name="InProTEd" userId="7e0dedf4-1993-45e0-93f4-3595ba7977c9" providerId="ADAL" clId="{346DA06C-C98B-452C-8A34-8F7A6811DC08}" dt="2022-09-21T19:08:17.993" v="8765" actId="1076"/>
          <ac:picMkLst>
            <pc:docMk/>
            <pc:sldMk cId="1379127640" sldId="262"/>
            <ac:picMk id="13" creationId="{A17AA3FC-20ED-DAF9-4A17-D185A7640F19}"/>
          </ac:picMkLst>
        </pc:picChg>
        <pc:picChg chg="add mod">
          <ac:chgData name="InProTEd" userId="7e0dedf4-1993-45e0-93f4-3595ba7977c9" providerId="ADAL" clId="{346DA06C-C98B-452C-8A34-8F7A6811DC08}" dt="2022-09-21T19:08:21.097" v="8766" actId="1076"/>
          <ac:picMkLst>
            <pc:docMk/>
            <pc:sldMk cId="1379127640" sldId="262"/>
            <ac:picMk id="15" creationId="{D70B857D-EFCB-F10C-E0F1-E710671AA7C7}"/>
          </ac:picMkLst>
        </pc:picChg>
        <pc:picChg chg="add del mod">
          <ac:chgData name="InProTEd" userId="7e0dedf4-1993-45e0-93f4-3595ba7977c9" providerId="ADAL" clId="{346DA06C-C98B-452C-8A34-8F7A6811DC08}" dt="2022-09-21T19:04:38.558" v="8650"/>
          <ac:picMkLst>
            <pc:docMk/>
            <pc:sldMk cId="1379127640" sldId="262"/>
            <ac:picMk id="18" creationId="{60AA1D02-2272-3A91-F8A2-E3CFDA893C09}"/>
          </ac:picMkLst>
        </pc:picChg>
        <pc:picChg chg="add mod">
          <ac:chgData name="InProTEd" userId="7e0dedf4-1993-45e0-93f4-3595ba7977c9" providerId="ADAL" clId="{346DA06C-C98B-452C-8A34-8F7A6811DC08}" dt="2022-09-21T19:05:50.878" v="8665" actId="1076"/>
          <ac:picMkLst>
            <pc:docMk/>
            <pc:sldMk cId="1379127640" sldId="262"/>
            <ac:picMk id="19" creationId="{D06E21F8-0EEB-9A2D-442C-A748DD942EF7}"/>
          </ac:picMkLst>
        </pc:picChg>
        <pc:picChg chg="add del mod">
          <ac:chgData name="InProTEd" userId="7e0dedf4-1993-45e0-93f4-3595ba7977c9" providerId="ADAL" clId="{346DA06C-C98B-452C-8A34-8F7A6811DC08}" dt="2022-09-21T19:06:04.399" v="8669"/>
          <ac:picMkLst>
            <pc:docMk/>
            <pc:sldMk cId="1379127640" sldId="262"/>
            <ac:picMk id="20" creationId="{7A074E48-9F22-9508-B3EC-0281AA4EE8F0}"/>
          </ac:picMkLst>
        </pc:picChg>
      </pc:sldChg>
    </pc:docChg>
  </pc:docChgLst>
  <pc:docChgLst>
    <pc:chgData name="Florin Teodorescu" userId="5a9a629557a7747a" providerId="LiveId" clId="{AC4E15A4-52F8-4B2F-81C1-29C6B2DD9209}"/>
    <pc:docChg chg="undo custSel modSld">
      <pc:chgData name="Florin Teodorescu" userId="5a9a629557a7747a" providerId="LiveId" clId="{AC4E15A4-52F8-4B2F-81C1-29C6B2DD9209}" dt="2024-04-30T05:40:14.888" v="2" actId="20577"/>
      <pc:docMkLst>
        <pc:docMk/>
      </pc:docMkLst>
      <pc:sldChg chg="modSp mod">
        <pc:chgData name="Florin Teodorescu" userId="5a9a629557a7747a" providerId="LiveId" clId="{AC4E15A4-52F8-4B2F-81C1-29C6B2DD9209}" dt="2024-04-30T05:40:14.888" v="2" actId="20577"/>
        <pc:sldMkLst>
          <pc:docMk/>
          <pc:sldMk cId="3371108829" sldId="308"/>
        </pc:sldMkLst>
        <pc:spChg chg="mod">
          <ac:chgData name="Florin Teodorescu" userId="5a9a629557a7747a" providerId="LiveId" clId="{AC4E15A4-52F8-4B2F-81C1-29C6B2DD9209}" dt="2024-04-30T05:40:14.888" v="2" actId="20577"/>
          <ac:spMkLst>
            <pc:docMk/>
            <pc:sldMk cId="3371108829" sldId="308"/>
            <ac:spMk id="7" creationId="{DDD0B232-2B83-B939-948E-B7CB4B151A00}"/>
          </ac:spMkLst>
        </pc:spChg>
      </pc:sldChg>
    </pc:docChg>
  </pc:docChgLst>
  <pc:docChgLst>
    <pc:chgData name="Florin Teodorescu" userId="b0d868d7-309d-40b8-8e5b-d66bfe89ee87" providerId="ADAL" clId="{A6C59A00-4B97-4E9C-B55D-5E612D111724}"/>
    <pc:docChg chg="undo custSel modSld">
      <pc:chgData name="Florin Teodorescu" userId="b0d868d7-309d-40b8-8e5b-d66bfe89ee87" providerId="ADAL" clId="{A6C59A00-4B97-4E9C-B55D-5E612D111724}" dt="2023-02-03T07:00:11.779" v="3223" actId="1037"/>
      <pc:docMkLst>
        <pc:docMk/>
      </pc:docMkLst>
      <pc:sldChg chg="addSp modSp mod modShow">
        <pc:chgData name="Florin Teodorescu" userId="b0d868d7-309d-40b8-8e5b-d66bfe89ee87" providerId="ADAL" clId="{A6C59A00-4B97-4E9C-B55D-5E612D111724}" dt="2023-02-03T07:00:11.779" v="3223" actId="1037"/>
        <pc:sldMkLst>
          <pc:docMk/>
          <pc:sldMk cId="2822775787" sldId="290"/>
        </pc:sldMkLst>
        <pc:spChg chg="mod">
          <ac:chgData name="Florin Teodorescu" userId="b0d868d7-309d-40b8-8e5b-d66bfe89ee87" providerId="ADAL" clId="{A6C59A00-4B97-4E9C-B55D-5E612D111724}" dt="2023-02-03T06:59:19.245" v="3216" actId="20577"/>
          <ac:spMkLst>
            <pc:docMk/>
            <pc:sldMk cId="2822775787" sldId="290"/>
            <ac:spMk id="2" creationId="{4E77E3EA-EB9E-9877-A21C-9D35F89ED8B0}"/>
          </ac:spMkLst>
        </pc:spChg>
        <pc:spChg chg="mod">
          <ac:chgData name="Florin Teodorescu" userId="b0d868d7-309d-40b8-8e5b-d66bfe89ee87" providerId="ADAL" clId="{A6C59A00-4B97-4E9C-B55D-5E612D111724}" dt="2023-02-03T06:24:23.571" v="693" actId="14100"/>
          <ac:spMkLst>
            <pc:docMk/>
            <pc:sldMk cId="2822775787" sldId="290"/>
            <ac:spMk id="4" creationId="{8201439C-30F5-F056-7387-1346751E0115}"/>
          </ac:spMkLst>
        </pc:spChg>
        <pc:spChg chg="add mod ord">
          <ac:chgData name="Florin Teodorescu" userId="b0d868d7-309d-40b8-8e5b-d66bfe89ee87" providerId="ADAL" clId="{A6C59A00-4B97-4E9C-B55D-5E612D111724}" dt="2023-02-03T06:48:24.221" v="2328" actId="948"/>
          <ac:spMkLst>
            <pc:docMk/>
            <pc:sldMk cId="2822775787" sldId="290"/>
            <ac:spMk id="5" creationId="{342E044E-892F-BD67-1DD5-46AACA6C9D6A}"/>
          </ac:spMkLst>
        </pc:spChg>
        <pc:spChg chg="add mod">
          <ac:chgData name="Florin Teodorescu" userId="b0d868d7-309d-40b8-8e5b-d66bfe89ee87" providerId="ADAL" clId="{A6C59A00-4B97-4E9C-B55D-5E612D111724}" dt="2023-02-03T06:48:52.719" v="2372" actId="948"/>
          <ac:spMkLst>
            <pc:docMk/>
            <pc:sldMk cId="2822775787" sldId="290"/>
            <ac:spMk id="6" creationId="{98C82B3A-46BF-7B36-1528-40EFD1E3A3EE}"/>
          </ac:spMkLst>
        </pc:spChg>
        <pc:spChg chg="add mod">
          <ac:chgData name="Florin Teodorescu" userId="b0d868d7-309d-40b8-8e5b-d66bfe89ee87" providerId="ADAL" clId="{A6C59A00-4B97-4E9C-B55D-5E612D111724}" dt="2023-02-03T06:34:49.163" v="1434" actId="571"/>
          <ac:spMkLst>
            <pc:docMk/>
            <pc:sldMk cId="2822775787" sldId="290"/>
            <ac:spMk id="16" creationId="{9787067B-5D1E-7AC6-A234-590256E95118}"/>
          </ac:spMkLst>
        </pc:spChg>
        <pc:spChg chg="add mod">
          <ac:chgData name="Florin Teodorescu" userId="b0d868d7-309d-40b8-8e5b-d66bfe89ee87" providerId="ADAL" clId="{A6C59A00-4B97-4E9C-B55D-5E612D111724}" dt="2023-02-03T06:34:54.387" v="1436" actId="571"/>
          <ac:spMkLst>
            <pc:docMk/>
            <pc:sldMk cId="2822775787" sldId="290"/>
            <ac:spMk id="18" creationId="{AA6B8FE1-BDEF-B5FD-3DD0-704EC7BD767A}"/>
          </ac:spMkLst>
        </pc:spChg>
        <pc:spChg chg="add mod">
          <ac:chgData name="Florin Teodorescu" userId="b0d868d7-309d-40b8-8e5b-d66bfe89ee87" providerId="ADAL" clId="{A6C59A00-4B97-4E9C-B55D-5E612D111724}" dt="2023-02-03T06:53:50.359" v="3065" actId="108"/>
          <ac:spMkLst>
            <pc:docMk/>
            <pc:sldMk cId="2822775787" sldId="290"/>
            <ac:spMk id="21" creationId="{25357D5C-FE97-5065-FDED-D0D218BB4F1B}"/>
          </ac:spMkLst>
        </pc:spChg>
        <pc:spChg chg="add mod">
          <ac:chgData name="Florin Teodorescu" userId="b0d868d7-309d-40b8-8e5b-d66bfe89ee87" providerId="ADAL" clId="{A6C59A00-4B97-4E9C-B55D-5E612D111724}" dt="2023-02-03T06:59:45.323" v="3217" actId="113"/>
          <ac:spMkLst>
            <pc:docMk/>
            <pc:sldMk cId="2822775787" sldId="290"/>
            <ac:spMk id="23" creationId="{A6BEB9F4-6AA0-5619-F9CC-F05D425A0016}"/>
          </ac:spMkLst>
        </pc:spChg>
        <pc:spChg chg="mod">
          <ac:chgData name="Florin Teodorescu" userId="b0d868d7-309d-40b8-8e5b-d66bfe89ee87" providerId="ADAL" clId="{A6C59A00-4B97-4E9C-B55D-5E612D111724}" dt="2023-02-03T07:00:11.779" v="3223" actId="1037"/>
          <ac:spMkLst>
            <pc:docMk/>
            <pc:sldMk cId="2822775787" sldId="290"/>
            <ac:spMk id="54" creationId="{00000000-0000-0000-0000-000000000000}"/>
          </ac:spMkLst>
        </pc:spChg>
        <pc:spChg chg="mod ord">
          <ac:chgData name="Florin Teodorescu" userId="b0d868d7-309d-40b8-8e5b-d66bfe89ee87" providerId="ADAL" clId="{A6C59A00-4B97-4E9C-B55D-5E612D111724}" dt="2023-02-03T06:47:53.991" v="2310" actId="1076"/>
          <ac:spMkLst>
            <pc:docMk/>
            <pc:sldMk cId="2822775787" sldId="290"/>
            <ac:spMk id="55" creationId="{00000000-0000-0000-0000-000000000000}"/>
          </ac:spMkLst>
        </pc:spChg>
        <pc:grpChg chg="mod">
          <ac:chgData name="Florin Teodorescu" userId="b0d868d7-309d-40b8-8e5b-d66bfe89ee87" providerId="ADAL" clId="{A6C59A00-4B97-4E9C-B55D-5E612D111724}" dt="2023-02-03T06:56:46.808" v="3191" actId="1038"/>
          <ac:grpSpMkLst>
            <pc:docMk/>
            <pc:sldMk cId="2822775787" sldId="290"/>
            <ac:grpSpMk id="12" creationId="{732B006C-9F5D-4019-937D-965641C2B8FB}"/>
          </ac:grpSpMkLst>
        </pc:grpChg>
        <pc:picChg chg="add mod">
          <ac:chgData name="Florin Teodorescu" userId="b0d868d7-309d-40b8-8e5b-d66bfe89ee87" providerId="ADAL" clId="{A6C59A00-4B97-4E9C-B55D-5E612D111724}" dt="2023-02-03T06:48:32.228" v="2343" actId="1036"/>
          <ac:picMkLst>
            <pc:docMk/>
            <pc:sldMk cId="2822775787" sldId="290"/>
            <ac:picMk id="8" creationId="{033D7FEC-CD0C-7927-87C8-6ED84E5B3621}"/>
          </ac:picMkLst>
        </pc:picChg>
        <pc:picChg chg="add mod">
          <ac:chgData name="Florin Teodorescu" userId="b0d868d7-309d-40b8-8e5b-d66bfe89ee87" providerId="ADAL" clId="{A6C59A00-4B97-4E9C-B55D-5E612D111724}" dt="2023-02-03T06:48:32.228" v="2343" actId="1036"/>
          <ac:picMkLst>
            <pc:docMk/>
            <pc:sldMk cId="2822775787" sldId="290"/>
            <ac:picMk id="15" creationId="{DD83F93C-BD4E-8279-968F-B459409A207E}"/>
          </ac:picMkLst>
        </pc:picChg>
        <pc:cxnChg chg="mod">
          <ac:chgData name="Florin Teodorescu" userId="b0d868d7-309d-40b8-8e5b-d66bfe89ee87" providerId="ADAL" clId="{A6C59A00-4B97-4E9C-B55D-5E612D111724}" dt="2023-02-03T06:48:38.992" v="2356" actId="1035"/>
          <ac:cxnSpMkLst>
            <pc:docMk/>
            <pc:sldMk cId="2822775787" sldId="290"/>
            <ac:cxnSpMk id="3" creationId="{CFD35ABE-40B3-4901-AB2A-385D219F4F05}"/>
          </ac:cxnSpMkLst>
        </pc:cxnChg>
        <pc:cxnChg chg="add mod">
          <ac:chgData name="Florin Teodorescu" userId="b0d868d7-309d-40b8-8e5b-d66bfe89ee87" providerId="ADAL" clId="{A6C59A00-4B97-4E9C-B55D-5E612D111724}" dt="2023-02-03T06:34:49.163" v="1434" actId="571"/>
          <ac:cxnSpMkLst>
            <pc:docMk/>
            <pc:sldMk cId="2822775787" sldId="290"/>
            <ac:cxnSpMk id="17" creationId="{097F35D0-559F-3183-B84B-2C4DB7EC3D58}"/>
          </ac:cxnSpMkLst>
        </pc:cxnChg>
        <pc:cxnChg chg="add mod">
          <ac:chgData name="Florin Teodorescu" userId="b0d868d7-309d-40b8-8e5b-d66bfe89ee87" providerId="ADAL" clId="{A6C59A00-4B97-4E9C-B55D-5E612D111724}" dt="2023-02-03T06:34:54.387" v="1436" actId="571"/>
          <ac:cxnSpMkLst>
            <pc:docMk/>
            <pc:sldMk cId="2822775787" sldId="290"/>
            <ac:cxnSpMk id="19" creationId="{84B05F28-C5F8-57AD-FD8F-FA121A19E4A1}"/>
          </ac:cxnSpMkLst>
        </pc:cxnChg>
        <pc:cxnChg chg="add mod">
          <ac:chgData name="Florin Teodorescu" userId="b0d868d7-309d-40b8-8e5b-d66bfe89ee87" providerId="ADAL" clId="{A6C59A00-4B97-4E9C-B55D-5E612D111724}" dt="2023-02-03T06:48:58.412" v="2399" actId="1036"/>
          <ac:cxnSpMkLst>
            <pc:docMk/>
            <pc:sldMk cId="2822775787" sldId="290"/>
            <ac:cxnSpMk id="20" creationId="{948B8D1F-D7B5-19A4-9DF4-79C5387381F0}"/>
          </ac:cxnSpMkLst>
        </pc:cxnChg>
        <pc:cxnChg chg="add mod">
          <ac:chgData name="Florin Teodorescu" userId="b0d868d7-309d-40b8-8e5b-d66bfe89ee87" providerId="ADAL" clId="{A6C59A00-4B97-4E9C-B55D-5E612D111724}" dt="2023-02-03T06:49:37.548" v="2483" actId="1038"/>
          <ac:cxnSpMkLst>
            <pc:docMk/>
            <pc:sldMk cId="2822775787" sldId="290"/>
            <ac:cxnSpMk id="22" creationId="{3EB5C313-D718-AEBE-7889-65E3BA8670DF}"/>
          </ac:cxnSpMkLst>
        </pc:cxnChg>
      </pc:sldChg>
    </pc:docChg>
  </pc:docChgLst>
  <pc:docChgLst>
    <pc:chgData name="InProTEd" userId="7e0dedf4-1993-45e0-93f4-3595ba7977c9" providerId="ADAL" clId="{95EFCE63-44FE-46C0-9439-AE5B3762B979}"/>
    <pc:docChg chg="undo redo custSel addSld modSld">
      <pc:chgData name="InProTEd" userId="7e0dedf4-1993-45e0-93f4-3595ba7977c9" providerId="ADAL" clId="{95EFCE63-44FE-46C0-9439-AE5B3762B979}" dt="2022-11-10T05:29:10.005" v="13548" actId="14100"/>
      <pc:docMkLst>
        <pc:docMk/>
      </pc:docMkLst>
      <pc:sldChg chg="modSp mod">
        <pc:chgData name="InProTEd" userId="7e0dedf4-1993-45e0-93f4-3595ba7977c9" providerId="ADAL" clId="{95EFCE63-44FE-46C0-9439-AE5B3762B979}" dt="2022-11-09T19:15:17.333" v="5868" actId="113"/>
        <pc:sldMkLst>
          <pc:docMk/>
          <pc:sldMk cId="2861367701" sldId="256"/>
        </pc:sldMkLst>
        <pc:spChg chg="mod">
          <ac:chgData name="InProTEd" userId="7e0dedf4-1993-45e0-93f4-3595ba7977c9" providerId="ADAL" clId="{95EFCE63-44FE-46C0-9439-AE5B3762B979}" dt="2022-11-09T19:15:17.333" v="5868" actId="113"/>
          <ac:spMkLst>
            <pc:docMk/>
            <pc:sldMk cId="2861367701" sldId="256"/>
            <ac:spMk id="2" creationId="{022E8B21-AFB7-F9E4-ED69-4B40EFA04B03}"/>
          </ac:spMkLst>
        </pc:spChg>
        <pc:spChg chg="mod">
          <ac:chgData name="InProTEd" userId="7e0dedf4-1993-45e0-93f4-3595ba7977c9" providerId="ADAL" clId="{95EFCE63-44FE-46C0-9439-AE5B3762B979}" dt="2022-11-09T16:15:27.531" v="217" actId="14100"/>
          <ac:spMkLst>
            <pc:docMk/>
            <pc:sldMk cId="2861367701" sldId="256"/>
            <ac:spMk id="3" creationId="{60E8A63B-C7A4-376E-3F8B-C569C15C5850}"/>
          </ac:spMkLst>
        </pc:spChg>
      </pc:sldChg>
      <pc:sldChg chg="addSp delSp modSp mod">
        <pc:chgData name="InProTEd" userId="7e0dedf4-1993-45e0-93f4-3595ba7977c9" providerId="ADAL" clId="{95EFCE63-44FE-46C0-9439-AE5B3762B979}" dt="2022-11-10T05:29:10.005" v="13548" actId="14100"/>
        <pc:sldMkLst>
          <pc:docMk/>
          <pc:sldMk cId="2349371857" sldId="257"/>
        </pc:sldMkLst>
        <pc:spChg chg="del mod">
          <ac:chgData name="InProTEd" userId="7e0dedf4-1993-45e0-93f4-3595ba7977c9" providerId="ADAL" clId="{95EFCE63-44FE-46C0-9439-AE5B3762B979}" dt="2022-11-09T19:14:58.517" v="5852" actId="478"/>
          <ac:spMkLst>
            <pc:docMk/>
            <pc:sldMk cId="2349371857" sldId="257"/>
            <ac:spMk id="2" creationId="{14F13C8B-06EE-B040-5617-0D4024C5CFFD}"/>
          </ac:spMkLst>
        </pc:spChg>
        <pc:spChg chg="mod">
          <ac:chgData name="InProTEd" userId="7e0dedf4-1993-45e0-93f4-3595ba7977c9" providerId="ADAL" clId="{95EFCE63-44FE-46C0-9439-AE5B3762B979}" dt="2022-11-10T05:28:20.722" v="13540" actId="20577"/>
          <ac:spMkLst>
            <pc:docMk/>
            <pc:sldMk cId="2349371857" sldId="257"/>
            <ac:spMk id="3" creationId="{835686D4-0C43-0652-9281-AE1F88637171}"/>
          </ac:spMkLst>
        </pc:spChg>
        <pc:spChg chg="mod">
          <ac:chgData name="InProTEd" userId="7e0dedf4-1993-45e0-93f4-3595ba7977c9" providerId="ADAL" clId="{95EFCE63-44FE-46C0-9439-AE5B3762B979}" dt="2022-11-10T05:29:10.005" v="13548" actId="14100"/>
          <ac:spMkLst>
            <pc:docMk/>
            <pc:sldMk cId="2349371857" sldId="257"/>
            <ac:spMk id="6" creationId="{B2F98A87-57F0-9EAC-A8B5-910BB0E7921C}"/>
          </ac:spMkLst>
        </pc:spChg>
        <pc:spChg chg="add del mod">
          <ac:chgData name="InProTEd" userId="7e0dedf4-1993-45e0-93f4-3595ba7977c9" providerId="ADAL" clId="{95EFCE63-44FE-46C0-9439-AE5B3762B979}" dt="2022-11-09T19:15:02.497" v="5853" actId="478"/>
          <ac:spMkLst>
            <pc:docMk/>
            <pc:sldMk cId="2349371857" sldId="257"/>
            <ac:spMk id="10" creationId="{19FD9F93-45E8-BD04-E133-2351CBF9DAE0}"/>
          </ac:spMkLst>
        </pc:spChg>
        <pc:spChg chg="add mod">
          <ac:chgData name="InProTEd" userId="7e0dedf4-1993-45e0-93f4-3595ba7977c9" providerId="ADAL" clId="{95EFCE63-44FE-46C0-9439-AE5B3762B979}" dt="2022-11-09T19:15:27.386" v="5869" actId="1076"/>
          <ac:spMkLst>
            <pc:docMk/>
            <pc:sldMk cId="2349371857" sldId="257"/>
            <ac:spMk id="11" creationId="{C7907707-05F9-C3D9-4FE6-C85379E9AFA0}"/>
          </ac:spMkLst>
        </pc:spChg>
        <pc:spChg chg="add del mod">
          <ac:chgData name="InProTEd" userId="7e0dedf4-1993-45e0-93f4-3595ba7977c9" providerId="ADAL" clId="{95EFCE63-44FE-46C0-9439-AE5B3762B979}" dt="2022-11-09T20:07:43.303" v="7602" actId="478"/>
          <ac:spMkLst>
            <pc:docMk/>
            <pc:sldMk cId="2349371857" sldId="257"/>
            <ac:spMk id="16" creationId="{3DD8B4E9-1D63-F573-55ED-1D9CD3ABC349}"/>
          </ac:spMkLst>
        </pc:spChg>
        <pc:picChg chg="add del mod">
          <ac:chgData name="InProTEd" userId="7e0dedf4-1993-45e0-93f4-3595ba7977c9" providerId="ADAL" clId="{95EFCE63-44FE-46C0-9439-AE5B3762B979}" dt="2022-11-09T19:07:42.824" v="5536" actId="478"/>
          <ac:picMkLst>
            <pc:docMk/>
            <pc:sldMk cId="2349371857" sldId="257"/>
            <ac:picMk id="5" creationId="{07C1DDF9-992B-7521-15F5-1C120721E2EC}"/>
          </ac:picMkLst>
        </pc:picChg>
        <pc:picChg chg="del">
          <ac:chgData name="InProTEd" userId="7e0dedf4-1993-45e0-93f4-3595ba7977c9" providerId="ADAL" clId="{95EFCE63-44FE-46C0-9439-AE5B3762B979}" dt="2022-11-09T18:01:54.877" v="5120" actId="478"/>
          <ac:picMkLst>
            <pc:docMk/>
            <pc:sldMk cId="2349371857" sldId="257"/>
            <ac:picMk id="7" creationId="{EDF94804-2749-C010-D5EA-71C426DF2F99}"/>
          </ac:picMkLst>
        </pc:picChg>
        <pc:picChg chg="add del mod">
          <ac:chgData name="InProTEd" userId="7e0dedf4-1993-45e0-93f4-3595ba7977c9" providerId="ADAL" clId="{95EFCE63-44FE-46C0-9439-AE5B3762B979}" dt="2022-11-09T19:21:57.143" v="6061" actId="478"/>
          <ac:picMkLst>
            <pc:docMk/>
            <pc:sldMk cId="2349371857" sldId="257"/>
            <ac:picMk id="8" creationId="{0BFCBA09-AB4B-8532-6E79-E6596F032DCF}"/>
          </ac:picMkLst>
        </pc:picChg>
        <pc:picChg chg="del">
          <ac:chgData name="InProTEd" userId="7e0dedf4-1993-45e0-93f4-3595ba7977c9" providerId="ADAL" clId="{95EFCE63-44FE-46C0-9439-AE5B3762B979}" dt="2022-11-09T18:01:54.877" v="5120" actId="478"/>
          <ac:picMkLst>
            <pc:docMk/>
            <pc:sldMk cId="2349371857" sldId="257"/>
            <ac:picMk id="10" creationId="{61E9859B-6F1C-5C10-6B6E-BA2B9C4DE55B}"/>
          </ac:picMkLst>
        </pc:picChg>
        <pc:picChg chg="del">
          <ac:chgData name="InProTEd" userId="7e0dedf4-1993-45e0-93f4-3595ba7977c9" providerId="ADAL" clId="{95EFCE63-44FE-46C0-9439-AE5B3762B979}" dt="2022-11-09T18:01:54.877" v="5120" actId="478"/>
          <ac:picMkLst>
            <pc:docMk/>
            <pc:sldMk cId="2349371857" sldId="257"/>
            <ac:picMk id="12" creationId="{2C4E460E-0E1E-25E0-5CEF-7AF023953428}"/>
          </ac:picMkLst>
        </pc:picChg>
        <pc:picChg chg="add mod">
          <ac:chgData name="InProTEd" userId="7e0dedf4-1993-45e0-93f4-3595ba7977c9" providerId="ADAL" clId="{95EFCE63-44FE-46C0-9439-AE5B3762B979}" dt="2022-11-09T20:08:23.381" v="7618" actId="1038"/>
          <ac:picMkLst>
            <pc:docMk/>
            <pc:sldMk cId="2349371857" sldId="257"/>
            <ac:picMk id="13" creationId="{A0F9B4AF-16E8-39CB-1487-A1E44E409D4D}"/>
          </ac:picMkLst>
        </pc:picChg>
        <pc:picChg chg="del">
          <ac:chgData name="InProTEd" userId="7e0dedf4-1993-45e0-93f4-3595ba7977c9" providerId="ADAL" clId="{95EFCE63-44FE-46C0-9439-AE5B3762B979}" dt="2022-11-09T18:01:54.877" v="5120" actId="478"/>
          <ac:picMkLst>
            <pc:docMk/>
            <pc:sldMk cId="2349371857" sldId="257"/>
            <ac:picMk id="14" creationId="{563B9E93-0D63-9DEF-AD2E-778C73BB4553}"/>
          </ac:picMkLst>
        </pc:picChg>
        <pc:picChg chg="add mod">
          <ac:chgData name="InProTEd" userId="7e0dedf4-1993-45e0-93f4-3595ba7977c9" providerId="ADAL" clId="{95EFCE63-44FE-46C0-9439-AE5B3762B979}" dt="2022-11-09T20:08:02.556" v="7606" actId="1076"/>
          <ac:picMkLst>
            <pc:docMk/>
            <pc:sldMk cId="2349371857" sldId="257"/>
            <ac:picMk id="15" creationId="{F759BD76-0C61-A982-B677-D6969BA497E5}"/>
          </ac:picMkLst>
        </pc:picChg>
      </pc:sldChg>
      <pc:sldChg chg="addSp delSp modSp mod">
        <pc:chgData name="InProTEd" userId="7e0dedf4-1993-45e0-93f4-3595ba7977c9" providerId="ADAL" clId="{95EFCE63-44FE-46C0-9439-AE5B3762B979}" dt="2022-11-09T23:04:08.329" v="12700" actId="20577"/>
        <pc:sldMkLst>
          <pc:docMk/>
          <pc:sldMk cId="4204882599" sldId="304"/>
        </pc:sldMkLst>
        <pc:spChg chg="add mod">
          <ac:chgData name="InProTEd" userId="7e0dedf4-1993-45e0-93f4-3595ba7977c9" providerId="ADAL" clId="{95EFCE63-44FE-46C0-9439-AE5B3762B979}" dt="2022-11-09T20:16:33.124" v="7759" actId="20577"/>
          <ac:spMkLst>
            <pc:docMk/>
            <pc:sldMk cId="4204882599" sldId="304"/>
            <ac:spMk id="2" creationId="{8D8C8770-528C-B25B-3622-F9DA794C2A0C}"/>
          </ac:spMkLst>
        </pc:spChg>
        <pc:spChg chg="del mod">
          <ac:chgData name="InProTEd" userId="7e0dedf4-1993-45e0-93f4-3595ba7977c9" providerId="ADAL" clId="{95EFCE63-44FE-46C0-9439-AE5B3762B979}" dt="2022-11-09T20:16:29.001" v="7755" actId="478"/>
          <ac:spMkLst>
            <pc:docMk/>
            <pc:sldMk cId="4204882599" sldId="304"/>
            <ac:spMk id="11" creationId="{904E5785-C571-4E12-AAF0-1EB814B648EC}"/>
          </ac:spMkLst>
        </pc:spChg>
        <pc:spChg chg="del">
          <ac:chgData name="InProTEd" userId="7e0dedf4-1993-45e0-93f4-3595ba7977c9" providerId="ADAL" clId="{95EFCE63-44FE-46C0-9439-AE5B3762B979}" dt="2022-11-09T16:16:27.978" v="244" actId="478"/>
          <ac:spMkLst>
            <pc:docMk/>
            <pc:sldMk cId="4204882599" sldId="304"/>
            <ac:spMk id="12" creationId="{EA2C1C9E-5055-4C5F-A89D-05330A94849F}"/>
          </ac:spMkLst>
        </pc:spChg>
        <pc:graphicFrameChg chg="mod modGraphic">
          <ac:chgData name="InProTEd" userId="7e0dedf4-1993-45e0-93f4-3595ba7977c9" providerId="ADAL" clId="{95EFCE63-44FE-46C0-9439-AE5B3762B979}" dt="2022-11-09T22:24:10.787" v="12557" actId="20577"/>
          <ac:graphicFrameMkLst>
            <pc:docMk/>
            <pc:sldMk cId="4204882599" sldId="304"/>
            <ac:graphicFrameMk id="4" creationId="{2D1BD638-7FD8-4131-8E63-19DBC975E21A}"/>
          </ac:graphicFrameMkLst>
        </pc:graphicFrameChg>
        <pc:graphicFrameChg chg="add del mod modGraphic">
          <ac:chgData name="InProTEd" userId="7e0dedf4-1993-45e0-93f4-3595ba7977c9" providerId="ADAL" clId="{95EFCE63-44FE-46C0-9439-AE5B3762B979}" dt="2022-11-09T23:04:08.329" v="12700" actId="20577"/>
          <ac:graphicFrameMkLst>
            <pc:docMk/>
            <pc:sldMk cId="4204882599" sldId="304"/>
            <ac:graphicFrameMk id="68" creationId="{55D61BFE-4992-43D8-9BA6-BED5DE2E0247}"/>
          </ac:graphicFrameMkLst>
        </pc:graphicFrameChg>
        <pc:graphicFrameChg chg="del">
          <ac:chgData name="InProTEd" userId="7e0dedf4-1993-45e0-93f4-3595ba7977c9" providerId="ADAL" clId="{95EFCE63-44FE-46C0-9439-AE5B3762B979}" dt="2022-11-09T16:30:15.434" v="673" actId="478"/>
          <ac:graphicFrameMkLst>
            <pc:docMk/>
            <pc:sldMk cId="4204882599" sldId="304"/>
            <ac:graphicFrameMk id="71" creationId="{0617B317-5ECD-4C89-99AD-4CC68AABFD07}"/>
          </ac:graphicFrameMkLst>
        </pc:graphicFrameChg>
        <pc:graphicFrameChg chg="del">
          <ac:chgData name="InProTEd" userId="7e0dedf4-1993-45e0-93f4-3595ba7977c9" providerId="ADAL" clId="{95EFCE63-44FE-46C0-9439-AE5B3762B979}" dt="2022-11-09T16:30:15.434" v="673" actId="478"/>
          <ac:graphicFrameMkLst>
            <pc:docMk/>
            <pc:sldMk cId="4204882599" sldId="304"/>
            <ac:graphicFrameMk id="73" creationId="{D9FF0323-7AD2-4E07-9848-A89C139E88F8}"/>
          </ac:graphicFrameMkLst>
        </pc:graphicFrameChg>
      </pc:sldChg>
      <pc:sldChg chg="addSp delSp modSp add mod">
        <pc:chgData name="InProTEd" userId="7e0dedf4-1993-45e0-93f4-3595ba7977c9" providerId="ADAL" clId="{95EFCE63-44FE-46C0-9439-AE5B3762B979}" dt="2022-11-10T03:26:52.623" v="13277" actId="20577"/>
        <pc:sldMkLst>
          <pc:docMk/>
          <pc:sldMk cId="253324151" sldId="305"/>
        </pc:sldMkLst>
        <pc:spChg chg="add mod">
          <ac:chgData name="InProTEd" userId="7e0dedf4-1993-45e0-93f4-3595ba7977c9" providerId="ADAL" clId="{95EFCE63-44FE-46C0-9439-AE5B3762B979}" dt="2022-11-09T21:17:10.169" v="10419" actId="1035"/>
          <ac:spMkLst>
            <pc:docMk/>
            <pc:sldMk cId="253324151" sldId="305"/>
            <ac:spMk id="2" creationId="{99A1A7F4-F058-E1D0-5443-6884407BD27E}"/>
          </ac:spMkLst>
        </pc:spChg>
        <pc:spChg chg="mod">
          <ac:chgData name="InProTEd" userId="7e0dedf4-1993-45e0-93f4-3595ba7977c9" providerId="ADAL" clId="{95EFCE63-44FE-46C0-9439-AE5B3762B979}" dt="2022-11-10T03:19:55.309" v="13222" actId="20577"/>
          <ac:spMkLst>
            <pc:docMk/>
            <pc:sldMk cId="253324151" sldId="305"/>
            <ac:spMk id="3" creationId="{835686D4-0C43-0652-9281-AE1F88637171}"/>
          </ac:spMkLst>
        </pc:spChg>
        <pc:spChg chg="add mod">
          <ac:chgData name="InProTEd" userId="7e0dedf4-1993-45e0-93f4-3595ba7977c9" providerId="ADAL" clId="{95EFCE63-44FE-46C0-9439-AE5B3762B979}" dt="2022-11-10T03:20:21.824" v="13223" actId="20577"/>
          <ac:spMkLst>
            <pc:docMk/>
            <pc:sldMk cId="253324151" sldId="305"/>
            <ac:spMk id="4" creationId="{4C8D7BD3-B5B5-627C-B170-C0418FB711DE}"/>
          </ac:spMkLst>
        </pc:spChg>
        <pc:spChg chg="add mod">
          <ac:chgData name="InProTEd" userId="7e0dedf4-1993-45e0-93f4-3595ba7977c9" providerId="ADAL" clId="{95EFCE63-44FE-46C0-9439-AE5B3762B979}" dt="2022-11-09T21:16:43.593" v="10396" actId="1035"/>
          <ac:spMkLst>
            <pc:docMk/>
            <pc:sldMk cId="253324151" sldId="305"/>
            <ac:spMk id="5" creationId="{CE09DE93-D765-9988-1D0E-78442EE6F4D3}"/>
          </ac:spMkLst>
        </pc:spChg>
        <pc:spChg chg="del">
          <ac:chgData name="InProTEd" userId="7e0dedf4-1993-45e0-93f4-3595ba7977c9" providerId="ADAL" clId="{95EFCE63-44FE-46C0-9439-AE5B3762B979}" dt="2022-11-09T20:08:47.035" v="7632" actId="478"/>
          <ac:spMkLst>
            <pc:docMk/>
            <pc:sldMk cId="253324151" sldId="305"/>
            <ac:spMk id="6" creationId="{B2F98A87-57F0-9EAC-A8B5-910BB0E7921C}"/>
          </ac:spMkLst>
        </pc:spChg>
        <pc:spChg chg="add mod">
          <ac:chgData name="InProTEd" userId="7e0dedf4-1993-45e0-93f4-3595ba7977c9" providerId="ADAL" clId="{95EFCE63-44FE-46C0-9439-AE5B3762B979}" dt="2022-11-10T03:26:52.623" v="13277" actId="20577"/>
          <ac:spMkLst>
            <pc:docMk/>
            <pc:sldMk cId="253324151" sldId="305"/>
            <ac:spMk id="6" creationId="{F7A91A0B-3EF9-5775-1AF8-5DFC28EA1688}"/>
          </ac:spMkLst>
        </pc:spChg>
        <pc:spChg chg="add mod">
          <ac:chgData name="InProTEd" userId="7e0dedf4-1993-45e0-93f4-3595ba7977c9" providerId="ADAL" clId="{95EFCE63-44FE-46C0-9439-AE5B3762B979}" dt="2022-11-10T03:21:09.653" v="13230" actId="20577"/>
          <ac:spMkLst>
            <pc:docMk/>
            <pc:sldMk cId="253324151" sldId="305"/>
            <ac:spMk id="7" creationId="{8C01A8A4-4617-ECD5-5589-1C0E18C9674A}"/>
          </ac:spMkLst>
        </pc:spChg>
        <pc:spChg chg="add mod">
          <ac:chgData name="InProTEd" userId="7e0dedf4-1993-45e0-93f4-3595ba7977c9" providerId="ADAL" clId="{95EFCE63-44FE-46C0-9439-AE5B3762B979}" dt="2022-11-09T21:17:20.335" v="10423" actId="1036"/>
          <ac:spMkLst>
            <pc:docMk/>
            <pc:sldMk cId="253324151" sldId="305"/>
            <ac:spMk id="8" creationId="{2A3B2B17-D9C7-C2BC-C0F2-AE6C994D3EC3}"/>
          </ac:spMkLst>
        </pc:spChg>
        <pc:spChg chg="mod">
          <ac:chgData name="InProTEd" userId="7e0dedf4-1993-45e0-93f4-3595ba7977c9" providerId="ADAL" clId="{95EFCE63-44FE-46C0-9439-AE5B3762B979}" dt="2022-11-09T20:08:36.953" v="7631" actId="20577"/>
          <ac:spMkLst>
            <pc:docMk/>
            <pc:sldMk cId="253324151" sldId="305"/>
            <ac:spMk id="11" creationId="{C7907707-05F9-C3D9-4FE6-C85379E9AFA0}"/>
          </ac:spMkLst>
        </pc:spChg>
        <pc:picChg chg="del">
          <ac:chgData name="InProTEd" userId="7e0dedf4-1993-45e0-93f4-3595ba7977c9" providerId="ADAL" clId="{95EFCE63-44FE-46C0-9439-AE5B3762B979}" dt="2022-11-09T20:08:47.035" v="7632" actId="478"/>
          <ac:picMkLst>
            <pc:docMk/>
            <pc:sldMk cId="253324151" sldId="305"/>
            <ac:picMk id="13" creationId="{A0F9B4AF-16E8-39CB-1487-A1E44E409D4D}"/>
          </ac:picMkLst>
        </pc:picChg>
        <pc:picChg chg="del">
          <ac:chgData name="InProTEd" userId="7e0dedf4-1993-45e0-93f4-3595ba7977c9" providerId="ADAL" clId="{95EFCE63-44FE-46C0-9439-AE5B3762B979}" dt="2022-11-09T20:08:47.035" v="7632" actId="478"/>
          <ac:picMkLst>
            <pc:docMk/>
            <pc:sldMk cId="253324151" sldId="305"/>
            <ac:picMk id="15" creationId="{F759BD76-0C61-A982-B677-D6969BA497E5}"/>
          </ac:picMkLst>
        </pc:picChg>
      </pc:sldChg>
      <pc:sldChg chg="addSp delSp modSp add mod">
        <pc:chgData name="InProTEd" userId="7e0dedf4-1993-45e0-93f4-3595ba7977c9" providerId="ADAL" clId="{95EFCE63-44FE-46C0-9439-AE5B3762B979}" dt="2022-11-10T03:35:07.539" v="13337" actId="1076"/>
        <pc:sldMkLst>
          <pc:docMk/>
          <pc:sldMk cId="3514050886" sldId="306"/>
        </pc:sldMkLst>
        <pc:spChg chg="del">
          <ac:chgData name="InProTEd" userId="7e0dedf4-1993-45e0-93f4-3595ba7977c9" providerId="ADAL" clId="{95EFCE63-44FE-46C0-9439-AE5B3762B979}" dt="2022-11-09T21:18:12.048" v="10438" actId="478"/>
          <ac:spMkLst>
            <pc:docMk/>
            <pc:sldMk cId="3514050886" sldId="306"/>
            <ac:spMk id="2" creationId="{99A1A7F4-F058-E1D0-5443-6884407BD27E}"/>
          </ac:spMkLst>
        </pc:spChg>
        <pc:spChg chg="mod">
          <ac:chgData name="InProTEd" userId="7e0dedf4-1993-45e0-93f4-3595ba7977c9" providerId="ADAL" clId="{95EFCE63-44FE-46C0-9439-AE5B3762B979}" dt="2022-11-09T21:24:58.991" v="10630" actId="20577"/>
          <ac:spMkLst>
            <pc:docMk/>
            <pc:sldMk cId="3514050886" sldId="306"/>
            <ac:spMk id="3" creationId="{835686D4-0C43-0652-9281-AE1F88637171}"/>
          </ac:spMkLst>
        </pc:spChg>
        <pc:spChg chg="del">
          <ac:chgData name="InProTEd" userId="7e0dedf4-1993-45e0-93f4-3595ba7977c9" providerId="ADAL" clId="{95EFCE63-44FE-46C0-9439-AE5B3762B979}" dt="2022-11-09T21:18:12.048" v="10438" actId="478"/>
          <ac:spMkLst>
            <pc:docMk/>
            <pc:sldMk cId="3514050886" sldId="306"/>
            <ac:spMk id="4" creationId="{4C8D7BD3-B5B5-627C-B170-C0418FB711DE}"/>
          </ac:spMkLst>
        </pc:spChg>
        <pc:spChg chg="del">
          <ac:chgData name="InProTEd" userId="7e0dedf4-1993-45e0-93f4-3595ba7977c9" providerId="ADAL" clId="{95EFCE63-44FE-46C0-9439-AE5B3762B979}" dt="2022-11-09T21:18:12.048" v="10438" actId="478"/>
          <ac:spMkLst>
            <pc:docMk/>
            <pc:sldMk cId="3514050886" sldId="306"/>
            <ac:spMk id="5" creationId="{CE09DE93-D765-9988-1D0E-78442EE6F4D3}"/>
          </ac:spMkLst>
        </pc:spChg>
        <pc:spChg chg="del">
          <ac:chgData name="InProTEd" userId="7e0dedf4-1993-45e0-93f4-3595ba7977c9" providerId="ADAL" clId="{95EFCE63-44FE-46C0-9439-AE5B3762B979}" dt="2022-11-09T21:18:12.048" v="10438" actId="478"/>
          <ac:spMkLst>
            <pc:docMk/>
            <pc:sldMk cId="3514050886" sldId="306"/>
            <ac:spMk id="6" creationId="{F7A91A0B-3EF9-5775-1AF8-5DFC28EA1688}"/>
          </ac:spMkLst>
        </pc:spChg>
        <pc:spChg chg="del">
          <ac:chgData name="InProTEd" userId="7e0dedf4-1993-45e0-93f4-3595ba7977c9" providerId="ADAL" clId="{95EFCE63-44FE-46C0-9439-AE5B3762B979}" dt="2022-11-09T21:18:12.048" v="10438" actId="478"/>
          <ac:spMkLst>
            <pc:docMk/>
            <pc:sldMk cId="3514050886" sldId="306"/>
            <ac:spMk id="7" creationId="{8C01A8A4-4617-ECD5-5589-1C0E18C9674A}"/>
          </ac:spMkLst>
        </pc:spChg>
        <pc:spChg chg="del">
          <ac:chgData name="InProTEd" userId="7e0dedf4-1993-45e0-93f4-3595ba7977c9" providerId="ADAL" clId="{95EFCE63-44FE-46C0-9439-AE5B3762B979}" dt="2022-11-09T21:18:12.048" v="10438" actId="478"/>
          <ac:spMkLst>
            <pc:docMk/>
            <pc:sldMk cId="3514050886" sldId="306"/>
            <ac:spMk id="8" creationId="{2A3B2B17-D9C7-C2BC-C0F2-AE6C994D3EC3}"/>
          </ac:spMkLst>
        </pc:spChg>
        <pc:spChg chg="add del mod">
          <ac:chgData name="InProTEd" userId="7e0dedf4-1993-45e0-93f4-3595ba7977c9" providerId="ADAL" clId="{95EFCE63-44FE-46C0-9439-AE5B3762B979}" dt="2022-11-09T21:25:37.708" v="10632" actId="478"/>
          <ac:spMkLst>
            <pc:docMk/>
            <pc:sldMk cId="3514050886" sldId="306"/>
            <ac:spMk id="9" creationId="{F8687028-BFCD-5373-B065-AA13311ABD18}"/>
          </ac:spMkLst>
        </pc:spChg>
        <pc:spChg chg="mod">
          <ac:chgData name="InProTEd" userId="7e0dedf4-1993-45e0-93f4-3595ba7977c9" providerId="ADAL" clId="{95EFCE63-44FE-46C0-9439-AE5B3762B979}" dt="2022-11-09T21:18:04.487" v="10437" actId="20577"/>
          <ac:spMkLst>
            <pc:docMk/>
            <pc:sldMk cId="3514050886" sldId="306"/>
            <ac:spMk id="11" creationId="{C7907707-05F9-C3D9-4FE6-C85379E9AFA0}"/>
          </ac:spMkLst>
        </pc:spChg>
        <pc:spChg chg="add mod">
          <ac:chgData name="InProTEd" userId="7e0dedf4-1993-45e0-93f4-3595ba7977c9" providerId="ADAL" clId="{95EFCE63-44FE-46C0-9439-AE5B3762B979}" dt="2022-11-10T03:32:34.366" v="13312" actId="20577"/>
          <ac:spMkLst>
            <pc:docMk/>
            <pc:sldMk cId="3514050886" sldId="306"/>
            <ac:spMk id="12" creationId="{6549102C-CC54-E7D9-3F40-C6BCD6ADDDF3}"/>
          </ac:spMkLst>
        </pc:spChg>
        <pc:spChg chg="add mod">
          <ac:chgData name="InProTEd" userId="7e0dedf4-1993-45e0-93f4-3595ba7977c9" providerId="ADAL" clId="{95EFCE63-44FE-46C0-9439-AE5B3762B979}" dt="2022-11-10T03:35:07.539" v="13337" actId="1076"/>
          <ac:spMkLst>
            <pc:docMk/>
            <pc:sldMk cId="3514050886" sldId="306"/>
            <ac:spMk id="13" creationId="{748269D9-9BAF-E4D0-63A9-D8AB4617750F}"/>
          </ac:spMkLst>
        </pc:spChg>
      </pc:sldChg>
    </pc:docChg>
  </pc:docChgLst>
  <pc:docChgLst>
    <pc:chgData name="Florin Teodorescu" userId="b0d868d7-309d-40b8-8e5b-d66bfe89ee87" providerId="ADAL" clId="{9CF3FBD2-2BB5-477D-B173-67DBF204A941}"/>
    <pc:docChg chg="undo redo custSel addSld delSld modSld addSection modSection">
      <pc:chgData name="Florin Teodorescu" userId="b0d868d7-309d-40b8-8e5b-d66bfe89ee87" providerId="ADAL" clId="{9CF3FBD2-2BB5-477D-B173-67DBF204A941}" dt="2023-03-30T06:09:07.269" v="8653" actId="1035"/>
      <pc:docMkLst>
        <pc:docMk/>
      </pc:docMkLst>
      <pc:sldChg chg="modSp mod">
        <pc:chgData name="Florin Teodorescu" userId="b0d868d7-309d-40b8-8e5b-d66bfe89ee87" providerId="ADAL" clId="{9CF3FBD2-2BB5-477D-B173-67DBF204A941}" dt="2023-03-23T05:26:01.816" v="4340"/>
        <pc:sldMkLst>
          <pc:docMk/>
          <pc:sldMk cId="4204882599" sldId="304"/>
        </pc:sldMkLst>
        <pc:graphicFrameChg chg="mod modGraphic">
          <ac:chgData name="Florin Teodorescu" userId="b0d868d7-309d-40b8-8e5b-d66bfe89ee87" providerId="ADAL" clId="{9CF3FBD2-2BB5-477D-B173-67DBF204A941}" dt="2023-03-23T05:26:01.816" v="4340"/>
          <ac:graphicFrameMkLst>
            <pc:docMk/>
            <pc:sldMk cId="4204882599" sldId="304"/>
            <ac:graphicFrameMk id="4" creationId="{2D1BD638-7FD8-4131-8E63-19DBC975E21A}"/>
          </ac:graphicFrameMkLst>
        </pc:graphicFrameChg>
      </pc:sldChg>
      <pc:sldChg chg="addSp delSp modSp add mod">
        <pc:chgData name="Florin Teodorescu" userId="b0d868d7-309d-40b8-8e5b-d66bfe89ee87" providerId="ADAL" clId="{9CF3FBD2-2BB5-477D-B173-67DBF204A941}" dt="2023-03-23T05:48:27.666" v="4418" actId="1076"/>
        <pc:sldMkLst>
          <pc:docMk/>
          <pc:sldMk cId="1801938293" sldId="307"/>
        </pc:sldMkLst>
        <pc:spChg chg="mod">
          <ac:chgData name="Florin Teodorescu" userId="b0d868d7-309d-40b8-8e5b-d66bfe89ee87" providerId="ADAL" clId="{9CF3FBD2-2BB5-477D-B173-67DBF204A941}" dt="2023-03-23T05:28:58.218" v="4410" actId="20577"/>
          <ac:spMkLst>
            <pc:docMk/>
            <pc:sldMk cId="1801938293" sldId="307"/>
            <ac:spMk id="2" creationId="{850702AE-5546-3E4B-C51C-C3A98C4AD1ED}"/>
          </ac:spMkLst>
        </pc:spChg>
        <pc:spChg chg="mod">
          <ac:chgData name="Florin Teodorescu" userId="b0d868d7-309d-40b8-8e5b-d66bfe89ee87" providerId="ADAL" clId="{9CF3FBD2-2BB5-477D-B173-67DBF204A941}" dt="2023-03-20T04:49:07.380" v="12" actId="20577"/>
          <ac:spMkLst>
            <pc:docMk/>
            <pc:sldMk cId="1801938293" sldId="307"/>
            <ac:spMk id="4" creationId="{B4A31BB5-D9A8-9FF4-0E49-1512E8531D3F}"/>
          </ac:spMkLst>
        </pc:spChg>
        <pc:spChg chg="del">
          <ac:chgData name="Florin Teodorescu" userId="b0d868d7-309d-40b8-8e5b-d66bfe89ee87" providerId="ADAL" clId="{9CF3FBD2-2BB5-477D-B173-67DBF204A941}" dt="2023-03-22T05:03:51.841" v="46" actId="478"/>
          <ac:spMkLst>
            <pc:docMk/>
            <pc:sldMk cId="1801938293" sldId="307"/>
            <ac:spMk id="6" creationId="{838CA0BA-1C26-AD36-7D6C-723A36A25C05}"/>
          </ac:spMkLst>
        </pc:spChg>
        <pc:spChg chg="add del mod">
          <ac:chgData name="Florin Teodorescu" userId="b0d868d7-309d-40b8-8e5b-d66bfe89ee87" providerId="ADAL" clId="{9CF3FBD2-2BB5-477D-B173-67DBF204A941}" dt="2023-03-22T05:41:46.069" v="988" actId="478"/>
          <ac:spMkLst>
            <pc:docMk/>
            <pc:sldMk cId="1801938293" sldId="307"/>
            <ac:spMk id="9" creationId="{027A7F1D-E5FD-118F-4CE6-9CFFD84FFFBE}"/>
          </ac:spMkLst>
        </pc:spChg>
        <pc:spChg chg="add del mod">
          <ac:chgData name="Florin Teodorescu" userId="b0d868d7-309d-40b8-8e5b-d66bfe89ee87" providerId="ADAL" clId="{9CF3FBD2-2BB5-477D-B173-67DBF204A941}" dt="2023-03-22T05:41:46.069" v="988" actId="478"/>
          <ac:spMkLst>
            <pc:docMk/>
            <pc:sldMk cId="1801938293" sldId="307"/>
            <ac:spMk id="10" creationId="{1AC8C6A9-B860-5A8B-723F-B9B0A4116CDF}"/>
          </ac:spMkLst>
        </pc:spChg>
        <pc:spChg chg="add del mod">
          <ac:chgData name="Florin Teodorescu" userId="b0d868d7-309d-40b8-8e5b-d66bfe89ee87" providerId="ADAL" clId="{9CF3FBD2-2BB5-477D-B173-67DBF204A941}" dt="2023-03-22T05:41:46.069" v="988" actId="478"/>
          <ac:spMkLst>
            <pc:docMk/>
            <pc:sldMk cId="1801938293" sldId="307"/>
            <ac:spMk id="11" creationId="{96AD3143-615C-B3BC-4793-57A31253F81C}"/>
          </ac:spMkLst>
        </pc:spChg>
        <pc:spChg chg="add del mod">
          <ac:chgData name="Florin Teodorescu" userId="b0d868d7-309d-40b8-8e5b-d66bfe89ee87" providerId="ADAL" clId="{9CF3FBD2-2BB5-477D-B173-67DBF204A941}" dt="2023-03-22T05:41:46.069" v="988" actId="478"/>
          <ac:spMkLst>
            <pc:docMk/>
            <pc:sldMk cId="1801938293" sldId="307"/>
            <ac:spMk id="12" creationId="{1FCB35A2-82BE-1EEC-4F15-1C94D82B8976}"/>
          </ac:spMkLst>
        </pc:spChg>
        <pc:spChg chg="add mod">
          <ac:chgData name="Florin Teodorescu" userId="b0d868d7-309d-40b8-8e5b-d66bfe89ee87" providerId="ADAL" clId="{9CF3FBD2-2BB5-477D-B173-67DBF204A941}" dt="2023-03-23T04:22:44.541" v="3126" actId="164"/>
          <ac:spMkLst>
            <pc:docMk/>
            <pc:sldMk cId="1801938293" sldId="307"/>
            <ac:spMk id="17" creationId="{1D1706CB-C517-32C9-EAB2-6ED0CD3491A8}"/>
          </ac:spMkLst>
        </pc:spChg>
        <pc:spChg chg="add mod">
          <ac:chgData name="Florin Teodorescu" userId="b0d868d7-309d-40b8-8e5b-d66bfe89ee87" providerId="ADAL" clId="{9CF3FBD2-2BB5-477D-B173-67DBF204A941}" dt="2023-03-23T04:22:44.541" v="3126" actId="164"/>
          <ac:spMkLst>
            <pc:docMk/>
            <pc:sldMk cId="1801938293" sldId="307"/>
            <ac:spMk id="18" creationId="{854961AE-2E7E-9652-2066-F2D38FDF8404}"/>
          </ac:spMkLst>
        </pc:spChg>
        <pc:spChg chg="add mod">
          <ac:chgData name="Florin Teodorescu" userId="b0d868d7-309d-40b8-8e5b-d66bfe89ee87" providerId="ADAL" clId="{9CF3FBD2-2BB5-477D-B173-67DBF204A941}" dt="2023-03-23T05:21:46.920" v="4061" actId="1035"/>
          <ac:spMkLst>
            <pc:docMk/>
            <pc:sldMk cId="1801938293" sldId="307"/>
            <ac:spMk id="21" creationId="{63CD52C7-BED7-816C-2BCE-73114E172EBD}"/>
          </ac:spMkLst>
        </pc:spChg>
        <pc:spChg chg="add mod">
          <ac:chgData name="Florin Teodorescu" userId="b0d868d7-309d-40b8-8e5b-d66bfe89ee87" providerId="ADAL" clId="{9CF3FBD2-2BB5-477D-B173-67DBF204A941}" dt="2023-03-23T05:21:42.780" v="4050" actId="1035"/>
          <ac:spMkLst>
            <pc:docMk/>
            <pc:sldMk cId="1801938293" sldId="307"/>
            <ac:spMk id="22" creationId="{5251072B-60C1-067D-B038-3A5D1922A08D}"/>
          </ac:spMkLst>
        </pc:spChg>
        <pc:spChg chg="add mod">
          <ac:chgData name="Florin Teodorescu" userId="b0d868d7-309d-40b8-8e5b-d66bfe89ee87" providerId="ADAL" clId="{9CF3FBD2-2BB5-477D-B173-67DBF204A941}" dt="2023-03-23T04:23:35.733" v="3177" actId="1076"/>
          <ac:spMkLst>
            <pc:docMk/>
            <pc:sldMk cId="1801938293" sldId="307"/>
            <ac:spMk id="24" creationId="{5EEBE43D-9767-5C12-44AB-F227633AD8AC}"/>
          </ac:spMkLst>
        </pc:spChg>
        <pc:spChg chg="add del">
          <ac:chgData name="Florin Teodorescu" userId="b0d868d7-309d-40b8-8e5b-d66bfe89ee87" providerId="ADAL" clId="{9CF3FBD2-2BB5-477D-B173-67DBF204A941}" dt="2023-03-22T06:50:05.403" v="1817" actId="22"/>
          <ac:spMkLst>
            <pc:docMk/>
            <pc:sldMk cId="1801938293" sldId="307"/>
            <ac:spMk id="27" creationId="{86B02F14-AAB2-A133-9860-E425ED1D9F2A}"/>
          </ac:spMkLst>
        </pc:spChg>
        <pc:spChg chg="add mod">
          <ac:chgData name="Florin Teodorescu" userId="b0d868d7-309d-40b8-8e5b-d66bfe89ee87" providerId="ADAL" clId="{9CF3FBD2-2BB5-477D-B173-67DBF204A941}" dt="2023-03-23T04:23:35.733" v="3177" actId="1076"/>
          <ac:spMkLst>
            <pc:docMk/>
            <pc:sldMk cId="1801938293" sldId="307"/>
            <ac:spMk id="30" creationId="{E6D5B3B6-5F03-1CD6-559F-F6D71F53C2A5}"/>
          </ac:spMkLst>
        </pc:spChg>
        <pc:grpChg chg="add mod">
          <ac:chgData name="Florin Teodorescu" userId="b0d868d7-309d-40b8-8e5b-d66bfe89ee87" providerId="ADAL" clId="{9CF3FBD2-2BB5-477D-B173-67DBF204A941}" dt="2023-03-23T04:23:42.520" v="3178" actId="1076"/>
          <ac:grpSpMkLst>
            <pc:docMk/>
            <pc:sldMk cId="1801938293" sldId="307"/>
            <ac:grpSpMk id="19" creationId="{800ECB99-EE94-6C08-4565-641728F6C678}"/>
          </ac:grpSpMkLst>
        </pc:grpChg>
        <pc:graphicFrameChg chg="add mod modGraphic">
          <ac:chgData name="Florin Teodorescu" userId="b0d868d7-309d-40b8-8e5b-d66bfe89ee87" providerId="ADAL" clId="{9CF3FBD2-2BB5-477D-B173-67DBF204A941}" dt="2023-03-23T04:23:42.520" v="3178" actId="1076"/>
          <ac:graphicFrameMkLst>
            <pc:docMk/>
            <pc:sldMk cId="1801938293" sldId="307"/>
            <ac:graphicFrameMk id="6" creationId="{DAB31092-1217-4081-CDE6-0964963C083A}"/>
          </ac:graphicFrameMkLst>
        </pc:graphicFrameChg>
        <pc:graphicFrameChg chg="del">
          <ac:chgData name="Florin Teodorescu" userId="b0d868d7-309d-40b8-8e5b-d66bfe89ee87" providerId="ADAL" clId="{9CF3FBD2-2BB5-477D-B173-67DBF204A941}" dt="2023-03-22T05:03:51.841" v="46" actId="478"/>
          <ac:graphicFrameMkLst>
            <pc:docMk/>
            <pc:sldMk cId="1801938293" sldId="307"/>
            <ac:graphicFrameMk id="7" creationId="{4B165CBA-9C39-EDD3-8185-FE44E1926B2F}"/>
          </ac:graphicFrameMkLst>
        </pc:graphicFrameChg>
        <pc:graphicFrameChg chg="add mod modGraphic">
          <ac:chgData name="Florin Teodorescu" userId="b0d868d7-309d-40b8-8e5b-d66bfe89ee87" providerId="ADAL" clId="{9CF3FBD2-2BB5-477D-B173-67DBF204A941}" dt="2023-03-23T05:28:17.876" v="4407" actId="572"/>
          <ac:graphicFrameMkLst>
            <pc:docMk/>
            <pc:sldMk cId="1801938293" sldId="307"/>
            <ac:graphicFrameMk id="23" creationId="{5CCB2A38-788E-F6E8-5229-191FF9EB2FAB}"/>
          </ac:graphicFrameMkLst>
        </pc:graphicFrameChg>
        <pc:picChg chg="add del mod">
          <ac:chgData name="Florin Teodorescu" userId="b0d868d7-309d-40b8-8e5b-d66bfe89ee87" providerId="ADAL" clId="{9CF3FBD2-2BB5-477D-B173-67DBF204A941}" dt="2023-03-23T02:42:33.140" v="2671" actId="478"/>
          <ac:picMkLst>
            <pc:docMk/>
            <pc:sldMk cId="1801938293" sldId="307"/>
            <ac:picMk id="5" creationId="{643E79C9-26B5-3C10-4AA2-7F40B191FA44}"/>
          </ac:picMkLst>
        </pc:picChg>
        <pc:picChg chg="add mod">
          <ac:chgData name="Florin Teodorescu" userId="b0d868d7-309d-40b8-8e5b-d66bfe89ee87" providerId="ADAL" clId="{9CF3FBD2-2BB5-477D-B173-67DBF204A941}" dt="2023-03-23T05:48:27.666" v="4418" actId="1076"/>
          <ac:picMkLst>
            <pc:docMk/>
            <pc:sldMk cId="1801938293" sldId="307"/>
            <ac:picMk id="5" creationId="{82719A74-64A9-9A0D-847D-6D0E520805F9}"/>
          </ac:picMkLst>
        </pc:picChg>
        <pc:picChg chg="del">
          <ac:chgData name="Florin Teodorescu" userId="b0d868d7-309d-40b8-8e5b-d66bfe89ee87" providerId="ADAL" clId="{9CF3FBD2-2BB5-477D-B173-67DBF204A941}" dt="2023-03-22T05:03:46.372" v="45" actId="478"/>
          <ac:picMkLst>
            <pc:docMk/>
            <pc:sldMk cId="1801938293" sldId="307"/>
            <ac:picMk id="5" creationId="{DCD9EDF7-D7A1-5D07-93C1-6442AC04AEB0}"/>
          </ac:picMkLst>
        </pc:picChg>
        <pc:picChg chg="add mod">
          <ac:chgData name="Florin Teodorescu" userId="b0d868d7-309d-40b8-8e5b-d66bfe89ee87" providerId="ADAL" clId="{9CF3FBD2-2BB5-477D-B173-67DBF204A941}" dt="2023-03-23T04:23:42.520" v="3178" actId="1076"/>
          <ac:picMkLst>
            <pc:docMk/>
            <pc:sldMk cId="1801938293" sldId="307"/>
            <ac:picMk id="8" creationId="{03B12021-9432-F294-4333-BE2E958961B2}"/>
          </ac:picMkLst>
        </pc:picChg>
        <pc:picChg chg="add del mod">
          <ac:chgData name="Florin Teodorescu" userId="b0d868d7-309d-40b8-8e5b-d66bfe89ee87" providerId="ADAL" clId="{9CF3FBD2-2BB5-477D-B173-67DBF204A941}" dt="2023-03-22T05:45:20.498" v="989" actId="478"/>
          <ac:picMkLst>
            <pc:docMk/>
            <pc:sldMk cId="1801938293" sldId="307"/>
            <ac:picMk id="8" creationId="{CAB4C928-D125-5413-FEFA-218205136B17}"/>
          </ac:picMkLst>
        </pc:picChg>
        <pc:picChg chg="add mod">
          <ac:chgData name="Florin Teodorescu" userId="b0d868d7-309d-40b8-8e5b-d66bfe89ee87" providerId="ADAL" clId="{9CF3FBD2-2BB5-477D-B173-67DBF204A941}" dt="2023-03-23T04:23:42.520" v="3178" actId="1076"/>
          <ac:picMkLst>
            <pc:docMk/>
            <pc:sldMk cId="1801938293" sldId="307"/>
            <ac:picMk id="10" creationId="{B7261526-EF3D-5CC8-4800-311B17E3D2F3}"/>
          </ac:picMkLst>
        </pc:picChg>
        <pc:picChg chg="add mod">
          <ac:chgData name="Florin Teodorescu" userId="b0d868d7-309d-40b8-8e5b-d66bfe89ee87" providerId="ADAL" clId="{9CF3FBD2-2BB5-477D-B173-67DBF204A941}" dt="2023-03-23T04:23:42.520" v="3178" actId="1076"/>
          <ac:picMkLst>
            <pc:docMk/>
            <pc:sldMk cId="1801938293" sldId="307"/>
            <ac:picMk id="12" creationId="{69F52886-C599-80BC-3954-150526C49E7B}"/>
          </ac:picMkLst>
        </pc:picChg>
        <pc:picChg chg="add mod">
          <ac:chgData name="Florin Teodorescu" userId="b0d868d7-309d-40b8-8e5b-d66bfe89ee87" providerId="ADAL" clId="{9CF3FBD2-2BB5-477D-B173-67DBF204A941}" dt="2023-03-23T04:24:27.230" v="3248" actId="1036"/>
          <ac:picMkLst>
            <pc:docMk/>
            <pc:sldMk cId="1801938293" sldId="307"/>
            <ac:picMk id="14" creationId="{6AAD4F8C-8A48-2131-273C-6AB7B4F3F9B4}"/>
          </ac:picMkLst>
        </pc:picChg>
        <pc:picChg chg="add del mod">
          <ac:chgData name="Florin Teodorescu" userId="b0d868d7-309d-40b8-8e5b-d66bfe89ee87" providerId="ADAL" clId="{9CF3FBD2-2BB5-477D-B173-67DBF204A941}" dt="2023-03-22T06:25:15.689" v="996" actId="478"/>
          <ac:picMkLst>
            <pc:docMk/>
            <pc:sldMk cId="1801938293" sldId="307"/>
            <ac:picMk id="16" creationId="{A62C0613-57B8-A8F8-0B05-BAB91855D332}"/>
          </ac:picMkLst>
        </pc:picChg>
        <pc:picChg chg="del">
          <ac:chgData name="Florin Teodorescu" userId="b0d868d7-309d-40b8-8e5b-d66bfe89ee87" providerId="ADAL" clId="{9CF3FBD2-2BB5-477D-B173-67DBF204A941}" dt="2023-03-22T05:03:33.343" v="43" actId="478"/>
          <ac:picMkLst>
            <pc:docMk/>
            <pc:sldMk cId="1801938293" sldId="307"/>
            <ac:picMk id="17" creationId="{CE405D5D-526E-E481-405E-E5870200F2AE}"/>
          </ac:picMkLst>
        </pc:picChg>
        <pc:picChg chg="del">
          <ac:chgData name="Florin Teodorescu" userId="b0d868d7-309d-40b8-8e5b-d66bfe89ee87" providerId="ADAL" clId="{9CF3FBD2-2BB5-477D-B173-67DBF204A941}" dt="2023-03-22T05:03:33.343" v="43" actId="478"/>
          <ac:picMkLst>
            <pc:docMk/>
            <pc:sldMk cId="1801938293" sldId="307"/>
            <ac:picMk id="19" creationId="{59ED6B93-776E-0C33-8B02-16B774153DE1}"/>
          </ac:picMkLst>
        </pc:picChg>
        <pc:picChg chg="add del mod">
          <ac:chgData name="Florin Teodorescu" userId="b0d868d7-309d-40b8-8e5b-d66bfe89ee87" providerId="ADAL" clId="{9CF3FBD2-2BB5-477D-B173-67DBF204A941}" dt="2023-03-23T05:48:06.549" v="4411" actId="478"/>
          <ac:picMkLst>
            <pc:docMk/>
            <pc:sldMk cId="1801938293" sldId="307"/>
            <ac:picMk id="20" creationId="{B4D8A289-04CF-9102-D607-611102884594}"/>
          </ac:picMkLst>
        </pc:picChg>
        <pc:picChg chg="del">
          <ac:chgData name="Florin Teodorescu" userId="b0d868d7-309d-40b8-8e5b-d66bfe89ee87" providerId="ADAL" clId="{9CF3FBD2-2BB5-477D-B173-67DBF204A941}" dt="2023-03-22T05:03:33.343" v="43" actId="478"/>
          <ac:picMkLst>
            <pc:docMk/>
            <pc:sldMk cId="1801938293" sldId="307"/>
            <ac:picMk id="21" creationId="{0E8E21D8-1EC0-4438-31C9-702849B86488}"/>
          </ac:picMkLst>
        </pc:picChg>
        <pc:picChg chg="del">
          <ac:chgData name="Florin Teodorescu" userId="b0d868d7-309d-40b8-8e5b-d66bfe89ee87" providerId="ADAL" clId="{9CF3FBD2-2BB5-477D-B173-67DBF204A941}" dt="2023-03-22T05:03:51.841" v="46" actId="478"/>
          <ac:picMkLst>
            <pc:docMk/>
            <pc:sldMk cId="1801938293" sldId="307"/>
            <ac:picMk id="23" creationId="{E4B3994B-AAA1-E82C-7D55-8CD76781A54C}"/>
          </ac:picMkLst>
        </pc:picChg>
        <pc:picChg chg="del">
          <ac:chgData name="Florin Teodorescu" userId="b0d868d7-309d-40b8-8e5b-d66bfe89ee87" providerId="ADAL" clId="{9CF3FBD2-2BB5-477D-B173-67DBF204A941}" dt="2023-03-22T05:03:51.841" v="46" actId="478"/>
          <ac:picMkLst>
            <pc:docMk/>
            <pc:sldMk cId="1801938293" sldId="307"/>
            <ac:picMk id="26" creationId="{F9FE2340-D120-5DA0-C965-C9C490D16B38}"/>
          </ac:picMkLst>
        </pc:picChg>
        <pc:picChg chg="del">
          <ac:chgData name="Florin Teodorescu" userId="b0d868d7-309d-40b8-8e5b-d66bfe89ee87" providerId="ADAL" clId="{9CF3FBD2-2BB5-477D-B173-67DBF204A941}" dt="2023-03-22T05:03:51.841" v="46" actId="478"/>
          <ac:picMkLst>
            <pc:docMk/>
            <pc:sldMk cId="1801938293" sldId="307"/>
            <ac:picMk id="28" creationId="{33C757FE-1F63-4995-2A0E-A8CB725EA1D0}"/>
          </ac:picMkLst>
        </pc:picChg>
        <pc:cxnChg chg="add mod">
          <ac:chgData name="Florin Teodorescu" userId="b0d868d7-309d-40b8-8e5b-d66bfe89ee87" providerId="ADAL" clId="{9CF3FBD2-2BB5-477D-B173-67DBF204A941}" dt="2023-03-23T04:22:44.541" v="3126" actId="164"/>
          <ac:cxnSpMkLst>
            <pc:docMk/>
            <pc:sldMk cId="1801938293" sldId="307"/>
            <ac:cxnSpMk id="15" creationId="{51A831DF-74F0-FE45-0250-3975E23C5CC6}"/>
          </ac:cxnSpMkLst>
        </pc:cxnChg>
        <pc:cxnChg chg="add mod">
          <ac:chgData name="Florin Teodorescu" userId="b0d868d7-309d-40b8-8e5b-d66bfe89ee87" providerId="ADAL" clId="{9CF3FBD2-2BB5-477D-B173-67DBF204A941}" dt="2023-03-23T04:22:44.541" v="3126" actId="164"/>
          <ac:cxnSpMkLst>
            <pc:docMk/>
            <pc:sldMk cId="1801938293" sldId="307"/>
            <ac:cxnSpMk id="16" creationId="{E7B32CEA-0D72-5CF2-93B8-DD3CB1C94D66}"/>
          </ac:cxnSpMkLst>
        </pc:cxnChg>
      </pc:sldChg>
      <pc:sldChg chg="delSp modSp add del mod">
        <pc:chgData name="Florin Teodorescu" userId="b0d868d7-309d-40b8-8e5b-d66bfe89ee87" providerId="ADAL" clId="{9CF3FBD2-2BB5-477D-B173-67DBF204A941}" dt="2023-03-23T05:08:53.053" v="3607" actId="2696"/>
        <pc:sldMkLst>
          <pc:docMk/>
          <pc:sldMk cId="3292899135" sldId="308"/>
        </pc:sldMkLst>
        <pc:spChg chg="del mod">
          <ac:chgData name="Florin Teodorescu" userId="b0d868d7-309d-40b8-8e5b-d66bfe89ee87" providerId="ADAL" clId="{9CF3FBD2-2BB5-477D-B173-67DBF204A941}" dt="2023-03-22T05:04:23.440" v="61" actId="478"/>
          <ac:spMkLst>
            <pc:docMk/>
            <pc:sldMk cId="3292899135" sldId="308"/>
            <ac:spMk id="2" creationId="{4E77E3EA-EB9E-9877-A21C-9D35F89ED8B0}"/>
          </ac:spMkLst>
        </pc:spChg>
        <pc:spChg chg="del">
          <ac:chgData name="Florin Teodorescu" userId="b0d868d7-309d-40b8-8e5b-d66bfe89ee87" providerId="ADAL" clId="{9CF3FBD2-2BB5-477D-B173-67DBF204A941}" dt="2023-03-22T05:04:16.168" v="59" actId="478"/>
          <ac:spMkLst>
            <pc:docMk/>
            <pc:sldMk cId="3292899135" sldId="308"/>
            <ac:spMk id="4" creationId="{8201439C-30F5-F056-7387-1346751E0115}"/>
          </ac:spMkLst>
        </pc:spChg>
        <pc:spChg chg="del">
          <ac:chgData name="Florin Teodorescu" userId="b0d868d7-309d-40b8-8e5b-d66bfe89ee87" providerId="ADAL" clId="{9CF3FBD2-2BB5-477D-B173-67DBF204A941}" dt="2023-03-22T05:04:16.168" v="59" actId="478"/>
          <ac:spMkLst>
            <pc:docMk/>
            <pc:sldMk cId="3292899135" sldId="308"/>
            <ac:spMk id="5" creationId="{342E044E-892F-BD67-1DD5-46AACA6C9D6A}"/>
          </ac:spMkLst>
        </pc:spChg>
        <pc:spChg chg="del">
          <ac:chgData name="Florin Teodorescu" userId="b0d868d7-309d-40b8-8e5b-d66bfe89ee87" providerId="ADAL" clId="{9CF3FBD2-2BB5-477D-B173-67DBF204A941}" dt="2023-03-22T05:04:16.168" v="59" actId="478"/>
          <ac:spMkLst>
            <pc:docMk/>
            <pc:sldMk cId="3292899135" sldId="308"/>
            <ac:spMk id="6" creationId="{98C82B3A-46BF-7B36-1528-40EFD1E3A3EE}"/>
          </ac:spMkLst>
        </pc:spChg>
        <pc:spChg chg="mod">
          <ac:chgData name="Florin Teodorescu" userId="b0d868d7-309d-40b8-8e5b-d66bfe89ee87" providerId="ADAL" clId="{9CF3FBD2-2BB5-477D-B173-67DBF204A941}" dt="2023-03-22T05:04:00.108" v="57" actId="20577"/>
          <ac:spMkLst>
            <pc:docMk/>
            <pc:sldMk cId="3292899135" sldId="308"/>
            <ac:spMk id="9" creationId="{C7E0F8CB-7CED-FE18-92CF-06C734237F5B}"/>
          </ac:spMkLst>
        </pc:spChg>
        <pc:spChg chg="del">
          <ac:chgData name="Florin Teodorescu" userId="b0d868d7-309d-40b8-8e5b-d66bfe89ee87" providerId="ADAL" clId="{9CF3FBD2-2BB5-477D-B173-67DBF204A941}" dt="2023-03-22T05:04:16.168" v="59" actId="478"/>
          <ac:spMkLst>
            <pc:docMk/>
            <pc:sldMk cId="3292899135" sldId="308"/>
            <ac:spMk id="21" creationId="{25357D5C-FE97-5065-FDED-D0D218BB4F1B}"/>
          </ac:spMkLst>
        </pc:spChg>
        <pc:spChg chg="del">
          <ac:chgData name="Florin Teodorescu" userId="b0d868d7-309d-40b8-8e5b-d66bfe89ee87" providerId="ADAL" clId="{9CF3FBD2-2BB5-477D-B173-67DBF204A941}" dt="2023-03-22T05:04:20.440" v="60" actId="478"/>
          <ac:spMkLst>
            <pc:docMk/>
            <pc:sldMk cId="3292899135" sldId="308"/>
            <ac:spMk id="23" creationId="{A6BEB9F4-6AA0-5619-F9CC-F05D425A0016}"/>
          </ac:spMkLst>
        </pc:spChg>
        <pc:grpChg chg="del">
          <ac:chgData name="Florin Teodorescu" userId="b0d868d7-309d-40b8-8e5b-d66bfe89ee87" providerId="ADAL" clId="{9CF3FBD2-2BB5-477D-B173-67DBF204A941}" dt="2023-03-22T05:04:16.168" v="59" actId="478"/>
          <ac:grpSpMkLst>
            <pc:docMk/>
            <pc:sldMk cId="3292899135" sldId="308"/>
            <ac:grpSpMk id="12" creationId="{732B006C-9F5D-4019-937D-965641C2B8FB}"/>
          </ac:grpSpMkLst>
        </pc:grpChg>
        <pc:picChg chg="del">
          <ac:chgData name="Florin Teodorescu" userId="b0d868d7-309d-40b8-8e5b-d66bfe89ee87" providerId="ADAL" clId="{9CF3FBD2-2BB5-477D-B173-67DBF204A941}" dt="2023-03-22T05:04:16.168" v="59" actId="478"/>
          <ac:picMkLst>
            <pc:docMk/>
            <pc:sldMk cId="3292899135" sldId="308"/>
            <ac:picMk id="8" creationId="{033D7FEC-CD0C-7927-87C8-6ED84E5B3621}"/>
          </ac:picMkLst>
        </pc:picChg>
        <pc:picChg chg="del">
          <ac:chgData name="Florin Teodorescu" userId="b0d868d7-309d-40b8-8e5b-d66bfe89ee87" providerId="ADAL" clId="{9CF3FBD2-2BB5-477D-B173-67DBF204A941}" dt="2023-03-22T05:04:16.168" v="59" actId="478"/>
          <ac:picMkLst>
            <pc:docMk/>
            <pc:sldMk cId="3292899135" sldId="308"/>
            <ac:picMk id="15" creationId="{DD83F93C-BD4E-8279-968F-B459409A207E}"/>
          </ac:picMkLst>
        </pc:picChg>
        <pc:cxnChg chg="del">
          <ac:chgData name="Florin Teodorescu" userId="b0d868d7-309d-40b8-8e5b-d66bfe89ee87" providerId="ADAL" clId="{9CF3FBD2-2BB5-477D-B173-67DBF204A941}" dt="2023-03-22T05:04:16.168" v="59" actId="478"/>
          <ac:cxnSpMkLst>
            <pc:docMk/>
            <pc:sldMk cId="3292899135" sldId="308"/>
            <ac:cxnSpMk id="3" creationId="{CFD35ABE-40B3-4901-AB2A-385D219F4F05}"/>
          </ac:cxnSpMkLst>
        </pc:cxnChg>
        <pc:cxnChg chg="del">
          <ac:chgData name="Florin Teodorescu" userId="b0d868d7-309d-40b8-8e5b-d66bfe89ee87" providerId="ADAL" clId="{9CF3FBD2-2BB5-477D-B173-67DBF204A941}" dt="2023-03-22T05:04:16.168" v="59" actId="478"/>
          <ac:cxnSpMkLst>
            <pc:docMk/>
            <pc:sldMk cId="3292899135" sldId="308"/>
            <ac:cxnSpMk id="20" creationId="{948B8D1F-D7B5-19A4-9DF4-79C5387381F0}"/>
          </ac:cxnSpMkLst>
        </pc:cxnChg>
        <pc:cxnChg chg="del">
          <ac:chgData name="Florin Teodorescu" userId="b0d868d7-309d-40b8-8e5b-d66bfe89ee87" providerId="ADAL" clId="{9CF3FBD2-2BB5-477D-B173-67DBF204A941}" dt="2023-03-22T05:04:16.168" v="59" actId="478"/>
          <ac:cxnSpMkLst>
            <pc:docMk/>
            <pc:sldMk cId="3292899135" sldId="308"/>
            <ac:cxnSpMk id="22" creationId="{3EB5C313-D718-AEBE-7889-65E3BA8670DF}"/>
          </ac:cxnSpMkLst>
        </pc:cxnChg>
      </pc:sldChg>
      <pc:sldChg chg="addSp delSp modSp add mod">
        <pc:chgData name="Florin Teodorescu" userId="b0d868d7-309d-40b8-8e5b-d66bfe89ee87" providerId="ADAL" clId="{9CF3FBD2-2BB5-477D-B173-67DBF204A941}" dt="2023-03-30T06:09:07.269" v="8653" actId="1035"/>
        <pc:sldMkLst>
          <pc:docMk/>
          <pc:sldMk cId="3371108829" sldId="308"/>
        </pc:sldMkLst>
        <pc:spChg chg="mod">
          <ac:chgData name="Florin Teodorescu" userId="b0d868d7-309d-40b8-8e5b-d66bfe89ee87" providerId="ADAL" clId="{9CF3FBD2-2BB5-477D-B173-67DBF204A941}" dt="2023-03-30T06:07:19.860" v="8584" actId="20577"/>
          <ac:spMkLst>
            <pc:docMk/>
            <pc:sldMk cId="3371108829" sldId="308"/>
            <ac:spMk id="2" creationId="{850702AE-5546-3E4B-C51C-C3A98C4AD1ED}"/>
          </ac:spMkLst>
        </pc:spChg>
        <pc:spChg chg="mod">
          <ac:chgData name="Florin Teodorescu" userId="b0d868d7-309d-40b8-8e5b-d66bfe89ee87" providerId="ADAL" clId="{9CF3FBD2-2BB5-477D-B173-67DBF204A941}" dt="2023-03-30T04:09:40.316" v="4425" actId="20577"/>
          <ac:spMkLst>
            <pc:docMk/>
            <pc:sldMk cId="3371108829" sldId="308"/>
            <ac:spMk id="4" creationId="{B4A31BB5-D9A8-9FF4-0E49-1512E8531D3F}"/>
          </ac:spMkLst>
        </pc:spChg>
        <pc:spChg chg="add mod">
          <ac:chgData name="Florin Teodorescu" userId="b0d868d7-309d-40b8-8e5b-d66bfe89ee87" providerId="ADAL" clId="{9CF3FBD2-2BB5-477D-B173-67DBF204A941}" dt="2023-03-30T06:09:07.269" v="8653" actId="1035"/>
          <ac:spMkLst>
            <pc:docMk/>
            <pc:sldMk cId="3371108829" sldId="308"/>
            <ac:spMk id="7" creationId="{DDD0B232-2B83-B939-948E-B7CB4B151A00}"/>
          </ac:spMkLst>
        </pc:spChg>
        <pc:spChg chg="add mod">
          <ac:chgData name="Florin Teodorescu" userId="b0d868d7-309d-40b8-8e5b-d66bfe89ee87" providerId="ADAL" clId="{9CF3FBD2-2BB5-477D-B173-67DBF204A941}" dt="2023-03-30T06:07:35.779" v="8600" actId="1036"/>
          <ac:spMkLst>
            <pc:docMk/>
            <pc:sldMk cId="3371108829" sldId="308"/>
            <ac:spMk id="9" creationId="{DC9EEE56-B020-937D-EEF1-1448877D7654}"/>
          </ac:spMkLst>
        </pc:spChg>
        <pc:spChg chg="del">
          <ac:chgData name="Florin Teodorescu" userId="b0d868d7-309d-40b8-8e5b-d66bfe89ee87" providerId="ADAL" clId="{9CF3FBD2-2BB5-477D-B173-67DBF204A941}" dt="2023-03-30T04:10:47.463" v="4426" actId="478"/>
          <ac:spMkLst>
            <pc:docMk/>
            <pc:sldMk cId="3371108829" sldId="308"/>
            <ac:spMk id="21" creationId="{63CD52C7-BED7-816C-2BCE-73114E172EBD}"/>
          </ac:spMkLst>
        </pc:spChg>
        <pc:spChg chg="del">
          <ac:chgData name="Florin Teodorescu" userId="b0d868d7-309d-40b8-8e5b-d66bfe89ee87" providerId="ADAL" clId="{9CF3FBD2-2BB5-477D-B173-67DBF204A941}" dt="2023-03-30T04:10:52.183" v="4427" actId="478"/>
          <ac:spMkLst>
            <pc:docMk/>
            <pc:sldMk cId="3371108829" sldId="308"/>
            <ac:spMk id="22" creationId="{5251072B-60C1-067D-B038-3A5D1922A08D}"/>
          </ac:spMkLst>
        </pc:spChg>
        <pc:spChg chg="del">
          <ac:chgData name="Florin Teodorescu" userId="b0d868d7-309d-40b8-8e5b-d66bfe89ee87" providerId="ADAL" clId="{9CF3FBD2-2BB5-477D-B173-67DBF204A941}" dt="2023-03-30T04:10:47.463" v="4426" actId="478"/>
          <ac:spMkLst>
            <pc:docMk/>
            <pc:sldMk cId="3371108829" sldId="308"/>
            <ac:spMk id="24" creationId="{5EEBE43D-9767-5C12-44AB-F227633AD8AC}"/>
          </ac:spMkLst>
        </pc:spChg>
        <pc:spChg chg="add mod">
          <ac:chgData name="Florin Teodorescu" userId="b0d868d7-309d-40b8-8e5b-d66bfe89ee87" providerId="ADAL" clId="{9CF3FBD2-2BB5-477D-B173-67DBF204A941}" dt="2023-03-30T06:07:28.102" v="8591" actId="1036"/>
          <ac:spMkLst>
            <pc:docMk/>
            <pc:sldMk cId="3371108829" sldId="308"/>
            <ac:spMk id="25" creationId="{8431F870-2B35-13F7-F0ED-20BF4ED6BE90}"/>
          </ac:spMkLst>
        </pc:spChg>
        <pc:spChg chg="add del mod">
          <ac:chgData name="Florin Teodorescu" userId="b0d868d7-309d-40b8-8e5b-d66bfe89ee87" providerId="ADAL" clId="{9CF3FBD2-2BB5-477D-B173-67DBF204A941}" dt="2023-03-30T05:40:56.582" v="7939" actId="478"/>
          <ac:spMkLst>
            <pc:docMk/>
            <pc:sldMk cId="3371108829" sldId="308"/>
            <ac:spMk id="26" creationId="{DDFEE0A7-B95B-8630-DD7E-A66B8F5FFC30}"/>
          </ac:spMkLst>
        </pc:spChg>
        <pc:spChg chg="add del mod">
          <ac:chgData name="Florin Teodorescu" userId="b0d868d7-309d-40b8-8e5b-d66bfe89ee87" providerId="ADAL" clId="{9CF3FBD2-2BB5-477D-B173-67DBF204A941}" dt="2023-03-30T05:50:52.242" v="8156" actId="478"/>
          <ac:spMkLst>
            <pc:docMk/>
            <pc:sldMk cId="3371108829" sldId="308"/>
            <ac:spMk id="27" creationId="{AB8FB6D6-5832-30E3-EA0D-EC3003E53D31}"/>
          </ac:spMkLst>
        </pc:spChg>
        <pc:spChg chg="del">
          <ac:chgData name="Florin Teodorescu" userId="b0d868d7-309d-40b8-8e5b-d66bfe89ee87" providerId="ADAL" clId="{9CF3FBD2-2BB5-477D-B173-67DBF204A941}" dt="2023-03-30T04:10:47.463" v="4426" actId="478"/>
          <ac:spMkLst>
            <pc:docMk/>
            <pc:sldMk cId="3371108829" sldId="308"/>
            <ac:spMk id="30" creationId="{E6D5B3B6-5F03-1CD6-559F-F6D71F53C2A5}"/>
          </ac:spMkLst>
        </pc:spChg>
        <pc:spChg chg="add del mod">
          <ac:chgData name="Florin Teodorescu" userId="b0d868d7-309d-40b8-8e5b-d66bfe89ee87" providerId="ADAL" clId="{9CF3FBD2-2BB5-477D-B173-67DBF204A941}" dt="2023-03-30T05:47:17.115" v="8104" actId="478"/>
          <ac:spMkLst>
            <pc:docMk/>
            <pc:sldMk cId="3371108829" sldId="308"/>
            <ac:spMk id="37" creationId="{56F685FE-0F89-1518-A33E-4E570C6859FD}"/>
          </ac:spMkLst>
        </pc:spChg>
        <pc:spChg chg="add del mod">
          <ac:chgData name="Florin Teodorescu" userId="b0d868d7-309d-40b8-8e5b-d66bfe89ee87" providerId="ADAL" clId="{9CF3FBD2-2BB5-477D-B173-67DBF204A941}" dt="2023-03-30T05:47:17.115" v="8104" actId="478"/>
          <ac:spMkLst>
            <pc:docMk/>
            <pc:sldMk cId="3371108829" sldId="308"/>
            <ac:spMk id="38" creationId="{2D403452-28C9-A11F-9B62-2AF3DEFE49B7}"/>
          </ac:spMkLst>
        </pc:spChg>
        <pc:spChg chg="add mod">
          <ac:chgData name="Florin Teodorescu" userId="b0d868d7-309d-40b8-8e5b-d66bfe89ee87" providerId="ADAL" clId="{9CF3FBD2-2BB5-477D-B173-67DBF204A941}" dt="2023-03-30T06:07:28.102" v="8591" actId="1036"/>
          <ac:spMkLst>
            <pc:docMk/>
            <pc:sldMk cId="3371108829" sldId="308"/>
            <ac:spMk id="46" creationId="{D75F2D4F-BF02-C58D-AFE2-E6A1C484B665}"/>
          </ac:spMkLst>
        </pc:spChg>
        <pc:spChg chg="add del mod">
          <ac:chgData name="Florin Teodorescu" userId="b0d868d7-309d-40b8-8e5b-d66bfe89ee87" providerId="ADAL" clId="{9CF3FBD2-2BB5-477D-B173-67DBF204A941}" dt="2023-03-30T05:49:33.846" v="8136" actId="478"/>
          <ac:spMkLst>
            <pc:docMk/>
            <pc:sldMk cId="3371108829" sldId="308"/>
            <ac:spMk id="48" creationId="{95C1F314-87D8-9C88-1003-7581D4C46EFF}"/>
          </ac:spMkLst>
        </pc:spChg>
        <pc:spChg chg="add del mod">
          <ac:chgData name="Florin Teodorescu" userId="b0d868d7-309d-40b8-8e5b-d66bfe89ee87" providerId="ADAL" clId="{9CF3FBD2-2BB5-477D-B173-67DBF204A941}" dt="2023-03-30T05:49:33.846" v="8136" actId="478"/>
          <ac:spMkLst>
            <pc:docMk/>
            <pc:sldMk cId="3371108829" sldId="308"/>
            <ac:spMk id="49" creationId="{F56C504F-C5DB-38DE-6CCD-65BDAB73DBC6}"/>
          </ac:spMkLst>
        </pc:spChg>
        <pc:spChg chg="add del mod">
          <ac:chgData name="Florin Teodorescu" userId="b0d868d7-309d-40b8-8e5b-d66bfe89ee87" providerId="ADAL" clId="{9CF3FBD2-2BB5-477D-B173-67DBF204A941}" dt="2023-03-30T05:49:33.846" v="8136" actId="478"/>
          <ac:spMkLst>
            <pc:docMk/>
            <pc:sldMk cId="3371108829" sldId="308"/>
            <ac:spMk id="54" creationId="{3B5B4099-5915-7396-2097-7BBD7C46B8BC}"/>
          </ac:spMkLst>
        </pc:spChg>
        <pc:spChg chg="add mod">
          <ac:chgData name="Florin Teodorescu" userId="b0d868d7-309d-40b8-8e5b-d66bfe89ee87" providerId="ADAL" clId="{9CF3FBD2-2BB5-477D-B173-67DBF204A941}" dt="2023-03-30T06:07:28.102" v="8591" actId="1036"/>
          <ac:spMkLst>
            <pc:docMk/>
            <pc:sldMk cId="3371108829" sldId="308"/>
            <ac:spMk id="55" creationId="{3A9C82F0-C612-8D6C-9C2A-A07ACB2756DA}"/>
          </ac:spMkLst>
        </pc:spChg>
        <pc:spChg chg="add del mod">
          <ac:chgData name="Florin Teodorescu" userId="b0d868d7-309d-40b8-8e5b-d66bfe89ee87" providerId="ADAL" clId="{9CF3FBD2-2BB5-477D-B173-67DBF204A941}" dt="2023-03-30T05:51:14.763" v="8215" actId="478"/>
          <ac:spMkLst>
            <pc:docMk/>
            <pc:sldMk cId="3371108829" sldId="308"/>
            <ac:spMk id="56" creationId="{703D88C5-C827-23A7-0557-8F2B48583103}"/>
          </ac:spMkLst>
        </pc:spChg>
        <pc:spChg chg="add mod">
          <ac:chgData name="Florin Teodorescu" userId="b0d868d7-309d-40b8-8e5b-d66bfe89ee87" providerId="ADAL" clId="{9CF3FBD2-2BB5-477D-B173-67DBF204A941}" dt="2023-03-30T06:07:28.102" v="8591" actId="1036"/>
          <ac:spMkLst>
            <pc:docMk/>
            <pc:sldMk cId="3371108829" sldId="308"/>
            <ac:spMk id="58" creationId="{8BFD5B58-C7D8-E06D-2C9F-E84BE45E7CAC}"/>
          </ac:spMkLst>
        </pc:spChg>
        <pc:spChg chg="add mod">
          <ac:chgData name="Florin Teodorescu" userId="b0d868d7-309d-40b8-8e5b-d66bfe89ee87" providerId="ADAL" clId="{9CF3FBD2-2BB5-477D-B173-67DBF204A941}" dt="2023-03-30T06:07:28.102" v="8591" actId="1036"/>
          <ac:spMkLst>
            <pc:docMk/>
            <pc:sldMk cId="3371108829" sldId="308"/>
            <ac:spMk id="68" creationId="{775C9EF9-0B0A-2411-FDD7-5FB862D69E2E}"/>
          </ac:spMkLst>
        </pc:spChg>
        <pc:spChg chg="add mod">
          <ac:chgData name="Florin Teodorescu" userId="b0d868d7-309d-40b8-8e5b-d66bfe89ee87" providerId="ADAL" clId="{9CF3FBD2-2BB5-477D-B173-67DBF204A941}" dt="2023-03-30T06:07:28.102" v="8591" actId="1036"/>
          <ac:spMkLst>
            <pc:docMk/>
            <pc:sldMk cId="3371108829" sldId="308"/>
            <ac:spMk id="69" creationId="{B03782A8-1099-E572-7685-8851B193349E}"/>
          </ac:spMkLst>
        </pc:spChg>
        <pc:spChg chg="add mod">
          <ac:chgData name="Florin Teodorescu" userId="b0d868d7-309d-40b8-8e5b-d66bfe89ee87" providerId="ADAL" clId="{9CF3FBD2-2BB5-477D-B173-67DBF204A941}" dt="2023-03-30T05:54:00.228" v="8279" actId="571"/>
          <ac:spMkLst>
            <pc:docMk/>
            <pc:sldMk cId="3371108829" sldId="308"/>
            <ac:spMk id="82" creationId="{9D42A1B0-EFD3-698F-0218-49CA8792FEBE}"/>
          </ac:spMkLst>
        </pc:spChg>
        <pc:spChg chg="add mod">
          <ac:chgData name="Florin Teodorescu" userId="b0d868d7-309d-40b8-8e5b-d66bfe89ee87" providerId="ADAL" clId="{9CF3FBD2-2BB5-477D-B173-67DBF204A941}" dt="2023-03-30T05:54:00.228" v="8279" actId="571"/>
          <ac:spMkLst>
            <pc:docMk/>
            <pc:sldMk cId="3371108829" sldId="308"/>
            <ac:spMk id="83" creationId="{379C3B91-7185-DA91-E4A4-7888D73B19CB}"/>
          </ac:spMkLst>
        </pc:spChg>
        <pc:spChg chg="add mod">
          <ac:chgData name="Florin Teodorescu" userId="b0d868d7-309d-40b8-8e5b-d66bfe89ee87" providerId="ADAL" clId="{9CF3FBD2-2BB5-477D-B173-67DBF204A941}" dt="2023-03-30T06:07:28.102" v="8591" actId="1036"/>
          <ac:spMkLst>
            <pc:docMk/>
            <pc:sldMk cId="3371108829" sldId="308"/>
            <ac:spMk id="94" creationId="{C1CEC3D7-3D27-E74B-A8D0-6C5B10495881}"/>
          </ac:spMkLst>
        </pc:spChg>
        <pc:spChg chg="add mod">
          <ac:chgData name="Florin Teodorescu" userId="b0d868d7-309d-40b8-8e5b-d66bfe89ee87" providerId="ADAL" clId="{9CF3FBD2-2BB5-477D-B173-67DBF204A941}" dt="2023-03-30T06:07:28.102" v="8591" actId="1036"/>
          <ac:spMkLst>
            <pc:docMk/>
            <pc:sldMk cId="3371108829" sldId="308"/>
            <ac:spMk id="95" creationId="{6C51A73A-5175-2FE5-B9A2-4D8CAB726C32}"/>
          </ac:spMkLst>
        </pc:spChg>
        <pc:grpChg chg="del">
          <ac:chgData name="Florin Teodorescu" userId="b0d868d7-309d-40b8-8e5b-d66bfe89ee87" providerId="ADAL" clId="{9CF3FBD2-2BB5-477D-B173-67DBF204A941}" dt="2023-03-30T04:10:47.463" v="4426" actId="478"/>
          <ac:grpSpMkLst>
            <pc:docMk/>
            <pc:sldMk cId="3371108829" sldId="308"/>
            <ac:grpSpMk id="19" creationId="{800ECB99-EE94-6C08-4565-641728F6C678}"/>
          </ac:grpSpMkLst>
        </pc:grpChg>
        <pc:graphicFrameChg chg="del">
          <ac:chgData name="Florin Teodorescu" userId="b0d868d7-309d-40b8-8e5b-d66bfe89ee87" providerId="ADAL" clId="{9CF3FBD2-2BB5-477D-B173-67DBF204A941}" dt="2023-03-30T04:10:47.463" v="4426" actId="478"/>
          <ac:graphicFrameMkLst>
            <pc:docMk/>
            <pc:sldMk cId="3371108829" sldId="308"/>
            <ac:graphicFrameMk id="6" creationId="{DAB31092-1217-4081-CDE6-0964963C083A}"/>
          </ac:graphicFrameMkLst>
        </pc:graphicFrameChg>
        <pc:graphicFrameChg chg="del">
          <ac:chgData name="Florin Teodorescu" userId="b0d868d7-309d-40b8-8e5b-d66bfe89ee87" providerId="ADAL" clId="{9CF3FBD2-2BB5-477D-B173-67DBF204A941}" dt="2023-03-30T04:10:47.463" v="4426" actId="478"/>
          <ac:graphicFrameMkLst>
            <pc:docMk/>
            <pc:sldMk cId="3371108829" sldId="308"/>
            <ac:graphicFrameMk id="23" creationId="{5CCB2A38-788E-F6E8-5229-191FF9EB2FAB}"/>
          </ac:graphicFrameMkLst>
        </pc:graphicFrameChg>
        <pc:picChg chg="add mod">
          <ac:chgData name="Florin Teodorescu" userId="b0d868d7-309d-40b8-8e5b-d66bfe89ee87" providerId="ADAL" clId="{9CF3FBD2-2BB5-477D-B173-67DBF204A941}" dt="2023-03-30T06:07:28.102" v="8591" actId="1036"/>
          <ac:picMkLst>
            <pc:docMk/>
            <pc:sldMk cId="3371108829" sldId="308"/>
            <ac:picMk id="3" creationId="{3EE7A240-6A53-B7DD-D791-94EBF1307A4B}"/>
          </ac:picMkLst>
        </pc:picChg>
        <pc:picChg chg="del">
          <ac:chgData name="Florin Teodorescu" userId="b0d868d7-309d-40b8-8e5b-d66bfe89ee87" providerId="ADAL" clId="{9CF3FBD2-2BB5-477D-B173-67DBF204A941}" dt="2023-03-30T04:10:47.463" v="4426" actId="478"/>
          <ac:picMkLst>
            <pc:docMk/>
            <pc:sldMk cId="3371108829" sldId="308"/>
            <ac:picMk id="5" creationId="{82719A74-64A9-9A0D-847D-6D0E520805F9}"/>
          </ac:picMkLst>
        </pc:picChg>
        <pc:picChg chg="del">
          <ac:chgData name="Florin Teodorescu" userId="b0d868d7-309d-40b8-8e5b-d66bfe89ee87" providerId="ADAL" clId="{9CF3FBD2-2BB5-477D-B173-67DBF204A941}" dt="2023-03-30T04:10:47.463" v="4426" actId="478"/>
          <ac:picMkLst>
            <pc:docMk/>
            <pc:sldMk cId="3371108829" sldId="308"/>
            <ac:picMk id="8" creationId="{03B12021-9432-F294-4333-BE2E958961B2}"/>
          </ac:picMkLst>
        </pc:picChg>
        <pc:picChg chg="del">
          <ac:chgData name="Florin Teodorescu" userId="b0d868d7-309d-40b8-8e5b-d66bfe89ee87" providerId="ADAL" clId="{9CF3FBD2-2BB5-477D-B173-67DBF204A941}" dt="2023-03-30T04:10:47.463" v="4426" actId="478"/>
          <ac:picMkLst>
            <pc:docMk/>
            <pc:sldMk cId="3371108829" sldId="308"/>
            <ac:picMk id="10" creationId="{B7261526-EF3D-5CC8-4800-311B17E3D2F3}"/>
          </ac:picMkLst>
        </pc:picChg>
        <pc:picChg chg="add del mod">
          <ac:chgData name="Florin Teodorescu" userId="b0d868d7-309d-40b8-8e5b-d66bfe89ee87" providerId="ADAL" clId="{9CF3FBD2-2BB5-477D-B173-67DBF204A941}" dt="2023-03-30T05:43:17.630" v="8000" actId="478"/>
          <ac:picMkLst>
            <pc:docMk/>
            <pc:sldMk cId="3371108829" sldId="308"/>
            <ac:picMk id="11" creationId="{EFE13FBB-5439-A3F2-770A-C1C8077B7E7B}"/>
          </ac:picMkLst>
        </pc:picChg>
        <pc:picChg chg="del">
          <ac:chgData name="Florin Teodorescu" userId="b0d868d7-309d-40b8-8e5b-d66bfe89ee87" providerId="ADAL" clId="{9CF3FBD2-2BB5-477D-B173-67DBF204A941}" dt="2023-03-30T04:10:47.463" v="4426" actId="478"/>
          <ac:picMkLst>
            <pc:docMk/>
            <pc:sldMk cId="3371108829" sldId="308"/>
            <ac:picMk id="12" creationId="{69F52886-C599-80BC-3954-150526C49E7B}"/>
          </ac:picMkLst>
        </pc:picChg>
        <pc:picChg chg="add del mod">
          <ac:chgData name="Florin Teodorescu" userId="b0d868d7-309d-40b8-8e5b-d66bfe89ee87" providerId="ADAL" clId="{9CF3FBD2-2BB5-477D-B173-67DBF204A941}" dt="2023-03-30T05:43:17.630" v="8000" actId="478"/>
          <ac:picMkLst>
            <pc:docMk/>
            <pc:sldMk cId="3371108829" sldId="308"/>
            <ac:picMk id="13" creationId="{9E4BB753-5B0D-580E-65DD-1EDEE17AE9CD}"/>
          </ac:picMkLst>
        </pc:picChg>
        <pc:picChg chg="del">
          <ac:chgData name="Florin Teodorescu" userId="b0d868d7-309d-40b8-8e5b-d66bfe89ee87" providerId="ADAL" clId="{9CF3FBD2-2BB5-477D-B173-67DBF204A941}" dt="2023-03-30T04:10:47.463" v="4426" actId="478"/>
          <ac:picMkLst>
            <pc:docMk/>
            <pc:sldMk cId="3371108829" sldId="308"/>
            <ac:picMk id="14" creationId="{6AAD4F8C-8A48-2131-273C-6AB7B4F3F9B4}"/>
          </ac:picMkLst>
        </pc:picChg>
        <pc:picChg chg="add del mod">
          <ac:chgData name="Florin Teodorescu" userId="b0d868d7-309d-40b8-8e5b-d66bfe89ee87" providerId="ADAL" clId="{9CF3FBD2-2BB5-477D-B173-67DBF204A941}" dt="2023-03-30T05:43:17.630" v="8000" actId="478"/>
          <ac:picMkLst>
            <pc:docMk/>
            <pc:sldMk cId="3371108829" sldId="308"/>
            <ac:picMk id="20" creationId="{E13A7E0A-7D5C-77ED-D329-D57285D6FDCD}"/>
          </ac:picMkLst>
        </pc:picChg>
        <pc:picChg chg="add del mod">
          <ac:chgData name="Florin Teodorescu" userId="b0d868d7-309d-40b8-8e5b-d66bfe89ee87" providerId="ADAL" clId="{9CF3FBD2-2BB5-477D-B173-67DBF204A941}" dt="2023-03-30T05:47:17.115" v="8104" actId="478"/>
          <ac:picMkLst>
            <pc:docMk/>
            <pc:sldMk cId="3371108829" sldId="308"/>
            <ac:picMk id="36" creationId="{8A965459-CD71-6FEE-BA0B-5E7D7BDC46E9}"/>
          </ac:picMkLst>
        </pc:picChg>
        <pc:picChg chg="add mod">
          <ac:chgData name="Florin Teodorescu" userId="b0d868d7-309d-40b8-8e5b-d66bfe89ee87" providerId="ADAL" clId="{9CF3FBD2-2BB5-477D-B173-67DBF204A941}" dt="2023-03-30T06:07:28.102" v="8591" actId="1036"/>
          <ac:picMkLst>
            <pc:docMk/>
            <pc:sldMk cId="3371108829" sldId="308"/>
            <ac:picMk id="47" creationId="{19CE0F7C-AFD0-AEAE-B11B-A1A6368101A0}"/>
          </ac:picMkLst>
        </pc:picChg>
        <pc:picChg chg="add mod">
          <ac:chgData name="Florin Teodorescu" userId="b0d868d7-309d-40b8-8e5b-d66bfe89ee87" providerId="ADAL" clId="{9CF3FBD2-2BB5-477D-B173-67DBF204A941}" dt="2023-03-30T06:07:28.102" v="8591" actId="1036"/>
          <ac:picMkLst>
            <pc:docMk/>
            <pc:sldMk cId="3371108829" sldId="308"/>
            <ac:picMk id="64" creationId="{75DB0B79-3227-24B1-A96B-672C7DA52061}"/>
          </ac:picMkLst>
        </pc:picChg>
        <pc:picChg chg="add mod">
          <ac:chgData name="Florin Teodorescu" userId="b0d868d7-309d-40b8-8e5b-d66bfe89ee87" providerId="ADAL" clId="{9CF3FBD2-2BB5-477D-B173-67DBF204A941}" dt="2023-03-30T05:54:00.228" v="8279" actId="571"/>
          <ac:picMkLst>
            <pc:docMk/>
            <pc:sldMk cId="3371108829" sldId="308"/>
            <ac:picMk id="78" creationId="{36A13F28-FAF6-DC8E-55CC-CE073245A755}"/>
          </ac:picMkLst>
        </pc:picChg>
        <pc:picChg chg="add mod">
          <ac:chgData name="Florin Teodorescu" userId="b0d868d7-309d-40b8-8e5b-d66bfe89ee87" providerId="ADAL" clId="{9CF3FBD2-2BB5-477D-B173-67DBF204A941}" dt="2023-03-30T06:07:28.102" v="8591" actId="1036"/>
          <ac:picMkLst>
            <pc:docMk/>
            <pc:sldMk cId="3371108829" sldId="308"/>
            <ac:picMk id="90" creationId="{3327EBDE-15E3-513C-CA2F-DA28B95C855C}"/>
          </ac:picMkLst>
        </pc:picChg>
        <pc:inkChg chg="add del">
          <ac:chgData name="Florin Teodorescu" userId="b0d868d7-309d-40b8-8e5b-d66bfe89ee87" providerId="ADAL" clId="{9CF3FBD2-2BB5-477D-B173-67DBF204A941}" dt="2023-03-30T05:42:16.810" v="7991"/>
          <ac:inkMkLst>
            <pc:docMk/>
            <pc:sldMk cId="3371108829" sldId="308"/>
            <ac:inkMk id="28" creationId="{4C70E4C6-FD7F-BA4B-AE3B-CAC1F4B6A088}"/>
          </ac:inkMkLst>
        </pc:inkChg>
        <pc:inkChg chg="add mod">
          <ac:chgData name="Florin Teodorescu" userId="b0d868d7-309d-40b8-8e5b-d66bfe89ee87" providerId="ADAL" clId="{9CF3FBD2-2BB5-477D-B173-67DBF204A941}" dt="2023-03-30T06:07:28.102" v="8591" actId="1036"/>
          <ac:inkMkLst>
            <pc:docMk/>
            <pc:sldMk cId="3371108829" sldId="308"/>
            <ac:inkMk id="29" creationId="{147B5DE2-08CE-4B88-3147-35EBCE397881}"/>
          </ac:inkMkLst>
        </pc:inkChg>
        <pc:inkChg chg="add del">
          <ac:chgData name="Florin Teodorescu" userId="b0d868d7-309d-40b8-8e5b-d66bfe89ee87" providerId="ADAL" clId="{9CF3FBD2-2BB5-477D-B173-67DBF204A941}" dt="2023-03-30T05:42:38.529" v="7994"/>
          <ac:inkMkLst>
            <pc:docMk/>
            <pc:sldMk cId="3371108829" sldId="308"/>
            <ac:inkMk id="31" creationId="{C9A81452-7194-2F65-784B-6B406DE7B4D7}"/>
          </ac:inkMkLst>
        </pc:inkChg>
        <pc:inkChg chg="add mod">
          <ac:chgData name="Florin Teodorescu" userId="b0d868d7-309d-40b8-8e5b-d66bfe89ee87" providerId="ADAL" clId="{9CF3FBD2-2BB5-477D-B173-67DBF204A941}" dt="2023-03-30T06:07:28.102" v="8591" actId="1036"/>
          <ac:inkMkLst>
            <pc:docMk/>
            <pc:sldMk cId="3371108829" sldId="308"/>
            <ac:inkMk id="32" creationId="{4DE46FDF-19B0-FB14-49BF-4A7FEE58185C}"/>
          </ac:inkMkLst>
        </pc:inkChg>
        <pc:inkChg chg="add del">
          <ac:chgData name="Florin Teodorescu" userId="b0d868d7-309d-40b8-8e5b-d66bfe89ee87" providerId="ADAL" clId="{9CF3FBD2-2BB5-477D-B173-67DBF204A941}" dt="2023-03-30T05:42:52.271" v="7997"/>
          <ac:inkMkLst>
            <pc:docMk/>
            <pc:sldMk cId="3371108829" sldId="308"/>
            <ac:inkMk id="33" creationId="{A2CFA5C3-64ED-0DA9-6032-8A7D24D12C64}"/>
          </ac:inkMkLst>
        </pc:inkChg>
        <pc:inkChg chg="add mod">
          <ac:chgData name="Florin Teodorescu" userId="b0d868d7-309d-40b8-8e5b-d66bfe89ee87" providerId="ADAL" clId="{9CF3FBD2-2BB5-477D-B173-67DBF204A941}" dt="2023-03-30T06:07:28.102" v="8591" actId="1036"/>
          <ac:inkMkLst>
            <pc:docMk/>
            <pc:sldMk cId="3371108829" sldId="308"/>
            <ac:inkMk id="34" creationId="{34EAE1BE-D04F-B3EB-19FA-95DD60A9E5C8}"/>
          </ac:inkMkLst>
        </pc:inkChg>
        <pc:inkChg chg="add mod">
          <ac:chgData name="Florin Teodorescu" userId="b0d868d7-309d-40b8-8e5b-d66bfe89ee87" providerId="ADAL" clId="{9CF3FBD2-2BB5-477D-B173-67DBF204A941}" dt="2023-03-30T06:07:28.102" v="8591" actId="1036"/>
          <ac:inkMkLst>
            <pc:docMk/>
            <pc:sldMk cId="3371108829" sldId="308"/>
            <ac:inkMk id="35" creationId="{1D9D4AF0-DE9F-7155-8B63-0579A2C083EC}"/>
          </ac:inkMkLst>
        </pc:inkChg>
        <pc:inkChg chg="add del mod">
          <ac:chgData name="Florin Teodorescu" userId="b0d868d7-309d-40b8-8e5b-d66bfe89ee87" providerId="ADAL" clId="{9CF3FBD2-2BB5-477D-B173-67DBF204A941}" dt="2023-03-30T05:43:44.839" v="8011" actId="478"/>
          <ac:inkMkLst>
            <pc:docMk/>
            <pc:sldMk cId="3371108829" sldId="308"/>
            <ac:inkMk id="39" creationId="{92EE00F5-1208-63F6-CC92-7CCE0B7A90D3}"/>
          </ac:inkMkLst>
        </pc:inkChg>
        <pc:inkChg chg="add del mod">
          <ac:chgData name="Florin Teodorescu" userId="b0d868d7-309d-40b8-8e5b-d66bfe89ee87" providerId="ADAL" clId="{9CF3FBD2-2BB5-477D-B173-67DBF204A941}" dt="2023-03-30T05:47:17.115" v="8104" actId="478"/>
          <ac:inkMkLst>
            <pc:docMk/>
            <pc:sldMk cId="3371108829" sldId="308"/>
            <ac:inkMk id="40" creationId="{F897ABF1-D06D-34B4-BEA1-8064817A0017}"/>
          </ac:inkMkLst>
        </pc:inkChg>
        <pc:inkChg chg="add del mod">
          <ac:chgData name="Florin Teodorescu" userId="b0d868d7-309d-40b8-8e5b-d66bfe89ee87" providerId="ADAL" clId="{9CF3FBD2-2BB5-477D-B173-67DBF204A941}" dt="2023-03-30T05:47:17.115" v="8104" actId="478"/>
          <ac:inkMkLst>
            <pc:docMk/>
            <pc:sldMk cId="3371108829" sldId="308"/>
            <ac:inkMk id="41" creationId="{EC63671D-17A9-D429-7203-20244013A0CC}"/>
          </ac:inkMkLst>
        </pc:inkChg>
        <pc:inkChg chg="add del mod">
          <ac:chgData name="Florin Teodorescu" userId="b0d868d7-309d-40b8-8e5b-d66bfe89ee87" providerId="ADAL" clId="{9CF3FBD2-2BB5-477D-B173-67DBF204A941}" dt="2023-03-30T05:47:17.115" v="8104" actId="478"/>
          <ac:inkMkLst>
            <pc:docMk/>
            <pc:sldMk cId="3371108829" sldId="308"/>
            <ac:inkMk id="42" creationId="{F36B8C48-F7BB-FB14-0276-66C37FB4CFF2}"/>
          </ac:inkMkLst>
        </pc:inkChg>
        <pc:inkChg chg="add del">
          <ac:chgData name="Florin Teodorescu" userId="b0d868d7-309d-40b8-8e5b-d66bfe89ee87" providerId="ADAL" clId="{9CF3FBD2-2BB5-477D-B173-67DBF204A941}" dt="2023-03-30T05:47:17.115" v="8104" actId="478"/>
          <ac:inkMkLst>
            <pc:docMk/>
            <pc:sldMk cId="3371108829" sldId="308"/>
            <ac:inkMk id="43" creationId="{328A82D2-A832-C97B-8E03-890536CF737A}"/>
          </ac:inkMkLst>
        </pc:inkChg>
        <pc:inkChg chg="add del">
          <ac:chgData name="Florin Teodorescu" userId="b0d868d7-309d-40b8-8e5b-d66bfe89ee87" providerId="ADAL" clId="{9CF3FBD2-2BB5-477D-B173-67DBF204A941}" dt="2023-03-30T05:47:17.115" v="8104" actId="478"/>
          <ac:inkMkLst>
            <pc:docMk/>
            <pc:sldMk cId="3371108829" sldId="308"/>
            <ac:inkMk id="44" creationId="{00E4DC8B-5221-60DA-0FE4-6CE76677FEF9}"/>
          </ac:inkMkLst>
        </pc:inkChg>
        <pc:inkChg chg="add del">
          <ac:chgData name="Florin Teodorescu" userId="b0d868d7-309d-40b8-8e5b-d66bfe89ee87" providerId="ADAL" clId="{9CF3FBD2-2BB5-477D-B173-67DBF204A941}" dt="2023-03-30T05:47:17.115" v="8104" actId="478"/>
          <ac:inkMkLst>
            <pc:docMk/>
            <pc:sldMk cId="3371108829" sldId="308"/>
            <ac:inkMk id="45" creationId="{30BA42CC-4001-3792-5190-173B3F1880C1}"/>
          </ac:inkMkLst>
        </pc:inkChg>
        <pc:inkChg chg="add del mod">
          <ac:chgData name="Florin Teodorescu" userId="b0d868d7-309d-40b8-8e5b-d66bfe89ee87" providerId="ADAL" clId="{9CF3FBD2-2BB5-477D-B173-67DBF204A941}" dt="2023-03-30T05:49:06.805" v="8128"/>
          <ac:inkMkLst>
            <pc:docMk/>
            <pc:sldMk cId="3371108829" sldId="308"/>
            <ac:inkMk id="50" creationId="{90A0807A-F11C-02D4-B044-6C7215D46E96}"/>
          </ac:inkMkLst>
        </pc:inkChg>
        <pc:inkChg chg="add mod">
          <ac:chgData name="Florin Teodorescu" userId="b0d868d7-309d-40b8-8e5b-d66bfe89ee87" providerId="ADAL" clId="{9CF3FBD2-2BB5-477D-B173-67DBF204A941}" dt="2023-03-30T06:07:28.102" v="8591" actId="1036"/>
          <ac:inkMkLst>
            <pc:docMk/>
            <pc:sldMk cId="3371108829" sldId="308"/>
            <ac:inkMk id="51" creationId="{D1B0F792-1D9C-71E1-9D1F-A08458BA8596}"/>
          </ac:inkMkLst>
        </pc:inkChg>
        <pc:inkChg chg="add mod">
          <ac:chgData name="Florin Teodorescu" userId="b0d868d7-309d-40b8-8e5b-d66bfe89ee87" providerId="ADAL" clId="{9CF3FBD2-2BB5-477D-B173-67DBF204A941}" dt="2023-03-30T06:07:28.102" v="8591" actId="1036"/>
          <ac:inkMkLst>
            <pc:docMk/>
            <pc:sldMk cId="3371108829" sldId="308"/>
            <ac:inkMk id="52" creationId="{81928A87-ABA5-ADEC-6647-119FEB066482}"/>
          </ac:inkMkLst>
        </pc:inkChg>
        <pc:inkChg chg="add mod">
          <ac:chgData name="Florin Teodorescu" userId="b0d868d7-309d-40b8-8e5b-d66bfe89ee87" providerId="ADAL" clId="{9CF3FBD2-2BB5-477D-B173-67DBF204A941}" dt="2023-03-30T06:07:28.102" v="8591" actId="1036"/>
          <ac:inkMkLst>
            <pc:docMk/>
            <pc:sldMk cId="3371108829" sldId="308"/>
            <ac:inkMk id="53" creationId="{C343FB33-7BBE-7B0A-5B1B-EB4077733105}"/>
          </ac:inkMkLst>
        </pc:inkChg>
        <pc:inkChg chg="add del mod">
          <ac:chgData name="Florin Teodorescu" userId="b0d868d7-309d-40b8-8e5b-d66bfe89ee87" providerId="ADAL" clId="{9CF3FBD2-2BB5-477D-B173-67DBF204A941}" dt="2023-03-30T05:49:53.912" v="8138" actId="478"/>
          <ac:inkMkLst>
            <pc:docMk/>
            <pc:sldMk cId="3371108829" sldId="308"/>
            <ac:inkMk id="57" creationId="{29F6FDFE-1BC4-38CA-EADA-D55DBF27718A}"/>
          </ac:inkMkLst>
        </pc:inkChg>
        <pc:inkChg chg="add del">
          <ac:chgData name="Florin Teodorescu" userId="b0d868d7-309d-40b8-8e5b-d66bfe89ee87" providerId="ADAL" clId="{9CF3FBD2-2BB5-477D-B173-67DBF204A941}" dt="2023-03-30T05:50:34.129" v="8149"/>
          <ac:inkMkLst>
            <pc:docMk/>
            <pc:sldMk cId="3371108829" sldId="308"/>
            <ac:inkMk id="59" creationId="{805A9B69-3968-DAF5-177F-83870CF28E0B}"/>
          </ac:inkMkLst>
        </pc:inkChg>
        <pc:inkChg chg="add del">
          <ac:chgData name="Florin Teodorescu" userId="b0d868d7-309d-40b8-8e5b-d66bfe89ee87" providerId="ADAL" clId="{9CF3FBD2-2BB5-477D-B173-67DBF204A941}" dt="2023-03-30T05:50:34.777" v="8150"/>
          <ac:inkMkLst>
            <pc:docMk/>
            <pc:sldMk cId="3371108829" sldId="308"/>
            <ac:inkMk id="60" creationId="{BC3CC203-1F13-7912-273D-402F3C62E8CC}"/>
          </ac:inkMkLst>
        </pc:inkChg>
        <pc:inkChg chg="add mod">
          <ac:chgData name="Florin Teodorescu" userId="b0d868d7-309d-40b8-8e5b-d66bfe89ee87" providerId="ADAL" clId="{9CF3FBD2-2BB5-477D-B173-67DBF204A941}" dt="2023-03-30T06:07:28.102" v="8591" actId="1036"/>
          <ac:inkMkLst>
            <pc:docMk/>
            <pc:sldMk cId="3371108829" sldId="308"/>
            <ac:inkMk id="61" creationId="{B491767C-7C9F-253E-B8B5-4D721F8B6A58}"/>
          </ac:inkMkLst>
        </pc:inkChg>
        <pc:inkChg chg="add mod">
          <ac:chgData name="Florin Teodorescu" userId="b0d868d7-309d-40b8-8e5b-d66bfe89ee87" providerId="ADAL" clId="{9CF3FBD2-2BB5-477D-B173-67DBF204A941}" dt="2023-03-30T06:07:28.102" v="8591" actId="1036"/>
          <ac:inkMkLst>
            <pc:docMk/>
            <pc:sldMk cId="3371108829" sldId="308"/>
            <ac:inkMk id="62" creationId="{7A9F97A7-E07B-77FE-471F-52BAC52D2F14}"/>
          </ac:inkMkLst>
        </pc:inkChg>
        <pc:inkChg chg="add mod">
          <ac:chgData name="Florin Teodorescu" userId="b0d868d7-309d-40b8-8e5b-d66bfe89ee87" providerId="ADAL" clId="{9CF3FBD2-2BB5-477D-B173-67DBF204A941}" dt="2023-03-30T06:07:28.102" v="8591" actId="1036"/>
          <ac:inkMkLst>
            <pc:docMk/>
            <pc:sldMk cId="3371108829" sldId="308"/>
            <ac:inkMk id="63" creationId="{2DC60A6F-26C4-2D0D-8CEC-D3F155304EFB}"/>
          </ac:inkMkLst>
        </pc:inkChg>
        <pc:inkChg chg="add mod">
          <ac:chgData name="Florin Teodorescu" userId="b0d868d7-309d-40b8-8e5b-d66bfe89ee87" providerId="ADAL" clId="{9CF3FBD2-2BB5-477D-B173-67DBF204A941}" dt="2023-03-30T06:07:28.102" v="8591" actId="1036"/>
          <ac:inkMkLst>
            <pc:docMk/>
            <pc:sldMk cId="3371108829" sldId="308"/>
            <ac:inkMk id="65" creationId="{0D8CA43D-6167-69F1-129B-49491769BF89}"/>
          </ac:inkMkLst>
        </pc:inkChg>
        <pc:inkChg chg="add mod">
          <ac:chgData name="Florin Teodorescu" userId="b0d868d7-309d-40b8-8e5b-d66bfe89ee87" providerId="ADAL" clId="{9CF3FBD2-2BB5-477D-B173-67DBF204A941}" dt="2023-03-30T06:07:28.102" v="8591" actId="1036"/>
          <ac:inkMkLst>
            <pc:docMk/>
            <pc:sldMk cId="3371108829" sldId="308"/>
            <ac:inkMk id="66" creationId="{7D1A5057-6058-5DF7-66B6-97EE2D02B85A}"/>
          </ac:inkMkLst>
        </pc:inkChg>
        <pc:inkChg chg="add mod">
          <ac:chgData name="Florin Teodorescu" userId="b0d868d7-309d-40b8-8e5b-d66bfe89ee87" providerId="ADAL" clId="{9CF3FBD2-2BB5-477D-B173-67DBF204A941}" dt="2023-03-30T06:07:28.102" v="8591" actId="1036"/>
          <ac:inkMkLst>
            <pc:docMk/>
            <pc:sldMk cId="3371108829" sldId="308"/>
            <ac:inkMk id="67" creationId="{F2337230-C634-5B88-91DE-35F61958CA94}"/>
          </ac:inkMkLst>
        </pc:inkChg>
        <pc:inkChg chg="add mod">
          <ac:chgData name="Florin Teodorescu" userId="b0d868d7-309d-40b8-8e5b-d66bfe89ee87" providerId="ADAL" clId="{9CF3FBD2-2BB5-477D-B173-67DBF204A941}" dt="2023-03-30T06:07:28.102" v="8591" actId="1036"/>
          <ac:inkMkLst>
            <pc:docMk/>
            <pc:sldMk cId="3371108829" sldId="308"/>
            <ac:inkMk id="70" creationId="{33D93E4C-E916-F7BB-4B1B-1D899406C131}"/>
          </ac:inkMkLst>
        </pc:inkChg>
        <pc:inkChg chg="add mod">
          <ac:chgData name="Florin Teodorescu" userId="b0d868d7-309d-40b8-8e5b-d66bfe89ee87" providerId="ADAL" clId="{9CF3FBD2-2BB5-477D-B173-67DBF204A941}" dt="2023-03-30T06:07:28.102" v="8591" actId="1036"/>
          <ac:inkMkLst>
            <pc:docMk/>
            <pc:sldMk cId="3371108829" sldId="308"/>
            <ac:inkMk id="71" creationId="{623F67B2-25C8-651F-51D6-F8A0111A0BF2}"/>
          </ac:inkMkLst>
        </pc:inkChg>
        <pc:inkChg chg="add del mod">
          <ac:chgData name="Florin Teodorescu" userId="b0d868d7-309d-40b8-8e5b-d66bfe89ee87" providerId="ADAL" clId="{9CF3FBD2-2BB5-477D-B173-67DBF204A941}" dt="2023-03-30T05:51:55.793" v="8227" actId="478"/>
          <ac:inkMkLst>
            <pc:docMk/>
            <pc:sldMk cId="3371108829" sldId="308"/>
            <ac:inkMk id="72" creationId="{51B382BC-6BA2-EB9E-68F9-BDE2883AC786}"/>
          </ac:inkMkLst>
        </pc:inkChg>
        <pc:inkChg chg="add del">
          <ac:chgData name="Florin Teodorescu" userId="b0d868d7-309d-40b8-8e5b-d66bfe89ee87" providerId="ADAL" clId="{9CF3FBD2-2BB5-477D-B173-67DBF204A941}" dt="2023-03-30T05:52:34.384" v="8243"/>
          <ac:inkMkLst>
            <pc:docMk/>
            <pc:sldMk cId="3371108829" sldId="308"/>
            <ac:inkMk id="73" creationId="{4403D093-5731-BDAD-C19F-A50249C99CAE}"/>
          </ac:inkMkLst>
        </pc:inkChg>
        <pc:inkChg chg="add mod">
          <ac:chgData name="Florin Teodorescu" userId="b0d868d7-309d-40b8-8e5b-d66bfe89ee87" providerId="ADAL" clId="{9CF3FBD2-2BB5-477D-B173-67DBF204A941}" dt="2023-03-30T06:07:28.102" v="8591" actId="1036"/>
          <ac:inkMkLst>
            <pc:docMk/>
            <pc:sldMk cId="3371108829" sldId="308"/>
            <ac:inkMk id="74" creationId="{6F296A19-FC84-D09E-EF38-024B7DEE7946}"/>
          </ac:inkMkLst>
        </pc:inkChg>
        <pc:inkChg chg="add mod">
          <ac:chgData name="Florin Teodorescu" userId="b0d868d7-309d-40b8-8e5b-d66bfe89ee87" providerId="ADAL" clId="{9CF3FBD2-2BB5-477D-B173-67DBF204A941}" dt="2023-03-30T06:07:28.102" v="8591" actId="1036"/>
          <ac:inkMkLst>
            <pc:docMk/>
            <pc:sldMk cId="3371108829" sldId="308"/>
            <ac:inkMk id="75" creationId="{9EFEF1D4-72CC-6E25-1F7D-46D929BD8993}"/>
          </ac:inkMkLst>
        </pc:inkChg>
        <pc:inkChg chg="add mod">
          <ac:chgData name="Florin Teodorescu" userId="b0d868d7-309d-40b8-8e5b-d66bfe89ee87" providerId="ADAL" clId="{9CF3FBD2-2BB5-477D-B173-67DBF204A941}" dt="2023-03-30T06:07:28.102" v="8591" actId="1036"/>
          <ac:inkMkLst>
            <pc:docMk/>
            <pc:sldMk cId="3371108829" sldId="308"/>
            <ac:inkMk id="76" creationId="{1ACC352F-2762-6993-82D2-DA9EF679E23C}"/>
          </ac:inkMkLst>
        </pc:inkChg>
        <pc:inkChg chg="add mod">
          <ac:chgData name="Florin Teodorescu" userId="b0d868d7-309d-40b8-8e5b-d66bfe89ee87" providerId="ADAL" clId="{9CF3FBD2-2BB5-477D-B173-67DBF204A941}" dt="2023-03-30T06:07:28.102" v="8591" actId="1036"/>
          <ac:inkMkLst>
            <pc:docMk/>
            <pc:sldMk cId="3371108829" sldId="308"/>
            <ac:inkMk id="77" creationId="{4247611E-EA3E-459B-09D1-69D94184522C}"/>
          </ac:inkMkLst>
        </pc:inkChg>
        <pc:inkChg chg="add mod">
          <ac:chgData name="Florin Teodorescu" userId="b0d868d7-309d-40b8-8e5b-d66bfe89ee87" providerId="ADAL" clId="{9CF3FBD2-2BB5-477D-B173-67DBF204A941}" dt="2023-03-30T05:54:00.228" v="8279" actId="571"/>
          <ac:inkMkLst>
            <pc:docMk/>
            <pc:sldMk cId="3371108829" sldId="308"/>
            <ac:inkMk id="79" creationId="{14BBEC9B-A27B-A76D-5033-DF49883BAC1F}"/>
          </ac:inkMkLst>
        </pc:inkChg>
        <pc:inkChg chg="add mod">
          <ac:chgData name="Florin Teodorescu" userId="b0d868d7-309d-40b8-8e5b-d66bfe89ee87" providerId="ADAL" clId="{9CF3FBD2-2BB5-477D-B173-67DBF204A941}" dt="2023-03-30T05:54:00.228" v="8279" actId="571"/>
          <ac:inkMkLst>
            <pc:docMk/>
            <pc:sldMk cId="3371108829" sldId="308"/>
            <ac:inkMk id="80" creationId="{03CC9C4F-6C52-41BB-C829-2641DDF9FCA2}"/>
          </ac:inkMkLst>
        </pc:inkChg>
        <pc:inkChg chg="add mod">
          <ac:chgData name="Florin Teodorescu" userId="b0d868d7-309d-40b8-8e5b-d66bfe89ee87" providerId="ADAL" clId="{9CF3FBD2-2BB5-477D-B173-67DBF204A941}" dt="2023-03-30T05:54:00.228" v="8279" actId="571"/>
          <ac:inkMkLst>
            <pc:docMk/>
            <pc:sldMk cId="3371108829" sldId="308"/>
            <ac:inkMk id="81" creationId="{AEFEF09E-93B7-32DB-51A9-3F5F75096734}"/>
          </ac:inkMkLst>
        </pc:inkChg>
        <pc:inkChg chg="add mod">
          <ac:chgData name="Florin Teodorescu" userId="b0d868d7-309d-40b8-8e5b-d66bfe89ee87" providerId="ADAL" clId="{9CF3FBD2-2BB5-477D-B173-67DBF204A941}" dt="2023-03-30T05:54:00.228" v="8279" actId="571"/>
          <ac:inkMkLst>
            <pc:docMk/>
            <pc:sldMk cId="3371108829" sldId="308"/>
            <ac:inkMk id="84" creationId="{E8450131-5B3A-372E-8B0A-CBDBABA11D19}"/>
          </ac:inkMkLst>
        </pc:inkChg>
        <pc:inkChg chg="add mod">
          <ac:chgData name="Florin Teodorescu" userId="b0d868d7-309d-40b8-8e5b-d66bfe89ee87" providerId="ADAL" clId="{9CF3FBD2-2BB5-477D-B173-67DBF204A941}" dt="2023-03-30T05:54:00.228" v="8279" actId="571"/>
          <ac:inkMkLst>
            <pc:docMk/>
            <pc:sldMk cId="3371108829" sldId="308"/>
            <ac:inkMk id="85" creationId="{F3E1A75C-6FF7-7F05-35FD-22090F6EA17A}"/>
          </ac:inkMkLst>
        </pc:inkChg>
        <pc:inkChg chg="add mod">
          <ac:chgData name="Florin Teodorescu" userId="b0d868d7-309d-40b8-8e5b-d66bfe89ee87" providerId="ADAL" clId="{9CF3FBD2-2BB5-477D-B173-67DBF204A941}" dt="2023-03-30T05:54:00.228" v="8279" actId="571"/>
          <ac:inkMkLst>
            <pc:docMk/>
            <pc:sldMk cId="3371108829" sldId="308"/>
            <ac:inkMk id="86" creationId="{FB6ABDEF-A799-0841-F969-55839E66AC83}"/>
          </ac:inkMkLst>
        </pc:inkChg>
        <pc:inkChg chg="add mod">
          <ac:chgData name="Florin Teodorescu" userId="b0d868d7-309d-40b8-8e5b-d66bfe89ee87" providerId="ADAL" clId="{9CF3FBD2-2BB5-477D-B173-67DBF204A941}" dt="2023-03-30T05:54:00.228" v="8279" actId="571"/>
          <ac:inkMkLst>
            <pc:docMk/>
            <pc:sldMk cId="3371108829" sldId="308"/>
            <ac:inkMk id="87" creationId="{32E54ABB-C64F-3B25-75E0-365C12542DCB}"/>
          </ac:inkMkLst>
        </pc:inkChg>
        <pc:inkChg chg="add mod">
          <ac:chgData name="Florin Teodorescu" userId="b0d868d7-309d-40b8-8e5b-d66bfe89ee87" providerId="ADAL" clId="{9CF3FBD2-2BB5-477D-B173-67DBF204A941}" dt="2023-03-30T05:54:00.228" v="8279" actId="571"/>
          <ac:inkMkLst>
            <pc:docMk/>
            <pc:sldMk cId="3371108829" sldId="308"/>
            <ac:inkMk id="88" creationId="{0461CB5A-636B-E58C-6BC7-282EA1203BA9}"/>
          </ac:inkMkLst>
        </pc:inkChg>
        <pc:inkChg chg="add mod">
          <ac:chgData name="Florin Teodorescu" userId="b0d868d7-309d-40b8-8e5b-d66bfe89ee87" providerId="ADAL" clId="{9CF3FBD2-2BB5-477D-B173-67DBF204A941}" dt="2023-03-30T05:54:00.228" v="8279" actId="571"/>
          <ac:inkMkLst>
            <pc:docMk/>
            <pc:sldMk cId="3371108829" sldId="308"/>
            <ac:inkMk id="89" creationId="{B72EBADD-95DC-B5A6-91A5-83F58D8655FA}"/>
          </ac:inkMkLst>
        </pc:inkChg>
        <pc:inkChg chg="add mod">
          <ac:chgData name="Florin Teodorescu" userId="b0d868d7-309d-40b8-8e5b-d66bfe89ee87" providerId="ADAL" clId="{9CF3FBD2-2BB5-477D-B173-67DBF204A941}" dt="2023-03-30T06:07:28.102" v="8591" actId="1036"/>
          <ac:inkMkLst>
            <pc:docMk/>
            <pc:sldMk cId="3371108829" sldId="308"/>
            <ac:inkMk id="91" creationId="{75282E55-5AA0-ACCE-E9B6-783862E7CD1C}"/>
          </ac:inkMkLst>
        </pc:inkChg>
        <pc:inkChg chg="add mod">
          <ac:chgData name="Florin Teodorescu" userId="b0d868d7-309d-40b8-8e5b-d66bfe89ee87" providerId="ADAL" clId="{9CF3FBD2-2BB5-477D-B173-67DBF204A941}" dt="2023-03-30T06:07:28.102" v="8591" actId="1036"/>
          <ac:inkMkLst>
            <pc:docMk/>
            <pc:sldMk cId="3371108829" sldId="308"/>
            <ac:inkMk id="92" creationId="{0A763C6D-B7DD-E9C3-984F-124D9D080CD9}"/>
          </ac:inkMkLst>
        </pc:inkChg>
        <pc:inkChg chg="add mod">
          <ac:chgData name="Florin Teodorescu" userId="b0d868d7-309d-40b8-8e5b-d66bfe89ee87" providerId="ADAL" clId="{9CF3FBD2-2BB5-477D-B173-67DBF204A941}" dt="2023-03-30T06:07:28.102" v="8591" actId="1036"/>
          <ac:inkMkLst>
            <pc:docMk/>
            <pc:sldMk cId="3371108829" sldId="308"/>
            <ac:inkMk id="93" creationId="{32002941-B79B-AB9A-2110-107353547741}"/>
          </ac:inkMkLst>
        </pc:inkChg>
        <pc:inkChg chg="add mod">
          <ac:chgData name="Florin Teodorescu" userId="b0d868d7-309d-40b8-8e5b-d66bfe89ee87" providerId="ADAL" clId="{9CF3FBD2-2BB5-477D-B173-67DBF204A941}" dt="2023-03-30T06:07:28.102" v="8591" actId="1036"/>
          <ac:inkMkLst>
            <pc:docMk/>
            <pc:sldMk cId="3371108829" sldId="308"/>
            <ac:inkMk id="96" creationId="{0C4DA8CE-6852-E096-3136-C1A20B9C5E46}"/>
          </ac:inkMkLst>
        </pc:inkChg>
        <pc:inkChg chg="add mod">
          <ac:chgData name="Florin Teodorescu" userId="b0d868d7-309d-40b8-8e5b-d66bfe89ee87" providerId="ADAL" clId="{9CF3FBD2-2BB5-477D-B173-67DBF204A941}" dt="2023-03-30T06:07:28.102" v="8591" actId="1036"/>
          <ac:inkMkLst>
            <pc:docMk/>
            <pc:sldMk cId="3371108829" sldId="308"/>
            <ac:inkMk id="97" creationId="{3F4A764B-A7B9-A171-95A8-6AF972E96E3C}"/>
          </ac:inkMkLst>
        </pc:inkChg>
        <pc:inkChg chg="add del mod">
          <ac:chgData name="Florin Teodorescu" userId="b0d868d7-309d-40b8-8e5b-d66bfe89ee87" providerId="ADAL" clId="{9CF3FBD2-2BB5-477D-B173-67DBF204A941}" dt="2023-03-30T05:54:20.368" v="8283" actId="478"/>
          <ac:inkMkLst>
            <pc:docMk/>
            <pc:sldMk cId="3371108829" sldId="308"/>
            <ac:inkMk id="98" creationId="{423284F4-033F-5F96-AC77-7D58247B3FF2}"/>
          </ac:inkMkLst>
        </pc:inkChg>
        <pc:inkChg chg="add mod">
          <ac:chgData name="Florin Teodorescu" userId="b0d868d7-309d-40b8-8e5b-d66bfe89ee87" providerId="ADAL" clId="{9CF3FBD2-2BB5-477D-B173-67DBF204A941}" dt="2023-03-30T06:07:28.102" v="8591" actId="1036"/>
          <ac:inkMkLst>
            <pc:docMk/>
            <pc:sldMk cId="3371108829" sldId="308"/>
            <ac:inkMk id="99" creationId="{E10993CA-F653-C7B3-5021-A84CB3DF0D9D}"/>
          </ac:inkMkLst>
        </pc:inkChg>
        <pc:inkChg chg="add mod">
          <ac:chgData name="Florin Teodorescu" userId="b0d868d7-309d-40b8-8e5b-d66bfe89ee87" providerId="ADAL" clId="{9CF3FBD2-2BB5-477D-B173-67DBF204A941}" dt="2023-03-30T06:07:28.102" v="8591" actId="1036"/>
          <ac:inkMkLst>
            <pc:docMk/>
            <pc:sldMk cId="3371108829" sldId="308"/>
            <ac:inkMk id="100" creationId="{B930DCC8-05D4-ADFC-1F56-9759455C3069}"/>
          </ac:inkMkLst>
        </pc:inkChg>
        <pc:inkChg chg="add mod">
          <ac:chgData name="Florin Teodorescu" userId="b0d868d7-309d-40b8-8e5b-d66bfe89ee87" providerId="ADAL" clId="{9CF3FBD2-2BB5-477D-B173-67DBF204A941}" dt="2023-03-30T06:07:28.102" v="8591" actId="1036"/>
          <ac:inkMkLst>
            <pc:docMk/>
            <pc:sldMk cId="3371108829" sldId="308"/>
            <ac:inkMk id="101" creationId="{D066B187-5DA5-F357-E49C-986104479583}"/>
          </ac:inkMkLst>
        </pc:inkChg>
        <pc:inkChg chg="add mod">
          <ac:chgData name="Florin Teodorescu" userId="b0d868d7-309d-40b8-8e5b-d66bfe89ee87" providerId="ADAL" clId="{9CF3FBD2-2BB5-477D-B173-67DBF204A941}" dt="2023-03-30T06:07:28.102" v="8591" actId="1036"/>
          <ac:inkMkLst>
            <pc:docMk/>
            <pc:sldMk cId="3371108829" sldId="308"/>
            <ac:inkMk id="102" creationId="{4D3D23DD-7ED0-D949-4ED7-DD6FD6CC5986}"/>
          </ac:inkMkLst>
        </pc:inkChg>
        <pc:inkChg chg="add mod">
          <ac:chgData name="Florin Teodorescu" userId="b0d868d7-309d-40b8-8e5b-d66bfe89ee87" providerId="ADAL" clId="{9CF3FBD2-2BB5-477D-B173-67DBF204A941}" dt="2023-03-30T06:07:28.102" v="8591" actId="1036"/>
          <ac:inkMkLst>
            <pc:docMk/>
            <pc:sldMk cId="3371108829" sldId="308"/>
            <ac:inkMk id="103" creationId="{A67B6636-72A5-C163-D618-B218827D5B41}"/>
          </ac:inkMkLst>
        </pc:inkChg>
        <pc:inkChg chg="add mod">
          <ac:chgData name="Florin Teodorescu" userId="b0d868d7-309d-40b8-8e5b-d66bfe89ee87" providerId="ADAL" clId="{9CF3FBD2-2BB5-477D-B173-67DBF204A941}" dt="2023-03-30T06:07:28.102" v="8591" actId="1036"/>
          <ac:inkMkLst>
            <pc:docMk/>
            <pc:sldMk cId="3371108829" sldId="308"/>
            <ac:inkMk id="104" creationId="{64C6CFFC-7FBC-7E9F-1168-8424512B229B}"/>
          </ac:inkMkLst>
        </pc:inkChg>
      </pc:sldChg>
    </pc:docChg>
  </pc:docChgLst>
  <pc:docChgLst>
    <pc:chgData name="InProTEd" userId="7e0dedf4-1993-45e0-93f4-3595ba7977c9" providerId="ADAL" clId="{FDAAE5F0-46EB-4B59-A305-B2FB1FAE2093}"/>
    <pc:docChg chg="undo custSel addSld delSld modSld">
      <pc:chgData name="InProTEd" userId="7e0dedf4-1993-45e0-93f4-3595ba7977c9" providerId="ADAL" clId="{FDAAE5F0-46EB-4B59-A305-B2FB1FAE2093}" dt="2022-09-11T05:45:52.682" v="5125" actId="113"/>
      <pc:docMkLst>
        <pc:docMk/>
      </pc:docMkLst>
      <pc:sldChg chg="modSp new mod">
        <pc:chgData name="InProTEd" userId="7e0dedf4-1993-45e0-93f4-3595ba7977c9" providerId="ADAL" clId="{FDAAE5F0-46EB-4B59-A305-B2FB1FAE2093}" dt="2022-09-10T17:45:10.255" v="98" actId="20577"/>
        <pc:sldMkLst>
          <pc:docMk/>
          <pc:sldMk cId="2861367701" sldId="256"/>
        </pc:sldMkLst>
        <pc:spChg chg="mod">
          <ac:chgData name="InProTEd" userId="7e0dedf4-1993-45e0-93f4-3595ba7977c9" providerId="ADAL" clId="{FDAAE5F0-46EB-4B59-A305-B2FB1FAE2093}" dt="2022-09-10T17:44:03.055" v="12" actId="20577"/>
          <ac:spMkLst>
            <pc:docMk/>
            <pc:sldMk cId="2861367701" sldId="256"/>
            <ac:spMk id="2" creationId="{022E8B21-AFB7-F9E4-ED69-4B40EFA04B03}"/>
          </ac:spMkLst>
        </pc:spChg>
        <pc:spChg chg="mod">
          <ac:chgData name="InProTEd" userId="7e0dedf4-1993-45e0-93f4-3595ba7977c9" providerId="ADAL" clId="{FDAAE5F0-46EB-4B59-A305-B2FB1FAE2093}" dt="2022-09-10T17:45:10.255" v="98" actId="20577"/>
          <ac:spMkLst>
            <pc:docMk/>
            <pc:sldMk cId="2861367701" sldId="256"/>
            <ac:spMk id="3" creationId="{60E8A63B-C7A4-376E-3F8B-C569C15C5850}"/>
          </ac:spMkLst>
        </pc:spChg>
      </pc:sldChg>
      <pc:sldChg chg="addSp modSp new mod">
        <pc:chgData name="InProTEd" userId="7e0dedf4-1993-45e0-93f4-3595ba7977c9" providerId="ADAL" clId="{FDAAE5F0-46EB-4B59-A305-B2FB1FAE2093}" dt="2022-09-10T19:07:45.250" v="3750" actId="20577"/>
        <pc:sldMkLst>
          <pc:docMk/>
          <pc:sldMk cId="2349371857" sldId="257"/>
        </pc:sldMkLst>
        <pc:spChg chg="mod">
          <ac:chgData name="InProTEd" userId="7e0dedf4-1993-45e0-93f4-3595ba7977c9" providerId="ADAL" clId="{FDAAE5F0-46EB-4B59-A305-B2FB1FAE2093}" dt="2022-09-10T18:49:22.715" v="2264" actId="20577"/>
          <ac:spMkLst>
            <pc:docMk/>
            <pc:sldMk cId="2349371857" sldId="257"/>
            <ac:spMk id="2" creationId="{14F13C8B-06EE-B040-5617-0D4024C5CFFD}"/>
          </ac:spMkLst>
        </pc:spChg>
        <pc:spChg chg="mod">
          <ac:chgData name="InProTEd" userId="7e0dedf4-1993-45e0-93f4-3595ba7977c9" providerId="ADAL" clId="{FDAAE5F0-46EB-4B59-A305-B2FB1FAE2093}" dt="2022-09-10T19:01:59.097" v="3329" actId="14100"/>
          <ac:spMkLst>
            <pc:docMk/>
            <pc:sldMk cId="2349371857" sldId="257"/>
            <ac:spMk id="3" creationId="{835686D4-0C43-0652-9281-AE1F88637171}"/>
          </ac:spMkLst>
        </pc:spChg>
        <pc:spChg chg="add mod">
          <ac:chgData name="InProTEd" userId="7e0dedf4-1993-45e0-93f4-3595ba7977c9" providerId="ADAL" clId="{FDAAE5F0-46EB-4B59-A305-B2FB1FAE2093}" dt="2022-09-10T19:05:26.896" v="3733" actId="1036"/>
          <ac:spMkLst>
            <pc:docMk/>
            <pc:sldMk cId="2349371857" sldId="257"/>
            <ac:spMk id="4" creationId="{B4C0FE56-9602-DC0D-9A9B-0B201F8AF3B9}"/>
          </ac:spMkLst>
        </pc:spChg>
        <pc:spChg chg="add mod">
          <ac:chgData name="InProTEd" userId="7e0dedf4-1993-45e0-93f4-3595ba7977c9" providerId="ADAL" clId="{FDAAE5F0-46EB-4B59-A305-B2FB1FAE2093}" dt="2022-09-10T19:07:45.250" v="3750" actId="20577"/>
          <ac:spMkLst>
            <pc:docMk/>
            <pc:sldMk cId="2349371857" sldId="257"/>
            <ac:spMk id="5" creationId="{547DBD09-0A08-8EEB-03D0-D5B3F7149822}"/>
          </ac:spMkLst>
        </pc:spChg>
        <pc:spChg chg="add mod">
          <ac:chgData name="InProTEd" userId="7e0dedf4-1993-45e0-93f4-3595ba7977c9" providerId="ADAL" clId="{FDAAE5F0-46EB-4B59-A305-B2FB1FAE2093}" dt="2022-09-10T19:05:23.198" v="3726" actId="1076"/>
          <ac:spMkLst>
            <pc:docMk/>
            <pc:sldMk cId="2349371857" sldId="257"/>
            <ac:spMk id="6" creationId="{1237FBAA-D1E8-ED1E-892F-6FCBA929926A}"/>
          </ac:spMkLst>
        </pc:spChg>
      </pc:sldChg>
      <pc:sldChg chg="addSp delSp modSp add mod delAnim modAnim">
        <pc:chgData name="InProTEd" userId="7e0dedf4-1993-45e0-93f4-3595ba7977c9" providerId="ADAL" clId="{FDAAE5F0-46EB-4B59-A305-B2FB1FAE2093}" dt="2022-09-11T05:45:52.682" v="5125" actId="113"/>
        <pc:sldMkLst>
          <pc:docMk/>
          <pc:sldMk cId="3796149266" sldId="258"/>
        </pc:sldMkLst>
        <pc:spChg chg="mod">
          <ac:chgData name="InProTEd" userId="7e0dedf4-1993-45e0-93f4-3595ba7977c9" providerId="ADAL" clId="{FDAAE5F0-46EB-4B59-A305-B2FB1FAE2093}" dt="2022-09-11T03:39:22.016" v="3765" actId="20577"/>
          <ac:spMkLst>
            <pc:docMk/>
            <pc:sldMk cId="3796149266" sldId="258"/>
            <ac:spMk id="2" creationId="{14F13C8B-06EE-B040-5617-0D4024C5CFFD}"/>
          </ac:spMkLst>
        </pc:spChg>
        <pc:spChg chg="mod">
          <ac:chgData name="InProTEd" userId="7e0dedf4-1993-45e0-93f4-3595ba7977c9" providerId="ADAL" clId="{FDAAE5F0-46EB-4B59-A305-B2FB1FAE2093}" dt="2022-09-11T05:45:52.682" v="5125" actId="113"/>
          <ac:spMkLst>
            <pc:docMk/>
            <pc:sldMk cId="3796149266" sldId="258"/>
            <ac:spMk id="3" creationId="{835686D4-0C43-0652-9281-AE1F88637171}"/>
          </ac:spMkLst>
        </pc:spChg>
        <pc:spChg chg="del">
          <ac:chgData name="InProTEd" userId="7e0dedf4-1993-45e0-93f4-3595ba7977c9" providerId="ADAL" clId="{FDAAE5F0-46EB-4B59-A305-B2FB1FAE2093}" dt="2022-09-11T03:39:32.067" v="3766" actId="478"/>
          <ac:spMkLst>
            <pc:docMk/>
            <pc:sldMk cId="3796149266" sldId="258"/>
            <ac:spMk id="4" creationId="{B4C0FE56-9602-DC0D-9A9B-0B201F8AF3B9}"/>
          </ac:spMkLst>
        </pc:spChg>
        <pc:spChg chg="del">
          <ac:chgData name="InProTEd" userId="7e0dedf4-1993-45e0-93f4-3595ba7977c9" providerId="ADAL" clId="{FDAAE5F0-46EB-4B59-A305-B2FB1FAE2093}" dt="2022-09-11T03:39:32.067" v="3766" actId="478"/>
          <ac:spMkLst>
            <pc:docMk/>
            <pc:sldMk cId="3796149266" sldId="258"/>
            <ac:spMk id="5" creationId="{547DBD09-0A08-8EEB-03D0-D5B3F7149822}"/>
          </ac:spMkLst>
        </pc:spChg>
        <pc:spChg chg="del">
          <ac:chgData name="InProTEd" userId="7e0dedf4-1993-45e0-93f4-3595ba7977c9" providerId="ADAL" clId="{FDAAE5F0-46EB-4B59-A305-B2FB1FAE2093}" dt="2022-09-11T03:39:32.067" v="3766" actId="478"/>
          <ac:spMkLst>
            <pc:docMk/>
            <pc:sldMk cId="3796149266" sldId="258"/>
            <ac:spMk id="6" creationId="{1237FBAA-D1E8-ED1E-892F-6FCBA929926A}"/>
          </ac:spMkLst>
        </pc:spChg>
        <pc:graphicFrameChg chg="add mod modGraphic">
          <ac:chgData name="InProTEd" userId="7e0dedf4-1993-45e0-93f4-3595ba7977c9" providerId="ADAL" clId="{FDAAE5F0-46EB-4B59-A305-B2FB1FAE2093}" dt="2022-09-11T04:41:22.695" v="4918" actId="20577"/>
          <ac:graphicFrameMkLst>
            <pc:docMk/>
            <pc:sldMk cId="3796149266" sldId="258"/>
            <ac:graphicFrameMk id="9" creationId="{7C8B201C-16AF-787E-C67D-0E8C5390B04C}"/>
          </ac:graphicFrameMkLst>
        </pc:graphicFrameChg>
        <pc:picChg chg="add mod">
          <ac:chgData name="InProTEd" userId="7e0dedf4-1993-45e0-93f4-3595ba7977c9" providerId="ADAL" clId="{FDAAE5F0-46EB-4B59-A305-B2FB1FAE2093}" dt="2022-09-11T05:42:59.045" v="5108" actId="692"/>
          <ac:picMkLst>
            <pc:docMk/>
            <pc:sldMk cId="3796149266" sldId="258"/>
            <ac:picMk id="4" creationId="{C9CD8E38-2563-9E64-0066-89FEFF6BBECA}"/>
          </ac:picMkLst>
        </pc:picChg>
        <pc:picChg chg="add del mod">
          <ac:chgData name="InProTEd" userId="7e0dedf4-1993-45e0-93f4-3595ba7977c9" providerId="ADAL" clId="{FDAAE5F0-46EB-4B59-A305-B2FB1FAE2093}" dt="2022-09-11T04:15:24.964" v="4049" actId="478"/>
          <ac:picMkLst>
            <pc:docMk/>
            <pc:sldMk cId="3796149266" sldId="258"/>
            <ac:picMk id="7" creationId="{5A1D0BCF-38F9-D531-AC12-3DF343E78BDD}"/>
          </ac:picMkLst>
        </pc:picChg>
        <pc:picChg chg="add del mod">
          <ac:chgData name="InProTEd" userId="7e0dedf4-1993-45e0-93f4-3595ba7977c9" providerId="ADAL" clId="{FDAAE5F0-46EB-4B59-A305-B2FB1FAE2093}" dt="2022-09-11T05:37:09.308" v="5099" actId="478"/>
          <ac:picMkLst>
            <pc:docMk/>
            <pc:sldMk cId="3796149266" sldId="258"/>
            <ac:picMk id="8" creationId="{ABD3D183-D619-1F60-85BA-7793C14190D7}"/>
          </ac:picMkLst>
        </pc:picChg>
      </pc:sldChg>
      <pc:sldChg chg="new del">
        <pc:chgData name="InProTEd" userId="7e0dedf4-1993-45e0-93f4-3595ba7977c9" providerId="ADAL" clId="{FDAAE5F0-46EB-4B59-A305-B2FB1FAE2093}" dt="2022-09-11T03:39:14.033" v="3752" actId="2696"/>
        <pc:sldMkLst>
          <pc:docMk/>
          <pc:sldMk cId="4255308246" sldId="258"/>
        </pc:sldMkLst>
      </pc:sldChg>
    </pc:docChg>
  </pc:docChgLst>
  <pc:docChgLst>
    <pc:chgData name="InProTEd" userId="7e0dedf4-1993-45e0-93f4-3595ba7977c9" providerId="ADAL" clId="{4656F71F-D797-423A-A287-7145C9DAD711}"/>
    <pc:docChg chg="undo redo custSel addSld delSld modSld">
      <pc:chgData name="InProTEd" userId="7e0dedf4-1993-45e0-93f4-3595ba7977c9" providerId="ADAL" clId="{4656F71F-D797-423A-A287-7145C9DAD711}" dt="2022-10-10T18:39:05.227" v="13761" actId="20577"/>
      <pc:docMkLst>
        <pc:docMk/>
      </pc:docMkLst>
      <pc:sldChg chg="modSp mod">
        <pc:chgData name="InProTEd" userId="7e0dedf4-1993-45e0-93f4-3595ba7977c9" providerId="ADAL" clId="{4656F71F-D797-423A-A287-7145C9DAD711}" dt="2022-10-09T16:37:48.625" v="2986" actId="403"/>
        <pc:sldMkLst>
          <pc:docMk/>
          <pc:sldMk cId="2861367701" sldId="256"/>
        </pc:sldMkLst>
        <pc:spChg chg="mod">
          <ac:chgData name="InProTEd" userId="7e0dedf4-1993-45e0-93f4-3595ba7977c9" providerId="ADAL" clId="{4656F71F-D797-423A-A287-7145C9DAD711}" dt="2022-10-09T16:37:48.625" v="2986" actId="403"/>
          <ac:spMkLst>
            <pc:docMk/>
            <pc:sldMk cId="2861367701" sldId="256"/>
            <ac:spMk id="3" creationId="{60E8A63B-C7A4-376E-3F8B-C569C15C5850}"/>
          </ac:spMkLst>
        </pc:spChg>
      </pc:sldChg>
      <pc:sldChg chg="addSp delSp modSp mod">
        <pc:chgData name="InProTEd" userId="7e0dedf4-1993-45e0-93f4-3595ba7977c9" providerId="ADAL" clId="{4656F71F-D797-423A-A287-7145C9DAD711}" dt="2022-10-09T17:01:32.684" v="4308" actId="20577"/>
        <pc:sldMkLst>
          <pc:docMk/>
          <pc:sldMk cId="2349371857" sldId="257"/>
        </pc:sldMkLst>
        <pc:spChg chg="mod">
          <ac:chgData name="InProTEd" userId="7e0dedf4-1993-45e0-93f4-3595ba7977c9" providerId="ADAL" clId="{4656F71F-D797-423A-A287-7145C9DAD711}" dt="2022-10-09T16:57:37.475" v="4135" actId="14100"/>
          <ac:spMkLst>
            <pc:docMk/>
            <pc:sldMk cId="2349371857" sldId="257"/>
            <ac:spMk id="2" creationId="{14F13C8B-06EE-B040-5617-0D4024C5CFFD}"/>
          </ac:spMkLst>
        </pc:spChg>
        <pc:spChg chg="mod">
          <ac:chgData name="InProTEd" userId="7e0dedf4-1993-45e0-93f4-3595ba7977c9" providerId="ADAL" clId="{4656F71F-D797-423A-A287-7145C9DAD711}" dt="2022-10-09T16:59:54.813" v="4251" actId="14100"/>
          <ac:spMkLst>
            <pc:docMk/>
            <pc:sldMk cId="2349371857" sldId="257"/>
            <ac:spMk id="3" creationId="{835686D4-0C43-0652-9281-AE1F88637171}"/>
          </ac:spMkLst>
        </pc:spChg>
        <pc:spChg chg="add mod">
          <ac:chgData name="InProTEd" userId="7e0dedf4-1993-45e0-93f4-3595ba7977c9" providerId="ADAL" clId="{4656F71F-D797-423A-A287-7145C9DAD711}" dt="2022-10-09T17:01:32.684" v="4308" actId="20577"/>
          <ac:spMkLst>
            <pc:docMk/>
            <pc:sldMk cId="2349371857" sldId="257"/>
            <ac:spMk id="6" creationId="{B2F98A87-57F0-9EAC-A8B5-910BB0E7921C}"/>
          </ac:spMkLst>
        </pc:spChg>
        <pc:picChg chg="add del mod">
          <ac:chgData name="InProTEd" userId="7e0dedf4-1993-45e0-93f4-3595ba7977c9" providerId="ADAL" clId="{4656F71F-D797-423A-A287-7145C9DAD711}" dt="2022-10-09T16:08:42.349" v="1086" actId="478"/>
          <ac:picMkLst>
            <pc:docMk/>
            <pc:sldMk cId="2349371857" sldId="257"/>
            <ac:picMk id="5" creationId="{DA90400A-D43A-CEFC-5FF6-4DEA61DAC926}"/>
          </ac:picMkLst>
        </pc:picChg>
        <pc:picChg chg="add del mod">
          <ac:chgData name="InProTEd" userId="7e0dedf4-1993-45e0-93f4-3595ba7977c9" providerId="ADAL" clId="{4656F71F-D797-423A-A287-7145C9DAD711}" dt="2022-10-09T16:42:41.098" v="2987" actId="478"/>
          <ac:picMkLst>
            <pc:docMk/>
            <pc:sldMk cId="2349371857" sldId="257"/>
            <ac:picMk id="8" creationId="{0B5AF551-20C5-91AA-F6F1-D68B47F37C67}"/>
          </ac:picMkLst>
        </pc:picChg>
        <pc:picChg chg="add mod">
          <ac:chgData name="InProTEd" userId="7e0dedf4-1993-45e0-93f4-3595ba7977c9" providerId="ADAL" clId="{4656F71F-D797-423A-A287-7145C9DAD711}" dt="2022-10-09T17:00:01.134" v="4258" actId="1035"/>
          <ac:picMkLst>
            <pc:docMk/>
            <pc:sldMk cId="2349371857" sldId="257"/>
            <ac:picMk id="10" creationId="{38261F88-D431-461B-A3EB-F3143F4F9768}"/>
          </ac:picMkLst>
        </pc:picChg>
        <pc:picChg chg="add mod">
          <ac:chgData name="InProTEd" userId="7e0dedf4-1993-45e0-93f4-3595ba7977c9" providerId="ADAL" clId="{4656F71F-D797-423A-A287-7145C9DAD711}" dt="2022-10-09T17:00:01.134" v="4258" actId="1035"/>
          <ac:picMkLst>
            <pc:docMk/>
            <pc:sldMk cId="2349371857" sldId="257"/>
            <ac:picMk id="12" creationId="{0BA9C2AB-6BB6-596E-D906-48C6F44F56B2}"/>
          </ac:picMkLst>
        </pc:picChg>
      </pc:sldChg>
      <pc:sldChg chg="del">
        <pc:chgData name="InProTEd" userId="7e0dedf4-1993-45e0-93f4-3595ba7977c9" providerId="ADAL" clId="{4656F71F-D797-423A-A287-7145C9DAD711}" dt="2022-10-09T17:34:30.896" v="6088" actId="47"/>
        <pc:sldMkLst>
          <pc:docMk/>
          <pc:sldMk cId="3826775271" sldId="259"/>
        </pc:sldMkLst>
      </pc:sldChg>
      <pc:sldChg chg="del">
        <pc:chgData name="InProTEd" userId="7e0dedf4-1993-45e0-93f4-3595ba7977c9" providerId="ADAL" clId="{4656F71F-D797-423A-A287-7145C9DAD711}" dt="2022-10-09T17:34:30.896" v="6088" actId="47"/>
        <pc:sldMkLst>
          <pc:docMk/>
          <pc:sldMk cId="3844906142" sldId="260"/>
        </pc:sldMkLst>
      </pc:sldChg>
      <pc:sldChg chg="del">
        <pc:chgData name="InProTEd" userId="7e0dedf4-1993-45e0-93f4-3595ba7977c9" providerId="ADAL" clId="{4656F71F-D797-423A-A287-7145C9DAD711}" dt="2022-10-09T17:34:30.896" v="6088" actId="47"/>
        <pc:sldMkLst>
          <pc:docMk/>
          <pc:sldMk cId="1379127640" sldId="262"/>
        </pc:sldMkLst>
      </pc:sldChg>
      <pc:sldChg chg="addSp delSp modSp add mod">
        <pc:chgData name="InProTEd" userId="7e0dedf4-1993-45e0-93f4-3595ba7977c9" providerId="ADAL" clId="{4656F71F-D797-423A-A287-7145C9DAD711}" dt="2022-10-09T17:34:17.978" v="6087" actId="1035"/>
        <pc:sldMkLst>
          <pc:docMk/>
          <pc:sldMk cId="2099564638" sldId="263"/>
        </pc:sldMkLst>
        <pc:spChg chg="del mod">
          <ac:chgData name="InProTEd" userId="7e0dedf4-1993-45e0-93f4-3595ba7977c9" providerId="ADAL" clId="{4656F71F-D797-423A-A287-7145C9DAD711}" dt="2022-10-09T17:30:05.854" v="5899" actId="478"/>
          <ac:spMkLst>
            <pc:docMk/>
            <pc:sldMk cId="2099564638" sldId="263"/>
            <ac:spMk id="2" creationId="{14F13C8B-06EE-B040-5617-0D4024C5CFFD}"/>
          </ac:spMkLst>
        </pc:spChg>
        <pc:spChg chg="mod">
          <ac:chgData name="InProTEd" userId="7e0dedf4-1993-45e0-93f4-3595ba7977c9" providerId="ADAL" clId="{4656F71F-D797-423A-A287-7145C9DAD711}" dt="2022-10-09T17:33:47.095" v="6078" actId="14100"/>
          <ac:spMkLst>
            <pc:docMk/>
            <pc:sldMk cId="2099564638" sldId="263"/>
            <ac:spMk id="3" creationId="{835686D4-0C43-0652-9281-AE1F88637171}"/>
          </ac:spMkLst>
        </pc:spChg>
        <pc:spChg chg="del">
          <ac:chgData name="InProTEd" userId="7e0dedf4-1993-45e0-93f4-3595ba7977c9" providerId="ADAL" clId="{4656F71F-D797-423A-A287-7145C9DAD711}" dt="2022-10-09T16:45:11.669" v="3054" actId="478"/>
          <ac:spMkLst>
            <pc:docMk/>
            <pc:sldMk cId="2099564638" sldId="263"/>
            <ac:spMk id="6" creationId="{B2F98A87-57F0-9EAC-A8B5-910BB0E7921C}"/>
          </ac:spMkLst>
        </pc:spChg>
        <pc:spChg chg="add del mod">
          <ac:chgData name="InProTEd" userId="7e0dedf4-1993-45e0-93f4-3595ba7977c9" providerId="ADAL" clId="{4656F71F-D797-423A-A287-7145C9DAD711}" dt="2022-10-09T17:30:11.542" v="5900" actId="478"/>
          <ac:spMkLst>
            <pc:docMk/>
            <pc:sldMk cId="2099564638" sldId="263"/>
            <ac:spMk id="7" creationId="{77709325-95FF-CB59-C592-B9CE34ECBCC3}"/>
          </ac:spMkLst>
        </pc:spChg>
        <pc:spChg chg="add mod">
          <ac:chgData name="InProTEd" userId="7e0dedf4-1993-45e0-93f4-3595ba7977c9" providerId="ADAL" clId="{4656F71F-D797-423A-A287-7145C9DAD711}" dt="2022-10-09T17:30:17.768" v="5908" actId="20577"/>
          <ac:spMkLst>
            <pc:docMk/>
            <pc:sldMk cId="2099564638" sldId="263"/>
            <ac:spMk id="8" creationId="{574FAC41-5D2D-481F-DAF1-CD2E4CBDD07D}"/>
          </ac:spMkLst>
        </pc:spChg>
        <pc:spChg chg="add mod">
          <ac:chgData name="InProTEd" userId="7e0dedf4-1993-45e0-93f4-3595ba7977c9" providerId="ADAL" clId="{4656F71F-D797-423A-A287-7145C9DAD711}" dt="2022-10-09T17:34:14.889" v="6085" actId="1035"/>
          <ac:spMkLst>
            <pc:docMk/>
            <pc:sldMk cId="2099564638" sldId="263"/>
            <ac:spMk id="9" creationId="{1381FF09-50F2-6761-44FA-030C9BF0BD2E}"/>
          </ac:spMkLst>
        </pc:spChg>
        <pc:graphicFrameChg chg="add mod modGraphic">
          <ac:chgData name="InProTEd" userId="7e0dedf4-1993-45e0-93f4-3595ba7977c9" providerId="ADAL" clId="{4656F71F-D797-423A-A287-7145C9DAD711}" dt="2022-10-09T17:34:17.978" v="6087" actId="1035"/>
          <ac:graphicFrameMkLst>
            <pc:docMk/>
            <pc:sldMk cId="2099564638" sldId="263"/>
            <ac:graphicFrameMk id="4" creationId="{70FF92A7-CC7E-59D8-B83A-E4AFA58F94BE}"/>
          </ac:graphicFrameMkLst>
        </pc:graphicFrameChg>
        <pc:picChg chg="del">
          <ac:chgData name="InProTEd" userId="7e0dedf4-1993-45e0-93f4-3595ba7977c9" providerId="ADAL" clId="{4656F71F-D797-423A-A287-7145C9DAD711}" dt="2022-10-09T16:45:11.669" v="3054" actId="478"/>
          <ac:picMkLst>
            <pc:docMk/>
            <pc:sldMk cId="2099564638" sldId="263"/>
            <ac:picMk id="10" creationId="{38261F88-D431-461B-A3EB-F3143F4F9768}"/>
          </ac:picMkLst>
        </pc:picChg>
        <pc:picChg chg="del">
          <ac:chgData name="InProTEd" userId="7e0dedf4-1993-45e0-93f4-3595ba7977c9" providerId="ADAL" clId="{4656F71F-D797-423A-A287-7145C9DAD711}" dt="2022-10-09T16:45:11.669" v="3054" actId="478"/>
          <ac:picMkLst>
            <pc:docMk/>
            <pc:sldMk cId="2099564638" sldId="263"/>
            <ac:picMk id="12" creationId="{0BA9C2AB-6BB6-596E-D906-48C6F44F56B2}"/>
          </ac:picMkLst>
        </pc:picChg>
      </pc:sldChg>
      <pc:sldChg chg="addSp delSp modSp add mod">
        <pc:chgData name="InProTEd" userId="7e0dedf4-1993-45e0-93f4-3595ba7977c9" providerId="ADAL" clId="{4656F71F-D797-423A-A287-7145C9DAD711}" dt="2022-10-09T20:01:37.892" v="11853" actId="14100"/>
        <pc:sldMkLst>
          <pc:docMk/>
          <pc:sldMk cId="3656133093" sldId="264"/>
        </pc:sldMkLst>
        <pc:spChg chg="add del mod">
          <ac:chgData name="InProTEd" userId="7e0dedf4-1993-45e0-93f4-3595ba7977c9" providerId="ADAL" clId="{4656F71F-D797-423A-A287-7145C9DAD711}" dt="2022-10-09T18:05:39.457" v="7018" actId="478"/>
          <ac:spMkLst>
            <pc:docMk/>
            <pc:sldMk cId="3656133093" sldId="264"/>
            <ac:spMk id="2" creationId="{9F4C426D-1988-C27E-C91F-412A6C46C5E5}"/>
          </ac:spMkLst>
        </pc:spChg>
        <pc:spChg chg="del mod">
          <ac:chgData name="InProTEd" userId="7e0dedf4-1993-45e0-93f4-3595ba7977c9" providerId="ADAL" clId="{4656F71F-D797-423A-A287-7145C9DAD711}" dt="2022-10-09T18:43:39.908" v="8105" actId="478"/>
          <ac:spMkLst>
            <pc:docMk/>
            <pc:sldMk cId="3656133093" sldId="264"/>
            <ac:spMk id="3" creationId="{835686D4-0C43-0652-9281-AE1F88637171}"/>
          </ac:spMkLst>
        </pc:spChg>
        <pc:spChg chg="add del mod">
          <ac:chgData name="InProTEd" userId="7e0dedf4-1993-45e0-93f4-3595ba7977c9" providerId="ADAL" clId="{4656F71F-D797-423A-A287-7145C9DAD711}" dt="2022-10-09T18:01:09.838" v="6815" actId="478"/>
          <ac:spMkLst>
            <pc:docMk/>
            <pc:sldMk cId="3656133093" sldId="264"/>
            <ac:spMk id="5" creationId="{E7901CC4-B172-F7DA-E516-5C65EC785678}"/>
          </ac:spMkLst>
        </pc:spChg>
        <pc:spChg chg="add del mod">
          <ac:chgData name="InProTEd" userId="7e0dedf4-1993-45e0-93f4-3595ba7977c9" providerId="ADAL" clId="{4656F71F-D797-423A-A287-7145C9DAD711}" dt="2022-10-09T17:49:16.214" v="6448" actId="478"/>
          <ac:spMkLst>
            <pc:docMk/>
            <pc:sldMk cId="3656133093" sldId="264"/>
            <ac:spMk id="6" creationId="{182CD38E-2D82-55F3-6F5C-FEAEDC625C41}"/>
          </ac:spMkLst>
        </pc:spChg>
        <pc:spChg chg="add del mod">
          <ac:chgData name="InProTEd" userId="7e0dedf4-1993-45e0-93f4-3595ba7977c9" providerId="ADAL" clId="{4656F71F-D797-423A-A287-7145C9DAD711}" dt="2022-10-09T17:42:03.590" v="6243" actId="478"/>
          <ac:spMkLst>
            <pc:docMk/>
            <pc:sldMk cId="3656133093" sldId="264"/>
            <ac:spMk id="7" creationId="{4C8E92C9-C7A9-8D6E-8125-79420C62B2BC}"/>
          </ac:spMkLst>
        </pc:spChg>
        <pc:spChg chg="mod">
          <ac:chgData name="InProTEd" userId="7e0dedf4-1993-45e0-93f4-3595ba7977c9" providerId="ADAL" clId="{4656F71F-D797-423A-A287-7145C9DAD711}" dt="2022-10-09T18:43:36.505" v="8104" actId="20577"/>
          <ac:spMkLst>
            <pc:docMk/>
            <pc:sldMk cId="3656133093" sldId="264"/>
            <ac:spMk id="8" creationId="{574FAC41-5D2D-481F-DAF1-CD2E4CBDD07D}"/>
          </ac:spMkLst>
        </pc:spChg>
        <pc:spChg chg="del">
          <ac:chgData name="InProTEd" userId="7e0dedf4-1993-45e0-93f4-3595ba7977c9" providerId="ADAL" clId="{4656F71F-D797-423A-A287-7145C9DAD711}" dt="2022-10-09T17:35:31.346" v="6160" actId="478"/>
          <ac:spMkLst>
            <pc:docMk/>
            <pc:sldMk cId="3656133093" sldId="264"/>
            <ac:spMk id="9" creationId="{1381FF09-50F2-6761-44FA-030C9BF0BD2E}"/>
          </ac:spMkLst>
        </pc:spChg>
        <pc:spChg chg="add del mod">
          <ac:chgData name="InProTEd" userId="7e0dedf4-1993-45e0-93f4-3595ba7977c9" providerId="ADAL" clId="{4656F71F-D797-423A-A287-7145C9DAD711}" dt="2022-10-09T17:41:09.031" v="6240" actId="478"/>
          <ac:spMkLst>
            <pc:docMk/>
            <pc:sldMk cId="3656133093" sldId="264"/>
            <ac:spMk id="10" creationId="{4EF3C039-4FB3-A3D7-A6F7-DB6578E6E43A}"/>
          </ac:spMkLst>
        </pc:spChg>
        <pc:spChg chg="add del mod">
          <ac:chgData name="InProTEd" userId="7e0dedf4-1993-45e0-93f4-3595ba7977c9" providerId="ADAL" clId="{4656F71F-D797-423A-A287-7145C9DAD711}" dt="2022-10-09T17:41:09.031" v="6240" actId="478"/>
          <ac:spMkLst>
            <pc:docMk/>
            <pc:sldMk cId="3656133093" sldId="264"/>
            <ac:spMk id="11" creationId="{8104C4FC-D8B9-71DB-6DE6-E569FA9644BA}"/>
          </ac:spMkLst>
        </pc:spChg>
        <pc:spChg chg="add del mod">
          <ac:chgData name="InProTEd" userId="7e0dedf4-1993-45e0-93f4-3595ba7977c9" providerId="ADAL" clId="{4656F71F-D797-423A-A287-7145C9DAD711}" dt="2022-10-09T17:41:09.031" v="6240" actId="478"/>
          <ac:spMkLst>
            <pc:docMk/>
            <pc:sldMk cId="3656133093" sldId="264"/>
            <ac:spMk id="12" creationId="{964F8B1B-AC5C-0F57-C27E-3D97EB6E351C}"/>
          </ac:spMkLst>
        </pc:spChg>
        <pc:spChg chg="add del mod">
          <ac:chgData name="InProTEd" userId="7e0dedf4-1993-45e0-93f4-3595ba7977c9" providerId="ADAL" clId="{4656F71F-D797-423A-A287-7145C9DAD711}" dt="2022-10-09T17:41:09.031" v="6240" actId="478"/>
          <ac:spMkLst>
            <pc:docMk/>
            <pc:sldMk cId="3656133093" sldId="264"/>
            <ac:spMk id="13" creationId="{CA3DBD0F-41E4-EBEB-3045-A4B7E6C3C307}"/>
          </ac:spMkLst>
        </pc:spChg>
        <pc:spChg chg="add del mod">
          <ac:chgData name="InProTEd" userId="7e0dedf4-1993-45e0-93f4-3595ba7977c9" providerId="ADAL" clId="{4656F71F-D797-423A-A287-7145C9DAD711}" dt="2022-10-09T18:01:09.838" v="6815" actId="478"/>
          <ac:spMkLst>
            <pc:docMk/>
            <pc:sldMk cId="3656133093" sldId="264"/>
            <ac:spMk id="14" creationId="{B6935EAA-E608-97E8-B6C9-6000A0E83C77}"/>
          </ac:spMkLst>
        </pc:spChg>
        <pc:spChg chg="add del mod">
          <ac:chgData name="InProTEd" userId="7e0dedf4-1993-45e0-93f4-3595ba7977c9" providerId="ADAL" clId="{4656F71F-D797-423A-A287-7145C9DAD711}" dt="2022-10-09T17:41:09.031" v="6240" actId="478"/>
          <ac:spMkLst>
            <pc:docMk/>
            <pc:sldMk cId="3656133093" sldId="264"/>
            <ac:spMk id="15" creationId="{3E51C7D2-5084-2459-3506-F16C73439D4B}"/>
          </ac:spMkLst>
        </pc:spChg>
        <pc:spChg chg="add del mod">
          <ac:chgData name="InProTEd" userId="7e0dedf4-1993-45e0-93f4-3595ba7977c9" providerId="ADAL" clId="{4656F71F-D797-423A-A287-7145C9DAD711}" dt="2022-10-09T18:01:09.838" v="6815" actId="478"/>
          <ac:spMkLst>
            <pc:docMk/>
            <pc:sldMk cId="3656133093" sldId="264"/>
            <ac:spMk id="16" creationId="{FCA79A92-0D9F-C1A8-0D9E-93AB3CBBD0F4}"/>
          </ac:spMkLst>
        </pc:spChg>
        <pc:spChg chg="add del mod">
          <ac:chgData name="InProTEd" userId="7e0dedf4-1993-45e0-93f4-3595ba7977c9" providerId="ADAL" clId="{4656F71F-D797-423A-A287-7145C9DAD711}" dt="2022-10-09T17:49:16.214" v="6448" actId="478"/>
          <ac:spMkLst>
            <pc:docMk/>
            <pc:sldMk cId="3656133093" sldId="264"/>
            <ac:spMk id="17" creationId="{B3D17A20-6C25-3125-96EF-846ED099A94E}"/>
          </ac:spMkLst>
        </pc:spChg>
        <pc:spChg chg="add del mod">
          <ac:chgData name="InProTEd" userId="7e0dedf4-1993-45e0-93f4-3595ba7977c9" providerId="ADAL" clId="{4656F71F-D797-423A-A287-7145C9DAD711}" dt="2022-10-09T17:42:03.590" v="6243" actId="478"/>
          <ac:spMkLst>
            <pc:docMk/>
            <pc:sldMk cId="3656133093" sldId="264"/>
            <ac:spMk id="18" creationId="{22F9B417-BFCA-6BB1-8B40-EC342FE53B79}"/>
          </ac:spMkLst>
        </pc:spChg>
        <pc:spChg chg="add del mod">
          <ac:chgData name="InProTEd" userId="7e0dedf4-1993-45e0-93f4-3595ba7977c9" providerId="ADAL" clId="{4656F71F-D797-423A-A287-7145C9DAD711}" dt="2022-10-09T17:41:09.031" v="6240" actId="478"/>
          <ac:spMkLst>
            <pc:docMk/>
            <pc:sldMk cId="3656133093" sldId="264"/>
            <ac:spMk id="19" creationId="{C97F4FD9-3C39-68BF-5889-B238036A93D9}"/>
          </ac:spMkLst>
        </pc:spChg>
        <pc:spChg chg="add del mod">
          <ac:chgData name="InProTEd" userId="7e0dedf4-1993-45e0-93f4-3595ba7977c9" providerId="ADAL" clId="{4656F71F-D797-423A-A287-7145C9DAD711}" dt="2022-10-09T17:41:09.031" v="6240" actId="478"/>
          <ac:spMkLst>
            <pc:docMk/>
            <pc:sldMk cId="3656133093" sldId="264"/>
            <ac:spMk id="20" creationId="{EDF4934A-C0B6-0F95-1E63-D641A296EBE8}"/>
          </ac:spMkLst>
        </pc:spChg>
        <pc:spChg chg="add del mod">
          <ac:chgData name="InProTEd" userId="7e0dedf4-1993-45e0-93f4-3595ba7977c9" providerId="ADAL" clId="{4656F71F-D797-423A-A287-7145C9DAD711}" dt="2022-10-09T17:41:09.031" v="6240" actId="478"/>
          <ac:spMkLst>
            <pc:docMk/>
            <pc:sldMk cId="3656133093" sldId="264"/>
            <ac:spMk id="21" creationId="{FDE78761-1D23-C666-6885-355263B368DC}"/>
          </ac:spMkLst>
        </pc:spChg>
        <pc:spChg chg="add del mod">
          <ac:chgData name="InProTEd" userId="7e0dedf4-1993-45e0-93f4-3595ba7977c9" providerId="ADAL" clId="{4656F71F-D797-423A-A287-7145C9DAD711}" dt="2022-10-09T17:41:09.031" v="6240" actId="478"/>
          <ac:spMkLst>
            <pc:docMk/>
            <pc:sldMk cId="3656133093" sldId="264"/>
            <ac:spMk id="22" creationId="{1C6B8547-00B3-1B0E-EB78-918D09C8BBDC}"/>
          </ac:spMkLst>
        </pc:spChg>
        <pc:spChg chg="add del mod">
          <ac:chgData name="InProTEd" userId="7e0dedf4-1993-45e0-93f4-3595ba7977c9" providerId="ADAL" clId="{4656F71F-D797-423A-A287-7145C9DAD711}" dt="2022-10-09T18:01:09.838" v="6815" actId="478"/>
          <ac:spMkLst>
            <pc:docMk/>
            <pc:sldMk cId="3656133093" sldId="264"/>
            <ac:spMk id="23" creationId="{F0EE599F-1164-4D61-F0D0-CB55396DC0E3}"/>
          </ac:spMkLst>
        </pc:spChg>
        <pc:spChg chg="add del mod">
          <ac:chgData name="InProTEd" userId="7e0dedf4-1993-45e0-93f4-3595ba7977c9" providerId="ADAL" clId="{4656F71F-D797-423A-A287-7145C9DAD711}" dt="2022-10-09T17:41:09.031" v="6240" actId="478"/>
          <ac:spMkLst>
            <pc:docMk/>
            <pc:sldMk cId="3656133093" sldId="264"/>
            <ac:spMk id="24" creationId="{00CDB46C-183D-A283-2D7E-04BB4C240F03}"/>
          </ac:spMkLst>
        </pc:spChg>
        <pc:spChg chg="add del mod">
          <ac:chgData name="InProTEd" userId="7e0dedf4-1993-45e0-93f4-3595ba7977c9" providerId="ADAL" clId="{4656F71F-D797-423A-A287-7145C9DAD711}" dt="2022-10-09T17:49:16.214" v="6448" actId="478"/>
          <ac:spMkLst>
            <pc:docMk/>
            <pc:sldMk cId="3656133093" sldId="264"/>
            <ac:spMk id="25" creationId="{20FF99BA-D0A7-B7D8-3F14-52E76D14FA6F}"/>
          </ac:spMkLst>
        </pc:spChg>
        <pc:spChg chg="add del mod">
          <ac:chgData name="InProTEd" userId="7e0dedf4-1993-45e0-93f4-3595ba7977c9" providerId="ADAL" clId="{4656F71F-D797-423A-A287-7145C9DAD711}" dt="2022-10-09T17:49:16.214" v="6448" actId="478"/>
          <ac:spMkLst>
            <pc:docMk/>
            <pc:sldMk cId="3656133093" sldId="264"/>
            <ac:spMk id="26" creationId="{BF33285F-557B-4574-91BD-9CC114C79519}"/>
          </ac:spMkLst>
        </pc:spChg>
        <pc:spChg chg="add del mod">
          <ac:chgData name="InProTEd" userId="7e0dedf4-1993-45e0-93f4-3595ba7977c9" providerId="ADAL" clId="{4656F71F-D797-423A-A287-7145C9DAD711}" dt="2022-10-09T17:42:03.590" v="6243" actId="478"/>
          <ac:spMkLst>
            <pc:docMk/>
            <pc:sldMk cId="3656133093" sldId="264"/>
            <ac:spMk id="27" creationId="{282F5F3F-3AB7-E8AA-A2EB-A4DE87BBDF8A}"/>
          </ac:spMkLst>
        </pc:spChg>
        <pc:spChg chg="add del mod">
          <ac:chgData name="InProTEd" userId="7e0dedf4-1993-45e0-93f4-3595ba7977c9" providerId="ADAL" clId="{4656F71F-D797-423A-A287-7145C9DAD711}" dt="2022-10-09T17:42:03.590" v="6243" actId="478"/>
          <ac:spMkLst>
            <pc:docMk/>
            <pc:sldMk cId="3656133093" sldId="264"/>
            <ac:spMk id="28" creationId="{2D9B44A3-F8D8-38C4-E246-3C2FC3CA9463}"/>
          </ac:spMkLst>
        </pc:spChg>
        <pc:spChg chg="add del mod">
          <ac:chgData name="InProTEd" userId="7e0dedf4-1993-45e0-93f4-3595ba7977c9" providerId="ADAL" clId="{4656F71F-D797-423A-A287-7145C9DAD711}" dt="2022-10-09T17:41:09.031" v="6240" actId="478"/>
          <ac:spMkLst>
            <pc:docMk/>
            <pc:sldMk cId="3656133093" sldId="264"/>
            <ac:spMk id="29" creationId="{F7121B15-ED42-5DFF-D3C5-5F1DD9C9C53B}"/>
          </ac:spMkLst>
        </pc:spChg>
        <pc:spChg chg="add del mod">
          <ac:chgData name="InProTEd" userId="7e0dedf4-1993-45e0-93f4-3595ba7977c9" providerId="ADAL" clId="{4656F71F-D797-423A-A287-7145C9DAD711}" dt="2022-10-09T17:41:09.031" v="6240" actId="478"/>
          <ac:spMkLst>
            <pc:docMk/>
            <pc:sldMk cId="3656133093" sldId="264"/>
            <ac:spMk id="30" creationId="{41B495EC-3A67-7547-A5A6-0807D25B3647}"/>
          </ac:spMkLst>
        </pc:spChg>
        <pc:spChg chg="add del mod">
          <ac:chgData name="InProTEd" userId="7e0dedf4-1993-45e0-93f4-3595ba7977c9" providerId="ADAL" clId="{4656F71F-D797-423A-A287-7145C9DAD711}" dt="2022-10-09T17:41:09.031" v="6240" actId="478"/>
          <ac:spMkLst>
            <pc:docMk/>
            <pc:sldMk cId="3656133093" sldId="264"/>
            <ac:spMk id="31" creationId="{A47177AC-D0E6-9850-FC52-45083FB390B3}"/>
          </ac:spMkLst>
        </pc:spChg>
        <pc:spChg chg="add del mod">
          <ac:chgData name="InProTEd" userId="7e0dedf4-1993-45e0-93f4-3595ba7977c9" providerId="ADAL" clId="{4656F71F-D797-423A-A287-7145C9DAD711}" dt="2022-10-09T17:41:09.031" v="6240" actId="478"/>
          <ac:spMkLst>
            <pc:docMk/>
            <pc:sldMk cId="3656133093" sldId="264"/>
            <ac:spMk id="32" creationId="{4503715A-FC8F-C88D-BFB2-D7B5D8F2F7E3}"/>
          </ac:spMkLst>
        </pc:spChg>
        <pc:spChg chg="add del mod">
          <ac:chgData name="InProTEd" userId="7e0dedf4-1993-45e0-93f4-3595ba7977c9" providerId="ADAL" clId="{4656F71F-D797-423A-A287-7145C9DAD711}" dt="2022-10-09T17:41:09.031" v="6240" actId="478"/>
          <ac:spMkLst>
            <pc:docMk/>
            <pc:sldMk cId="3656133093" sldId="264"/>
            <ac:spMk id="33" creationId="{69A90499-20AA-ACCC-49A2-5BDE4509518F}"/>
          </ac:spMkLst>
        </pc:spChg>
        <pc:spChg chg="add del mod">
          <ac:chgData name="InProTEd" userId="7e0dedf4-1993-45e0-93f4-3595ba7977c9" providerId="ADAL" clId="{4656F71F-D797-423A-A287-7145C9DAD711}" dt="2022-10-09T17:41:09.031" v="6240" actId="478"/>
          <ac:spMkLst>
            <pc:docMk/>
            <pc:sldMk cId="3656133093" sldId="264"/>
            <ac:spMk id="34" creationId="{545456B1-C9AF-5617-49F7-43CAC477D591}"/>
          </ac:spMkLst>
        </pc:spChg>
        <pc:spChg chg="add del mod">
          <ac:chgData name="InProTEd" userId="7e0dedf4-1993-45e0-93f4-3595ba7977c9" providerId="ADAL" clId="{4656F71F-D797-423A-A287-7145C9DAD711}" dt="2022-10-09T17:41:09.031" v="6240" actId="478"/>
          <ac:spMkLst>
            <pc:docMk/>
            <pc:sldMk cId="3656133093" sldId="264"/>
            <ac:spMk id="35" creationId="{0175CD74-2213-33C6-BB7E-64E3F3AD3A3E}"/>
          </ac:spMkLst>
        </pc:spChg>
        <pc:spChg chg="add del mod">
          <ac:chgData name="InProTEd" userId="7e0dedf4-1993-45e0-93f4-3595ba7977c9" providerId="ADAL" clId="{4656F71F-D797-423A-A287-7145C9DAD711}" dt="2022-10-09T17:41:09.031" v="6240" actId="478"/>
          <ac:spMkLst>
            <pc:docMk/>
            <pc:sldMk cId="3656133093" sldId="264"/>
            <ac:spMk id="36" creationId="{65BBBE92-8DE0-E66C-6044-063B95368102}"/>
          </ac:spMkLst>
        </pc:spChg>
        <pc:spChg chg="add del mod">
          <ac:chgData name="InProTEd" userId="7e0dedf4-1993-45e0-93f4-3595ba7977c9" providerId="ADAL" clId="{4656F71F-D797-423A-A287-7145C9DAD711}" dt="2022-10-09T17:42:03.590" v="6243" actId="478"/>
          <ac:spMkLst>
            <pc:docMk/>
            <pc:sldMk cId="3656133093" sldId="264"/>
            <ac:spMk id="37" creationId="{C9C05A09-0CD5-D169-B2B8-B750DCB11DB4}"/>
          </ac:spMkLst>
        </pc:spChg>
        <pc:spChg chg="add del mod">
          <ac:chgData name="InProTEd" userId="7e0dedf4-1993-45e0-93f4-3595ba7977c9" providerId="ADAL" clId="{4656F71F-D797-423A-A287-7145C9DAD711}" dt="2022-10-09T17:41:09.031" v="6240" actId="478"/>
          <ac:spMkLst>
            <pc:docMk/>
            <pc:sldMk cId="3656133093" sldId="264"/>
            <ac:spMk id="39" creationId="{A11AE152-5EBA-3D91-5F34-F7729D139573}"/>
          </ac:spMkLst>
        </pc:spChg>
        <pc:spChg chg="add del mod">
          <ac:chgData name="InProTEd" userId="7e0dedf4-1993-45e0-93f4-3595ba7977c9" providerId="ADAL" clId="{4656F71F-D797-423A-A287-7145C9DAD711}" dt="2022-10-09T17:41:09.031" v="6240" actId="478"/>
          <ac:spMkLst>
            <pc:docMk/>
            <pc:sldMk cId="3656133093" sldId="264"/>
            <ac:spMk id="44" creationId="{0BABF72B-2C14-D86D-10A7-DEBB3A5A18A2}"/>
          </ac:spMkLst>
        </pc:spChg>
        <pc:spChg chg="add mod">
          <ac:chgData name="InProTEd" userId="7e0dedf4-1993-45e0-93f4-3595ba7977c9" providerId="ADAL" clId="{4656F71F-D797-423A-A287-7145C9DAD711}" dt="2022-10-09T18:53:44.062" v="9381" actId="1076"/>
          <ac:spMkLst>
            <pc:docMk/>
            <pc:sldMk cId="3656133093" sldId="264"/>
            <ac:spMk id="49" creationId="{6392D734-4EC4-E3F5-24DC-63DAE3FAD214}"/>
          </ac:spMkLst>
        </pc:spChg>
        <pc:spChg chg="add mod">
          <ac:chgData name="InProTEd" userId="7e0dedf4-1993-45e0-93f4-3595ba7977c9" providerId="ADAL" clId="{4656F71F-D797-423A-A287-7145C9DAD711}" dt="2022-10-09T18:53:44.062" v="9381" actId="1076"/>
          <ac:spMkLst>
            <pc:docMk/>
            <pc:sldMk cId="3656133093" sldId="264"/>
            <ac:spMk id="50" creationId="{1D5D656D-8ED0-56D5-BDB5-80B8F4B563E3}"/>
          </ac:spMkLst>
        </pc:spChg>
        <pc:spChg chg="add mod">
          <ac:chgData name="InProTEd" userId="7e0dedf4-1993-45e0-93f4-3595ba7977c9" providerId="ADAL" clId="{4656F71F-D797-423A-A287-7145C9DAD711}" dt="2022-10-09T18:53:44.062" v="9381" actId="1076"/>
          <ac:spMkLst>
            <pc:docMk/>
            <pc:sldMk cId="3656133093" sldId="264"/>
            <ac:spMk id="51" creationId="{72713860-2006-5407-D32D-4B1CD97F2971}"/>
          </ac:spMkLst>
        </pc:spChg>
        <pc:spChg chg="add mod">
          <ac:chgData name="InProTEd" userId="7e0dedf4-1993-45e0-93f4-3595ba7977c9" providerId="ADAL" clId="{4656F71F-D797-423A-A287-7145C9DAD711}" dt="2022-10-09T18:53:44.062" v="9381" actId="1076"/>
          <ac:spMkLst>
            <pc:docMk/>
            <pc:sldMk cId="3656133093" sldId="264"/>
            <ac:spMk id="52" creationId="{B3413648-411E-8A2C-AC78-0D3864089C3D}"/>
          </ac:spMkLst>
        </pc:spChg>
        <pc:spChg chg="add del mod">
          <ac:chgData name="InProTEd" userId="7e0dedf4-1993-45e0-93f4-3595ba7977c9" providerId="ADAL" clId="{4656F71F-D797-423A-A287-7145C9DAD711}" dt="2022-10-09T18:01:09.838" v="6815" actId="478"/>
          <ac:spMkLst>
            <pc:docMk/>
            <pc:sldMk cId="3656133093" sldId="264"/>
            <ac:spMk id="53" creationId="{D1F60407-2B17-DAA3-36AC-E80A6C6EE5C1}"/>
          </ac:spMkLst>
        </pc:spChg>
        <pc:spChg chg="add del mod">
          <ac:chgData name="InProTEd" userId="7e0dedf4-1993-45e0-93f4-3595ba7977c9" providerId="ADAL" clId="{4656F71F-D797-423A-A287-7145C9DAD711}" dt="2022-10-09T18:01:09.838" v="6815" actId="478"/>
          <ac:spMkLst>
            <pc:docMk/>
            <pc:sldMk cId="3656133093" sldId="264"/>
            <ac:spMk id="54" creationId="{499BE40E-7167-FC19-1B37-E39CCCCCC987}"/>
          </ac:spMkLst>
        </pc:spChg>
        <pc:spChg chg="add del mod">
          <ac:chgData name="InProTEd" userId="7e0dedf4-1993-45e0-93f4-3595ba7977c9" providerId="ADAL" clId="{4656F71F-D797-423A-A287-7145C9DAD711}" dt="2022-10-09T18:01:09.838" v="6815" actId="478"/>
          <ac:spMkLst>
            <pc:docMk/>
            <pc:sldMk cId="3656133093" sldId="264"/>
            <ac:spMk id="55" creationId="{5E8E6456-8A88-4CDA-E478-86691C0FE046}"/>
          </ac:spMkLst>
        </pc:spChg>
        <pc:spChg chg="add mod">
          <ac:chgData name="InProTEd" userId="7e0dedf4-1993-45e0-93f4-3595ba7977c9" providerId="ADAL" clId="{4656F71F-D797-423A-A287-7145C9DAD711}" dt="2022-10-09T18:53:44.062" v="9381" actId="1076"/>
          <ac:spMkLst>
            <pc:docMk/>
            <pc:sldMk cId="3656133093" sldId="264"/>
            <ac:spMk id="56" creationId="{592EAA9D-FB81-60A1-3591-FED7BDF22AD7}"/>
          </ac:spMkLst>
        </pc:spChg>
        <pc:spChg chg="add del mod">
          <ac:chgData name="InProTEd" userId="7e0dedf4-1993-45e0-93f4-3595ba7977c9" providerId="ADAL" clId="{4656F71F-D797-423A-A287-7145C9DAD711}" dt="2022-10-09T17:41:09.031" v="6240" actId="478"/>
          <ac:spMkLst>
            <pc:docMk/>
            <pc:sldMk cId="3656133093" sldId="264"/>
            <ac:spMk id="61" creationId="{0CD2DD61-21F4-2726-807C-97587DF5335B}"/>
          </ac:spMkLst>
        </pc:spChg>
        <pc:spChg chg="add del mod">
          <ac:chgData name="InProTEd" userId="7e0dedf4-1993-45e0-93f4-3595ba7977c9" providerId="ADAL" clId="{4656F71F-D797-423A-A287-7145C9DAD711}" dt="2022-10-09T17:41:09.031" v="6240" actId="478"/>
          <ac:spMkLst>
            <pc:docMk/>
            <pc:sldMk cId="3656133093" sldId="264"/>
            <ac:spMk id="62" creationId="{0013F5C5-DBE4-68A9-2AD9-CDDC0E86C768}"/>
          </ac:spMkLst>
        </pc:spChg>
        <pc:spChg chg="add del mod">
          <ac:chgData name="InProTEd" userId="7e0dedf4-1993-45e0-93f4-3595ba7977c9" providerId="ADAL" clId="{4656F71F-D797-423A-A287-7145C9DAD711}" dt="2022-10-09T18:53:51.342" v="9382" actId="478"/>
          <ac:spMkLst>
            <pc:docMk/>
            <pc:sldMk cId="3656133093" sldId="264"/>
            <ac:spMk id="68" creationId="{180E92AD-09AA-6C00-CEE1-EE0FDEF0B4E5}"/>
          </ac:spMkLst>
        </pc:spChg>
        <pc:spChg chg="add del mod">
          <ac:chgData name="InProTEd" userId="7e0dedf4-1993-45e0-93f4-3595ba7977c9" providerId="ADAL" clId="{4656F71F-D797-423A-A287-7145C9DAD711}" dt="2022-10-09T17:40:59.050" v="6237" actId="478"/>
          <ac:spMkLst>
            <pc:docMk/>
            <pc:sldMk cId="3656133093" sldId="264"/>
            <ac:spMk id="69" creationId="{D1C03958-15D6-9D11-8081-14BE4C94B31F}"/>
          </ac:spMkLst>
        </pc:spChg>
        <pc:spChg chg="add del mod">
          <ac:chgData name="InProTEd" userId="7e0dedf4-1993-45e0-93f4-3595ba7977c9" providerId="ADAL" clId="{4656F71F-D797-423A-A287-7145C9DAD711}" dt="2022-10-09T17:41:01.960" v="6238" actId="478"/>
          <ac:spMkLst>
            <pc:docMk/>
            <pc:sldMk cId="3656133093" sldId="264"/>
            <ac:spMk id="70" creationId="{59C07839-5E45-0000-79E5-C5637810B911}"/>
          </ac:spMkLst>
        </pc:spChg>
        <pc:spChg chg="add del mod">
          <ac:chgData name="InProTEd" userId="7e0dedf4-1993-45e0-93f4-3595ba7977c9" providerId="ADAL" clId="{4656F71F-D797-423A-A287-7145C9DAD711}" dt="2022-10-09T17:41:09.031" v="6240" actId="478"/>
          <ac:spMkLst>
            <pc:docMk/>
            <pc:sldMk cId="3656133093" sldId="264"/>
            <ac:spMk id="76" creationId="{07A5126C-DF0F-B256-D61C-7727FDCD160D}"/>
          </ac:spMkLst>
        </pc:spChg>
        <pc:spChg chg="add del mod">
          <ac:chgData name="InProTEd" userId="7e0dedf4-1993-45e0-93f4-3595ba7977c9" providerId="ADAL" clId="{4656F71F-D797-423A-A287-7145C9DAD711}" dt="2022-10-09T17:41:16.803" v="6242" actId="478"/>
          <ac:spMkLst>
            <pc:docMk/>
            <pc:sldMk cId="3656133093" sldId="264"/>
            <ac:spMk id="80" creationId="{42499798-C9EE-2E88-C14F-40AC9CA711E7}"/>
          </ac:spMkLst>
        </pc:spChg>
        <pc:spChg chg="add del mod">
          <ac:chgData name="InProTEd" userId="7e0dedf4-1993-45e0-93f4-3595ba7977c9" providerId="ADAL" clId="{4656F71F-D797-423A-A287-7145C9DAD711}" dt="2022-10-09T17:41:04.693" v="6239" actId="478"/>
          <ac:spMkLst>
            <pc:docMk/>
            <pc:sldMk cId="3656133093" sldId="264"/>
            <ac:spMk id="82" creationId="{62C0A8C4-1652-66AB-C394-9072DB01B16E}"/>
          </ac:spMkLst>
        </pc:spChg>
        <pc:spChg chg="add del mod">
          <ac:chgData name="InProTEd" userId="7e0dedf4-1993-45e0-93f4-3595ba7977c9" providerId="ADAL" clId="{4656F71F-D797-423A-A287-7145C9DAD711}" dt="2022-10-09T18:55:01.723" v="9401" actId="478"/>
          <ac:spMkLst>
            <pc:docMk/>
            <pc:sldMk cId="3656133093" sldId="264"/>
            <ac:spMk id="83" creationId="{9D314B5C-1C0D-5F15-9054-8C6E6EE5EA67}"/>
          </ac:spMkLst>
        </pc:spChg>
        <pc:spChg chg="add del mod">
          <ac:chgData name="InProTEd" userId="7e0dedf4-1993-45e0-93f4-3595ba7977c9" providerId="ADAL" clId="{4656F71F-D797-423A-A287-7145C9DAD711}" dt="2022-10-09T17:40:46.536" v="6235" actId="478"/>
          <ac:spMkLst>
            <pc:docMk/>
            <pc:sldMk cId="3656133093" sldId="264"/>
            <ac:spMk id="84" creationId="{C1F328D6-C18F-E728-958F-0C9706421AC9}"/>
          </ac:spMkLst>
        </pc:spChg>
        <pc:spChg chg="add del mod">
          <ac:chgData name="InProTEd" userId="7e0dedf4-1993-45e0-93f4-3595ba7977c9" providerId="ADAL" clId="{4656F71F-D797-423A-A287-7145C9DAD711}" dt="2022-10-09T17:41:12.714" v="6241" actId="478"/>
          <ac:spMkLst>
            <pc:docMk/>
            <pc:sldMk cId="3656133093" sldId="264"/>
            <ac:spMk id="85" creationId="{68BCBCAF-82B4-53B4-6696-0092091A6A25}"/>
          </ac:spMkLst>
        </pc:spChg>
        <pc:spChg chg="add del mod">
          <ac:chgData name="InProTEd" userId="7e0dedf4-1993-45e0-93f4-3595ba7977c9" providerId="ADAL" clId="{4656F71F-D797-423A-A287-7145C9DAD711}" dt="2022-10-09T17:40:46.536" v="6235" actId="478"/>
          <ac:spMkLst>
            <pc:docMk/>
            <pc:sldMk cId="3656133093" sldId="264"/>
            <ac:spMk id="86" creationId="{ACEE1A72-2B89-2848-88B4-84D892644B05}"/>
          </ac:spMkLst>
        </pc:spChg>
        <pc:spChg chg="add del mod">
          <ac:chgData name="InProTEd" userId="7e0dedf4-1993-45e0-93f4-3595ba7977c9" providerId="ADAL" clId="{4656F71F-D797-423A-A287-7145C9DAD711}" dt="2022-10-09T17:40:46.536" v="6235" actId="478"/>
          <ac:spMkLst>
            <pc:docMk/>
            <pc:sldMk cId="3656133093" sldId="264"/>
            <ac:spMk id="87" creationId="{209E6FDE-6CFC-D609-3789-7EF1896A2A08}"/>
          </ac:spMkLst>
        </pc:spChg>
        <pc:spChg chg="add del mod">
          <ac:chgData name="InProTEd" userId="7e0dedf4-1993-45e0-93f4-3595ba7977c9" providerId="ADAL" clId="{4656F71F-D797-423A-A287-7145C9DAD711}" dt="2022-10-09T18:53:51.342" v="9382" actId="478"/>
          <ac:spMkLst>
            <pc:docMk/>
            <pc:sldMk cId="3656133093" sldId="264"/>
            <ac:spMk id="88" creationId="{E43EB943-F56F-8453-9ECC-605F73604E32}"/>
          </ac:spMkLst>
        </pc:spChg>
        <pc:spChg chg="add del mod">
          <ac:chgData name="InProTEd" userId="7e0dedf4-1993-45e0-93f4-3595ba7977c9" providerId="ADAL" clId="{4656F71F-D797-423A-A287-7145C9DAD711}" dt="2022-10-09T18:55:01.723" v="9401" actId="478"/>
          <ac:spMkLst>
            <pc:docMk/>
            <pc:sldMk cId="3656133093" sldId="264"/>
            <ac:spMk id="89" creationId="{B7380968-693A-A8D0-62DC-C432FAB72EBA}"/>
          </ac:spMkLst>
        </pc:spChg>
        <pc:spChg chg="add del mod">
          <ac:chgData name="InProTEd" userId="7e0dedf4-1993-45e0-93f4-3595ba7977c9" providerId="ADAL" clId="{4656F71F-D797-423A-A287-7145C9DAD711}" dt="2022-10-09T17:40:55.537" v="6236" actId="478"/>
          <ac:spMkLst>
            <pc:docMk/>
            <pc:sldMk cId="3656133093" sldId="264"/>
            <ac:spMk id="90" creationId="{E6E009E9-DEF0-967D-7714-553BD302C946}"/>
          </ac:spMkLst>
        </pc:spChg>
        <pc:spChg chg="add del mod">
          <ac:chgData name="InProTEd" userId="7e0dedf4-1993-45e0-93f4-3595ba7977c9" providerId="ADAL" clId="{4656F71F-D797-423A-A287-7145C9DAD711}" dt="2022-10-09T17:40:46.536" v="6235" actId="478"/>
          <ac:spMkLst>
            <pc:docMk/>
            <pc:sldMk cId="3656133093" sldId="264"/>
            <ac:spMk id="96" creationId="{BA4AD90C-29B9-4556-313D-9662005CF963}"/>
          </ac:spMkLst>
        </pc:spChg>
        <pc:spChg chg="add del mod">
          <ac:chgData name="InProTEd" userId="7e0dedf4-1993-45e0-93f4-3595ba7977c9" providerId="ADAL" clId="{4656F71F-D797-423A-A287-7145C9DAD711}" dt="2022-10-09T17:40:26.843" v="6234" actId="478"/>
          <ac:spMkLst>
            <pc:docMk/>
            <pc:sldMk cId="3656133093" sldId="264"/>
            <ac:spMk id="97" creationId="{97BC56F5-E70E-F263-EB0F-75F6F0DFDF95}"/>
          </ac:spMkLst>
        </pc:spChg>
        <pc:spChg chg="add mod">
          <ac:chgData name="InProTEd" userId="7e0dedf4-1993-45e0-93f4-3595ba7977c9" providerId="ADAL" clId="{4656F71F-D797-423A-A287-7145C9DAD711}" dt="2022-10-09T18:53:44.062" v="9381" actId="1076"/>
          <ac:spMkLst>
            <pc:docMk/>
            <pc:sldMk cId="3656133093" sldId="264"/>
            <ac:spMk id="98" creationId="{66639E0D-5FF9-D148-8258-9744E6BC232C}"/>
          </ac:spMkLst>
        </pc:spChg>
        <pc:spChg chg="add mod">
          <ac:chgData name="InProTEd" userId="7e0dedf4-1993-45e0-93f4-3595ba7977c9" providerId="ADAL" clId="{4656F71F-D797-423A-A287-7145C9DAD711}" dt="2022-10-09T18:53:44.062" v="9381" actId="1076"/>
          <ac:spMkLst>
            <pc:docMk/>
            <pc:sldMk cId="3656133093" sldId="264"/>
            <ac:spMk id="99" creationId="{59908679-2101-050F-22E8-EB38F46FF47E}"/>
          </ac:spMkLst>
        </pc:spChg>
        <pc:spChg chg="add del mod">
          <ac:chgData name="InProTEd" userId="7e0dedf4-1993-45e0-93f4-3595ba7977c9" providerId="ADAL" clId="{4656F71F-D797-423A-A287-7145C9DAD711}" dt="2022-10-09T17:40:23.153" v="6233" actId="478"/>
          <ac:spMkLst>
            <pc:docMk/>
            <pc:sldMk cId="3656133093" sldId="264"/>
            <ac:spMk id="100" creationId="{E803369D-74AF-0933-F153-6E5D07D40041}"/>
          </ac:spMkLst>
        </pc:spChg>
        <pc:spChg chg="add del mod">
          <ac:chgData name="InProTEd" userId="7e0dedf4-1993-45e0-93f4-3595ba7977c9" providerId="ADAL" clId="{4656F71F-D797-423A-A287-7145C9DAD711}" dt="2022-10-09T17:40:55.537" v="6236" actId="478"/>
          <ac:spMkLst>
            <pc:docMk/>
            <pc:sldMk cId="3656133093" sldId="264"/>
            <ac:spMk id="101" creationId="{32330848-9675-1F10-82B2-E9B12376BDAA}"/>
          </ac:spMkLst>
        </pc:spChg>
        <pc:spChg chg="add del mod">
          <ac:chgData name="InProTEd" userId="7e0dedf4-1993-45e0-93f4-3595ba7977c9" providerId="ADAL" clId="{4656F71F-D797-423A-A287-7145C9DAD711}" dt="2022-10-09T17:40:59.050" v="6237" actId="478"/>
          <ac:spMkLst>
            <pc:docMk/>
            <pc:sldMk cId="3656133093" sldId="264"/>
            <ac:spMk id="102" creationId="{45264FD9-212A-6F30-7DFD-B3CB8E89A013}"/>
          </ac:spMkLst>
        </pc:spChg>
        <pc:spChg chg="add del mod">
          <ac:chgData name="InProTEd" userId="7e0dedf4-1993-45e0-93f4-3595ba7977c9" providerId="ADAL" clId="{4656F71F-D797-423A-A287-7145C9DAD711}" dt="2022-10-09T17:41:09.031" v="6240" actId="478"/>
          <ac:spMkLst>
            <pc:docMk/>
            <pc:sldMk cId="3656133093" sldId="264"/>
            <ac:spMk id="103" creationId="{0A846DAD-D639-A201-CBB4-33D4127626B0}"/>
          </ac:spMkLst>
        </pc:spChg>
        <pc:spChg chg="add del mod">
          <ac:chgData name="InProTEd" userId="7e0dedf4-1993-45e0-93f4-3595ba7977c9" providerId="ADAL" clId="{4656F71F-D797-423A-A287-7145C9DAD711}" dt="2022-10-09T17:41:01.960" v="6238" actId="478"/>
          <ac:spMkLst>
            <pc:docMk/>
            <pc:sldMk cId="3656133093" sldId="264"/>
            <ac:spMk id="104" creationId="{DD90561D-CDFC-ACB6-9982-559C42804A69}"/>
          </ac:spMkLst>
        </pc:spChg>
        <pc:spChg chg="add del mod">
          <ac:chgData name="InProTEd" userId="7e0dedf4-1993-45e0-93f4-3595ba7977c9" providerId="ADAL" clId="{4656F71F-D797-423A-A287-7145C9DAD711}" dt="2022-10-09T17:41:09.031" v="6240" actId="478"/>
          <ac:spMkLst>
            <pc:docMk/>
            <pc:sldMk cId="3656133093" sldId="264"/>
            <ac:spMk id="105" creationId="{55D99C9C-9600-6C44-1E95-E96772A3FFBA}"/>
          </ac:spMkLst>
        </pc:spChg>
        <pc:spChg chg="add del mod">
          <ac:chgData name="InProTEd" userId="7e0dedf4-1993-45e0-93f4-3595ba7977c9" providerId="ADAL" clId="{4656F71F-D797-423A-A287-7145C9DAD711}" dt="2022-10-09T17:41:04.693" v="6239" actId="478"/>
          <ac:spMkLst>
            <pc:docMk/>
            <pc:sldMk cId="3656133093" sldId="264"/>
            <ac:spMk id="106" creationId="{AD2DBA1D-9BEB-6EED-951C-F29D95BE69B6}"/>
          </ac:spMkLst>
        </pc:spChg>
        <pc:spChg chg="add del mod">
          <ac:chgData name="InProTEd" userId="7e0dedf4-1993-45e0-93f4-3595ba7977c9" providerId="ADAL" clId="{4656F71F-D797-423A-A287-7145C9DAD711}" dt="2022-10-09T18:54:10.654" v="9389" actId="14100"/>
          <ac:spMkLst>
            <pc:docMk/>
            <pc:sldMk cId="3656133093" sldId="264"/>
            <ac:spMk id="107" creationId="{7D4084CA-CBAF-2389-9600-B17E732DB272}"/>
          </ac:spMkLst>
        </pc:spChg>
        <pc:spChg chg="add del mod">
          <ac:chgData name="InProTEd" userId="7e0dedf4-1993-45e0-93f4-3595ba7977c9" providerId="ADAL" clId="{4656F71F-D797-423A-A287-7145C9DAD711}" dt="2022-10-09T17:40:23.153" v="6233" actId="478"/>
          <ac:spMkLst>
            <pc:docMk/>
            <pc:sldMk cId="3656133093" sldId="264"/>
            <ac:spMk id="108" creationId="{C8DF2219-7234-12D6-209F-3F8755AE62D6}"/>
          </ac:spMkLst>
        </pc:spChg>
        <pc:spChg chg="add del mod">
          <ac:chgData name="InProTEd" userId="7e0dedf4-1993-45e0-93f4-3595ba7977c9" providerId="ADAL" clId="{4656F71F-D797-423A-A287-7145C9DAD711}" dt="2022-10-09T17:40:46.536" v="6235" actId="478"/>
          <ac:spMkLst>
            <pc:docMk/>
            <pc:sldMk cId="3656133093" sldId="264"/>
            <ac:spMk id="110" creationId="{ADB5AA2A-DEE0-C12F-4A20-839CC55BD4D0}"/>
          </ac:spMkLst>
        </pc:spChg>
        <pc:spChg chg="add del mod">
          <ac:chgData name="InProTEd" userId="7e0dedf4-1993-45e0-93f4-3595ba7977c9" providerId="ADAL" clId="{4656F71F-D797-423A-A287-7145C9DAD711}" dt="2022-10-09T17:41:04.693" v="6239" actId="478"/>
          <ac:spMkLst>
            <pc:docMk/>
            <pc:sldMk cId="3656133093" sldId="264"/>
            <ac:spMk id="111" creationId="{D4F54951-74A7-FC11-D6C7-BFB3DC2E5A2D}"/>
          </ac:spMkLst>
        </pc:spChg>
        <pc:spChg chg="add mod">
          <ac:chgData name="InProTEd" userId="7e0dedf4-1993-45e0-93f4-3595ba7977c9" providerId="ADAL" clId="{4656F71F-D797-423A-A287-7145C9DAD711}" dt="2022-10-09T18:53:44.062" v="9381" actId="1076"/>
          <ac:spMkLst>
            <pc:docMk/>
            <pc:sldMk cId="3656133093" sldId="264"/>
            <ac:spMk id="112" creationId="{FB37DB3D-CFF5-AE44-2CD5-FD3A4BDA89AC}"/>
          </ac:spMkLst>
        </pc:spChg>
        <pc:spChg chg="add mod">
          <ac:chgData name="InProTEd" userId="7e0dedf4-1993-45e0-93f4-3595ba7977c9" providerId="ADAL" clId="{4656F71F-D797-423A-A287-7145C9DAD711}" dt="2022-10-09T18:53:44.062" v="9381" actId="1076"/>
          <ac:spMkLst>
            <pc:docMk/>
            <pc:sldMk cId="3656133093" sldId="264"/>
            <ac:spMk id="113" creationId="{777740DE-EFCA-2F53-8B3F-FEB02A2F5310}"/>
          </ac:spMkLst>
        </pc:spChg>
        <pc:spChg chg="add mod">
          <ac:chgData name="InProTEd" userId="7e0dedf4-1993-45e0-93f4-3595ba7977c9" providerId="ADAL" clId="{4656F71F-D797-423A-A287-7145C9DAD711}" dt="2022-10-09T18:53:44.062" v="9381" actId="1076"/>
          <ac:spMkLst>
            <pc:docMk/>
            <pc:sldMk cId="3656133093" sldId="264"/>
            <ac:spMk id="114" creationId="{D7216093-47BF-689F-0134-711FDA378B15}"/>
          </ac:spMkLst>
        </pc:spChg>
        <pc:spChg chg="add mod">
          <ac:chgData name="InProTEd" userId="7e0dedf4-1993-45e0-93f4-3595ba7977c9" providerId="ADAL" clId="{4656F71F-D797-423A-A287-7145C9DAD711}" dt="2022-10-09T18:53:44.062" v="9381" actId="1076"/>
          <ac:spMkLst>
            <pc:docMk/>
            <pc:sldMk cId="3656133093" sldId="264"/>
            <ac:spMk id="115" creationId="{958E4E98-8B39-487A-510D-E2D4293B06B6}"/>
          </ac:spMkLst>
        </pc:spChg>
        <pc:spChg chg="add del mod">
          <ac:chgData name="InProTEd" userId="7e0dedf4-1993-45e0-93f4-3595ba7977c9" providerId="ADAL" clId="{4656F71F-D797-423A-A287-7145C9DAD711}" dt="2022-10-09T17:54:09.579" v="6600" actId="478"/>
          <ac:spMkLst>
            <pc:docMk/>
            <pc:sldMk cId="3656133093" sldId="264"/>
            <ac:spMk id="124" creationId="{94810518-0886-D333-2370-E8143BC9D4BB}"/>
          </ac:spMkLst>
        </pc:spChg>
        <pc:spChg chg="add del mod">
          <ac:chgData name="InProTEd" userId="7e0dedf4-1993-45e0-93f4-3595ba7977c9" providerId="ADAL" clId="{4656F71F-D797-423A-A287-7145C9DAD711}" dt="2022-10-09T17:54:09.579" v="6600" actId="478"/>
          <ac:spMkLst>
            <pc:docMk/>
            <pc:sldMk cId="3656133093" sldId="264"/>
            <ac:spMk id="125" creationId="{35759DF6-6DD8-E624-38E8-96D9CB09514F}"/>
          </ac:spMkLst>
        </pc:spChg>
        <pc:spChg chg="add del mod">
          <ac:chgData name="InProTEd" userId="7e0dedf4-1993-45e0-93f4-3595ba7977c9" providerId="ADAL" clId="{4656F71F-D797-423A-A287-7145C9DAD711}" dt="2022-10-09T17:51:40.620" v="6496" actId="478"/>
          <ac:spMkLst>
            <pc:docMk/>
            <pc:sldMk cId="3656133093" sldId="264"/>
            <ac:spMk id="126" creationId="{AC467AF9-D2CA-D077-75CC-E7306FDF7436}"/>
          </ac:spMkLst>
        </pc:spChg>
        <pc:spChg chg="add del mod">
          <ac:chgData name="InProTEd" userId="7e0dedf4-1993-45e0-93f4-3595ba7977c9" providerId="ADAL" clId="{4656F71F-D797-423A-A287-7145C9DAD711}" dt="2022-10-09T17:55:09.253" v="6644" actId="478"/>
          <ac:spMkLst>
            <pc:docMk/>
            <pc:sldMk cId="3656133093" sldId="264"/>
            <ac:spMk id="127" creationId="{B9AB441C-A1FF-44C9-E72D-4F07D870D9E0}"/>
          </ac:spMkLst>
        </pc:spChg>
        <pc:spChg chg="add del mod">
          <ac:chgData name="InProTEd" userId="7e0dedf4-1993-45e0-93f4-3595ba7977c9" providerId="ADAL" clId="{4656F71F-D797-423A-A287-7145C9DAD711}" dt="2022-10-09T17:55:09.253" v="6644" actId="478"/>
          <ac:spMkLst>
            <pc:docMk/>
            <pc:sldMk cId="3656133093" sldId="264"/>
            <ac:spMk id="128" creationId="{E0F95224-00E8-CBAC-854D-3991BC61DA62}"/>
          </ac:spMkLst>
        </pc:spChg>
        <pc:spChg chg="add del mod">
          <ac:chgData name="InProTEd" userId="7e0dedf4-1993-45e0-93f4-3595ba7977c9" providerId="ADAL" clId="{4656F71F-D797-423A-A287-7145C9DAD711}" dt="2022-10-09T18:03:02.143" v="6909" actId="478"/>
          <ac:spMkLst>
            <pc:docMk/>
            <pc:sldMk cId="3656133093" sldId="264"/>
            <ac:spMk id="137" creationId="{481C364D-67DB-BD70-F1C5-1C502A48DDAF}"/>
          </ac:spMkLst>
        </pc:spChg>
        <pc:spChg chg="add del mod">
          <ac:chgData name="InProTEd" userId="7e0dedf4-1993-45e0-93f4-3595ba7977c9" providerId="ADAL" clId="{4656F71F-D797-423A-A287-7145C9DAD711}" dt="2022-10-09T18:03:02.143" v="6909" actId="478"/>
          <ac:spMkLst>
            <pc:docMk/>
            <pc:sldMk cId="3656133093" sldId="264"/>
            <ac:spMk id="138" creationId="{7209DEC3-4A38-8FDC-8CB3-4B92F7C8C716}"/>
          </ac:spMkLst>
        </pc:spChg>
        <pc:spChg chg="add del mod">
          <ac:chgData name="InProTEd" userId="7e0dedf4-1993-45e0-93f4-3595ba7977c9" providerId="ADAL" clId="{4656F71F-D797-423A-A287-7145C9DAD711}" dt="2022-10-09T18:03:02.143" v="6909" actId="478"/>
          <ac:spMkLst>
            <pc:docMk/>
            <pc:sldMk cId="3656133093" sldId="264"/>
            <ac:spMk id="139" creationId="{420C7368-4379-33C9-DB68-95C9B5E2B51C}"/>
          </ac:spMkLst>
        </pc:spChg>
        <pc:spChg chg="add del mod">
          <ac:chgData name="InProTEd" userId="7e0dedf4-1993-45e0-93f4-3595ba7977c9" providerId="ADAL" clId="{4656F71F-D797-423A-A287-7145C9DAD711}" dt="2022-10-09T18:03:02.143" v="6909" actId="478"/>
          <ac:spMkLst>
            <pc:docMk/>
            <pc:sldMk cId="3656133093" sldId="264"/>
            <ac:spMk id="140" creationId="{73DCDA6E-3155-1686-8234-1B71BF46B2F2}"/>
          </ac:spMkLst>
        </pc:spChg>
        <pc:spChg chg="add mod">
          <ac:chgData name="InProTEd" userId="7e0dedf4-1993-45e0-93f4-3595ba7977c9" providerId="ADAL" clId="{4656F71F-D797-423A-A287-7145C9DAD711}" dt="2022-10-09T18:53:44.062" v="9381" actId="1076"/>
          <ac:spMkLst>
            <pc:docMk/>
            <pc:sldMk cId="3656133093" sldId="264"/>
            <ac:spMk id="143" creationId="{03E36F8D-FCC9-A769-700A-98F1579161A7}"/>
          </ac:spMkLst>
        </pc:spChg>
        <pc:spChg chg="add mod">
          <ac:chgData name="InProTEd" userId="7e0dedf4-1993-45e0-93f4-3595ba7977c9" providerId="ADAL" clId="{4656F71F-D797-423A-A287-7145C9DAD711}" dt="2022-10-09T18:53:44.062" v="9381" actId="1076"/>
          <ac:spMkLst>
            <pc:docMk/>
            <pc:sldMk cId="3656133093" sldId="264"/>
            <ac:spMk id="146" creationId="{6F686826-1B40-9565-16C9-2AE058634E92}"/>
          </ac:spMkLst>
        </pc:spChg>
        <pc:spChg chg="add mod">
          <ac:chgData name="InProTEd" userId="7e0dedf4-1993-45e0-93f4-3595ba7977c9" providerId="ADAL" clId="{4656F71F-D797-423A-A287-7145C9DAD711}" dt="2022-10-09T18:53:44.062" v="9381" actId="1076"/>
          <ac:spMkLst>
            <pc:docMk/>
            <pc:sldMk cId="3656133093" sldId="264"/>
            <ac:spMk id="147" creationId="{529DE411-69E1-BBAE-2B66-4F8C30835A13}"/>
          </ac:spMkLst>
        </pc:spChg>
        <pc:spChg chg="add mod">
          <ac:chgData name="InProTEd" userId="7e0dedf4-1993-45e0-93f4-3595ba7977c9" providerId="ADAL" clId="{4656F71F-D797-423A-A287-7145C9DAD711}" dt="2022-10-09T18:53:44.062" v="9381" actId="1076"/>
          <ac:spMkLst>
            <pc:docMk/>
            <pc:sldMk cId="3656133093" sldId="264"/>
            <ac:spMk id="148" creationId="{046C5766-A9B8-EF0F-ADA0-7A3C5F7D6E7F}"/>
          </ac:spMkLst>
        </pc:spChg>
        <pc:spChg chg="add mod">
          <ac:chgData name="InProTEd" userId="7e0dedf4-1993-45e0-93f4-3595ba7977c9" providerId="ADAL" clId="{4656F71F-D797-423A-A287-7145C9DAD711}" dt="2022-10-09T18:53:44.062" v="9381" actId="1076"/>
          <ac:spMkLst>
            <pc:docMk/>
            <pc:sldMk cId="3656133093" sldId="264"/>
            <ac:spMk id="149" creationId="{64A9FD9E-3893-D07C-7F4B-0F9464046AA3}"/>
          </ac:spMkLst>
        </pc:spChg>
        <pc:spChg chg="add mod">
          <ac:chgData name="InProTEd" userId="7e0dedf4-1993-45e0-93f4-3595ba7977c9" providerId="ADAL" clId="{4656F71F-D797-423A-A287-7145C9DAD711}" dt="2022-10-09T18:53:44.062" v="9381" actId="1076"/>
          <ac:spMkLst>
            <pc:docMk/>
            <pc:sldMk cId="3656133093" sldId="264"/>
            <ac:spMk id="152" creationId="{7F215B5D-D721-9132-8C2C-51EED2C5ECDF}"/>
          </ac:spMkLst>
        </pc:spChg>
        <pc:spChg chg="add mod ord">
          <ac:chgData name="InProTEd" userId="7e0dedf4-1993-45e0-93f4-3595ba7977c9" providerId="ADAL" clId="{4656F71F-D797-423A-A287-7145C9DAD711}" dt="2022-10-09T18:53:44.062" v="9381" actId="1076"/>
          <ac:spMkLst>
            <pc:docMk/>
            <pc:sldMk cId="3656133093" sldId="264"/>
            <ac:spMk id="153" creationId="{A9FC7BC8-6A15-30F9-FE55-B7527C309972}"/>
          </ac:spMkLst>
        </pc:spChg>
        <pc:spChg chg="add mod">
          <ac:chgData name="InProTEd" userId="7e0dedf4-1993-45e0-93f4-3595ba7977c9" providerId="ADAL" clId="{4656F71F-D797-423A-A287-7145C9DAD711}" dt="2022-10-09T18:53:44.062" v="9381" actId="1076"/>
          <ac:spMkLst>
            <pc:docMk/>
            <pc:sldMk cId="3656133093" sldId="264"/>
            <ac:spMk id="154" creationId="{F431D052-5054-2BA3-7626-918E3CE6A25C}"/>
          </ac:spMkLst>
        </pc:spChg>
        <pc:spChg chg="add mod">
          <ac:chgData name="InProTEd" userId="7e0dedf4-1993-45e0-93f4-3595ba7977c9" providerId="ADAL" clId="{4656F71F-D797-423A-A287-7145C9DAD711}" dt="2022-10-09T18:53:44.062" v="9381" actId="1076"/>
          <ac:spMkLst>
            <pc:docMk/>
            <pc:sldMk cId="3656133093" sldId="264"/>
            <ac:spMk id="155" creationId="{AA2DE286-85DC-B135-5E4C-E5E6D1FB086C}"/>
          </ac:spMkLst>
        </pc:spChg>
        <pc:spChg chg="add mod">
          <ac:chgData name="InProTEd" userId="7e0dedf4-1993-45e0-93f4-3595ba7977c9" providerId="ADAL" clId="{4656F71F-D797-423A-A287-7145C9DAD711}" dt="2022-10-09T18:53:44.062" v="9381" actId="1076"/>
          <ac:spMkLst>
            <pc:docMk/>
            <pc:sldMk cId="3656133093" sldId="264"/>
            <ac:spMk id="156" creationId="{88991D96-A64B-CD6E-A25A-E686944AFA8D}"/>
          </ac:spMkLst>
        </pc:spChg>
        <pc:spChg chg="add mod">
          <ac:chgData name="InProTEd" userId="7e0dedf4-1993-45e0-93f4-3595ba7977c9" providerId="ADAL" clId="{4656F71F-D797-423A-A287-7145C9DAD711}" dt="2022-10-09T18:53:44.062" v="9381" actId="1076"/>
          <ac:spMkLst>
            <pc:docMk/>
            <pc:sldMk cId="3656133093" sldId="264"/>
            <ac:spMk id="157" creationId="{094EA225-05DE-688A-4A93-707F6B26F634}"/>
          </ac:spMkLst>
        </pc:spChg>
        <pc:spChg chg="add del mod">
          <ac:chgData name="InProTEd" userId="7e0dedf4-1993-45e0-93f4-3595ba7977c9" providerId="ADAL" clId="{4656F71F-D797-423A-A287-7145C9DAD711}" dt="2022-10-09T18:18:44.811" v="7236" actId="478"/>
          <ac:spMkLst>
            <pc:docMk/>
            <pc:sldMk cId="3656133093" sldId="264"/>
            <ac:spMk id="175" creationId="{FB82E63C-BDD3-5A73-BD14-83E9F521F081}"/>
          </ac:spMkLst>
        </pc:spChg>
        <pc:spChg chg="add mod">
          <ac:chgData name="InProTEd" userId="7e0dedf4-1993-45e0-93f4-3595ba7977c9" providerId="ADAL" clId="{4656F71F-D797-423A-A287-7145C9DAD711}" dt="2022-10-09T18:53:44.062" v="9381" actId="1076"/>
          <ac:spMkLst>
            <pc:docMk/>
            <pc:sldMk cId="3656133093" sldId="264"/>
            <ac:spMk id="182" creationId="{CB5EBAFC-6713-761A-D0CD-C15C0247732F}"/>
          </ac:spMkLst>
        </pc:spChg>
        <pc:spChg chg="add mod">
          <ac:chgData name="InProTEd" userId="7e0dedf4-1993-45e0-93f4-3595ba7977c9" providerId="ADAL" clId="{4656F71F-D797-423A-A287-7145C9DAD711}" dt="2022-10-09T18:53:44.062" v="9381" actId="1076"/>
          <ac:spMkLst>
            <pc:docMk/>
            <pc:sldMk cId="3656133093" sldId="264"/>
            <ac:spMk id="183" creationId="{B3ECE565-9216-A175-6A6A-3BBD1B6BBAC2}"/>
          </ac:spMkLst>
        </pc:spChg>
        <pc:spChg chg="add mod">
          <ac:chgData name="InProTEd" userId="7e0dedf4-1993-45e0-93f4-3595ba7977c9" providerId="ADAL" clId="{4656F71F-D797-423A-A287-7145C9DAD711}" dt="2022-10-09T18:53:44.062" v="9381" actId="1076"/>
          <ac:spMkLst>
            <pc:docMk/>
            <pc:sldMk cId="3656133093" sldId="264"/>
            <ac:spMk id="184" creationId="{B23C5398-B578-0999-522C-BAF38791649C}"/>
          </ac:spMkLst>
        </pc:spChg>
        <pc:spChg chg="add del mod">
          <ac:chgData name="InProTEd" userId="7e0dedf4-1993-45e0-93f4-3595ba7977c9" providerId="ADAL" clId="{4656F71F-D797-423A-A287-7145C9DAD711}" dt="2022-10-09T18:19:41.655" v="7249" actId="478"/>
          <ac:spMkLst>
            <pc:docMk/>
            <pc:sldMk cId="3656133093" sldId="264"/>
            <ac:spMk id="185" creationId="{629747C7-A2FF-F300-174C-33DE62095A0A}"/>
          </ac:spMkLst>
        </pc:spChg>
        <pc:spChg chg="add del mod">
          <ac:chgData name="InProTEd" userId="7e0dedf4-1993-45e0-93f4-3595ba7977c9" providerId="ADAL" clId="{4656F71F-D797-423A-A287-7145C9DAD711}" dt="2022-10-09T18:19:35.748" v="7248" actId="478"/>
          <ac:spMkLst>
            <pc:docMk/>
            <pc:sldMk cId="3656133093" sldId="264"/>
            <ac:spMk id="186" creationId="{A01A12C8-CDC2-C903-DF9F-6BCA48342444}"/>
          </ac:spMkLst>
        </pc:spChg>
        <pc:spChg chg="add mod">
          <ac:chgData name="InProTEd" userId="7e0dedf4-1993-45e0-93f4-3595ba7977c9" providerId="ADAL" clId="{4656F71F-D797-423A-A287-7145C9DAD711}" dt="2022-10-09T18:53:44.062" v="9381" actId="1076"/>
          <ac:spMkLst>
            <pc:docMk/>
            <pc:sldMk cId="3656133093" sldId="264"/>
            <ac:spMk id="187" creationId="{63B2EAE3-DE7B-8638-592D-B596FD3E8A06}"/>
          </ac:spMkLst>
        </pc:spChg>
        <pc:spChg chg="add mod">
          <ac:chgData name="InProTEd" userId="7e0dedf4-1993-45e0-93f4-3595ba7977c9" providerId="ADAL" clId="{4656F71F-D797-423A-A287-7145C9DAD711}" dt="2022-10-09T18:53:44.062" v="9381" actId="1076"/>
          <ac:spMkLst>
            <pc:docMk/>
            <pc:sldMk cId="3656133093" sldId="264"/>
            <ac:spMk id="188" creationId="{CBA6BFA0-BF87-FA35-6779-B7AACDEA03B8}"/>
          </ac:spMkLst>
        </pc:spChg>
        <pc:spChg chg="add mod">
          <ac:chgData name="InProTEd" userId="7e0dedf4-1993-45e0-93f4-3595ba7977c9" providerId="ADAL" clId="{4656F71F-D797-423A-A287-7145C9DAD711}" dt="2022-10-09T18:53:44.062" v="9381" actId="1076"/>
          <ac:spMkLst>
            <pc:docMk/>
            <pc:sldMk cId="3656133093" sldId="264"/>
            <ac:spMk id="189" creationId="{2145AB8A-B2CA-DFB2-F0F6-C9FED6A408A3}"/>
          </ac:spMkLst>
        </pc:spChg>
        <pc:spChg chg="add mod">
          <ac:chgData name="InProTEd" userId="7e0dedf4-1993-45e0-93f4-3595ba7977c9" providerId="ADAL" clId="{4656F71F-D797-423A-A287-7145C9DAD711}" dt="2022-10-09T20:01:37.892" v="11853" actId="14100"/>
          <ac:spMkLst>
            <pc:docMk/>
            <pc:sldMk cId="3656133093" sldId="264"/>
            <ac:spMk id="196" creationId="{D5FDDAF0-5468-1620-A7A0-F3A6F9ED186C}"/>
          </ac:spMkLst>
        </pc:spChg>
        <pc:spChg chg="add mod">
          <ac:chgData name="InProTEd" userId="7e0dedf4-1993-45e0-93f4-3595ba7977c9" providerId="ADAL" clId="{4656F71F-D797-423A-A287-7145C9DAD711}" dt="2022-10-09T18:53:44.062" v="9381" actId="1076"/>
          <ac:spMkLst>
            <pc:docMk/>
            <pc:sldMk cId="3656133093" sldId="264"/>
            <ac:spMk id="197" creationId="{A71E2084-7108-DE7F-6B89-9B5785A98D6D}"/>
          </ac:spMkLst>
        </pc:spChg>
        <pc:spChg chg="add mod">
          <ac:chgData name="InProTEd" userId="7e0dedf4-1993-45e0-93f4-3595ba7977c9" providerId="ADAL" clId="{4656F71F-D797-423A-A287-7145C9DAD711}" dt="2022-10-09T18:53:44.062" v="9381" actId="1076"/>
          <ac:spMkLst>
            <pc:docMk/>
            <pc:sldMk cId="3656133093" sldId="264"/>
            <ac:spMk id="198" creationId="{5616E30A-9C1F-6D12-8457-0E4273771E11}"/>
          </ac:spMkLst>
        </pc:spChg>
        <pc:spChg chg="add del mod">
          <ac:chgData name="InProTEd" userId="7e0dedf4-1993-45e0-93f4-3595ba7977c9" providerId="ADAL" clId="{4656F71F-D797-423A-A287-7145C9DAD711}" dt="2022-10-09T18:37:01.966" v="7842" actId="478"/>
          <ac:spMkLst>
            <pc:docMk/>
            <pc:sldMk cId="3656133093" sldId="264"/>
            <ac:spMk id="199" creationId="{A745B862-A5D9-1012-E986-EB916C226E68}"/>
          </ac:spMkLst>
        </pc:spChg>
        <pc:spChg chg="add mod">
          <ac:chgData name="InProTEd" userId="7e0dedf4-1993-45e0-93f4-3595ba7977c9" providerId="ADAL" clId="{4656F71F-D797-423A-A287-7145C9DAD711}" dt="2022-10-09T20:01:33.227" v="11852" actId="1035"/>
          <ac:spMkLst>
            <pc:docMk/>
            <pc:sldMk cId="3656133093" sldId="264"/>
            <ac:spMk id="200" creationId="{F974B831-18D7-0652-44B6-C4C168FEB61A}"/>
          </ac:spMkLst>
        </pc:spChg>
        <pc:spChg chg="add mod">
          <ac:chgData name="InProTEd" userId="7e0dedf4-1993-45e0-93f4-3595ba7977c9" providerId="ADAL" clId="{4656F71F-D797-423A-A287-7145C9DAD711}" dt="2022-10-09T18:37:08.110" v="7844" actId="571"/>
          <ac:spMkLst>
            <pc:docMk/>
            <pc:sldMk cId="3656133093" sldId="264"/>
            <ac:spMk id="201" creationId="{2B77460A-FF5F-D7F1-6CE3-681802B4B958}"/>
          </ac:spMkLst>
        </pc:spChg>
        <pc:spChg chg="add mod">
          <ac:chgData name="InProTEd" userId="7e0dedf4-1993-45e0-93f4-3595ba7977c9" providerId="ADAL" clId="{4656F71F-D797-423A-A287-7145C9DAD711}" dt="2022-10-09T18:37:08.110" v="7844" actId="571"/>
          <ac:spMkLst>
            <pc:docMk/>
            <pc:sldMk cId="3656133093" sldId="264"/>
            <ac:spMk id="202" creationId="{64F8A20D-05AD-3C80-D1BE-3F04B49C392C}"/>
          </ac:spMkLst>
        </pc:spChg>
        <pc:spChg chg="add mod">
          <ac:chgData name="InProTEd" userId="7e0dedf4-1993-45e0-93f4-3595ba7977c9" providerId="ADAL" clId="{4656F71F-D797-423A-A287-7145C9DAD711}" dt="2022-10-09T20:01:29.464" v="11851" actId="1035"/>
          <ac:spMkLst>
            <pc:docMk/>
            <pc:sldMk cId="3656133093" sldId="264"/>
            <ac:spMk id="203" creationId="{D73E7892-6B54-F4C0-B73D-30432D1D0C57}"/>
          </ac:spMkLst>
        </pc:spChg>
        <pc:spChg chg="add mod">
          <ac:chgData name="InProTEd" userId="7e0dedf4-1993-45e0-93f4-3595ba7977c9" providerId="ADAL" clId="{4656F71F-D797-423A-A287-7145C9DAD711}" dt="2022-10-09T18:53:44.062" v="9381" actId="1076"/>
          <ac:spMkLst>
            <pc:docMk/>
            <pc:sldMk cId="3656133093" sldId="264"/>
            <ac:spMk id="210" creationId="{8CE006E3-5449-9881-0939-389B3EDB9FB4}"/>
          </ac:spMkLst>
        </pc:spChg>
        <pc:spChg chg="add mod">
          <ac:chgData name="InProTEd" userId="7e0dedf4-1993-45e0-93f4-3595ba7977c9" providerId="ADAL" clId="{4656F71F-D797-423A-A287-7145C9DAD711}" dt="2022-10-09T18:53:44.062" v="9381" actId="1076"/>
          <ac:spMkLst>
            <pc:docMk/>
            <pc:sldMk cId="3656133093" sldId="264"/>
            <ac:spMk id="211" creationId="{4571D810-B0A8-D954-433D-6055E3C59037}"/>
          </ac:spMkLst>
        </pc:spChg>
        <pc:spChg chg="add del mod">
          <ac:chgData name="InProTEd" userId="7e0dedf4-1993-45e0-93f4-3595ba7977c9" providerId="ADAL" clId="{4656F71F-D797-423A-A287-7145C9DAD711}" dt="2022-10-09T18:43:42.276" v="8106" actId="478"/>
          <ac:spMkLst>
            <pc:docMk/>
            <pc:sldMk cId="3656133093" sldId="264"/>
            <ac:spMk id="213" creationId="{83B84D48-EE69-A678-1DEB-4B77AAFCE36D}"/>
          </ac:spMkLst>
        </pc:spChg>
        <pc:spChg chg="add mod">
          <ac:chgData name="InProTEd" userId="7e0dedf4-1993-45e0-93f4-3595ba7977c9" providerId="ADAL" clId="{4656F71F-D797-423A-A287-7145C9DAD711}" dt="2022-10-09T18:53:44.062" v="9381" actId="1076"/>
          <ac:spMkLst>
            <pc:docMk/>
            <pc:sldMk cId="3656133093" sldId="264"/>
            <ac:spMk id="214" creationId="{198860DE-3C45-7BE0-A3D6-78E8126D28D9}"/>
          </ac:spMkLst>
        </pc:spChg>
        <pc:spChg chg="add mod">
          <ac:chgData name="InProTEd" userId="7e0dedf4-1993-45e0-93f4-3595ba7977c9" providerId="ADAL" clId="{4656F71F-D797-423A-A287-7145C9DAD711}" dt="2022-10-09T18:53:44.062" v="9381" actId="1076"/>
          <ac:spMkLst>
            <pc:docMk/>
            <pc:sldMk cId="3656133093" sldId="264"/>
            <ac:spMk id="215" creationId="{CD8605BD-DC2C-CBDE-60B4-52A03EBBCF87}"/>
          </ac:spMkLst>
        </pc:spChg>
        <pc:spChg chg="add mod">
          <ac:chgData name="InProTEd" userId="7e0dedf4-1993-45e0-93f4-3595ba7977c9" providerId="ADAL" clId="{4656F71F-D797-423A-A287-7145C9DAD711}" dt="2022-10-09T18:53:44.062" v="9381" actId="1076"/>
          <ac:spMkLst>
            <pc:docMk/>
            <pc:sldMk cId="3656133093" sldId="264"/>
            <ac:spMk id="216" creationId="{03650BDC-6096-E4B4-44D6-7B3FC2DE5730}"/>
          </ac:spMkLst>
        </pc:spChg>
        <pc:spChg chg="add mod">
          <ac:chgData name="InProTEd" userId="7e0dedf4-1993-45e0-93f4-3595ba7977c9" providerId="ADAL" clId="{4656F71F-D797-423A-A287-7145C9DAD711}" dt="2022-10-09T18:53:44.062" v="9381" actId="1076"/>
          <ac:spMkLst>
            <pc:docMk/>
            <pc:sldMk cId="3656133093" sldId="264"/>
            <ac:spMk id="217" creationId="{7CDB29CE-B41D-F02C-A6F7-80F869E1A49D}"/>
          </ac:spMkLst>
        </pc:spChg>
        <pc:spChg chg="add mod">
          <ac:chgData name="InProTEd" userId="7e0dedf4-1993-45e0-93f4-3595ba7977c9" providerId="ADAL" clId="{4656F71F-D797-423A-A287-7145C9DAD711}" dt="2022-10-09T18:53:44.062" v="9381" actId="1076"/>
          <ac:spMkLst>
            <pc:docMk/>
            <pc:sldMk cId="3656133093" sldId="264"/>
            <ac:spMk id="218" creationId="{9DB530F0-2E66-7FD5-4B10-D3ADB682814C}"/>
          </ac:spMkLst>
        </pc:spChg>
        <pc:spChg chg="add mod">
          <ac:chgData name="InProTEd" userId="7e0dedf4-1993-45e0-93f4-3595ba7977c9" providerId="ADAL" clId="{4656F71F-D797-423A-A287-7145C9DAD711}" dt="2022-10-09T18:53:44.062" v="9381" actId="1076"/>
          <ac:spMkLst>
            <pc:docMk/>
            <pc:sldMk cId="3656133093" sldId="264"/>
            <ac:spMk id="219" creationId="{E121132E-D104-2667-C079-36779E36CE0F}"/>
          </ac:spMkLst>
        </pc:spChg>
        <pc:spChg chg="add mod">
          <ac:chgData name="InProTEd" userId="7e0dedf4-1993-45e0-93f4-3595ba7977c9" providerId="ADAL" clId="{4656F71F-D797-423A-A287-7145C9DAD711}" dt="2022-10-09T18:58:19.122" v="9420" actId="1076"/>
          <ac:spMkLst>
            <pc:docMk/>
            <pc:sldMk cId="3656133093" sldId="264"/>
            <ac:spMk id="220" creationId="{ED1E77E7-4608-CB92-0C1C-0B2A4A1F2AA0}"/>
          </ac:spMkLst>
        </pc:spChg>
        <pc:spChg chg="add mod">
          <ac:chgData name="InProTEd" userId="7e0dedf4-1993-45e0-93f4-3595ba7977c9" providerId="ADAL" clId="{4656F71F-D797-423A-A287-7145C9DAD711}" dt="2022-10-09T18:54:54.915" v="9400" actId="14100"/>
          <ac:spMkLst>
            <pc:docMk/>
            <pc:sldMk cId="3656133093" sldId="264"/>
            <ac:spMk id="221" creationId="{95C127CD-9C27-1178-57BF-BF4400D45403}"/>
          </ac:spMkLst>
        </pc:spChg>
        <pc:spChg chg="add mod">
          <ac:chgData name="InProTEd" userId="7e0dedf4-1993-45e0-93f4-3595ba7977c9" providerId="ADAL" clId="{4656F71F-D797-423A-A287-7145C9DAD711}" dt="2022-10-09T18:55:09.654" v="9403" actId="14100"/>
          <ac:spMkLst>
            <pc:docMk/>
            <pc:sldMk cId="3656133093" sldId="264"/>
            <ac:spMk id="222" creationId="{349016B1-664A-152A-3AB7-587B7482FBE0}"/>
          </ac:spMkLst>
        </pc:spChg>
        <pc:spChg chg="add mod">
          <ac:chgData name="InProTEd" userId="7e0dedf4-1993-45e0-93f4-3595ba7977c9" providerId="ADAL" clId="{4656F71F-D797-423A-A287-7145C9DAD711}" dt="2022-10-09T18:55:27.270" v="9407" actId="14100"/>
          <ac:spMkLst>
            <pc:docMk/>
            <pc:sldMk cId="3656133093" sldId="264"/>
            <ac:spMk id="223" creationId="{CAF3B802-D175-8163-A3CF-3BC0EE8534DD}"/>
          </ac:spMkLst>
        </pc:spChg>
        <pc:spChg chg="add mod">
          <ac:chgData name="InProTEd" userId="7e0dedf4-1993-45e0-93f4-3595ba7977c9" providerId="ADAL" clId="{4656F71F-D797-423A-A287-7145C9DAD711}" dt="2022-10-09T19:41:13.695" v="10428" actId="571"/>
          <ac:spMkLst>
            <pc:docMk/>
            <pc:sldMk cId="3656133093" sldId="264"/>
            <ac:spMk id="224" creationId="{691F5F22-5AF3-2D58-9B2D-1AA3CEF2980F}"/>
          </ac:spMkLst>
        </pc:spChg>
        <pc:graphicFrameChg chg="del modGraphic">
          <ac:chgData name="InProTEd" userId="7e0dedf4-1993-45e0-93f4-3595ba7977c9" providerId="ADAL" clId="{4656F71F-D797-423A-A287-7145C9DAD711}" dt="2022-10-09T17:35:27.317" v="6159" actId="478"/>
          <ac:graphicFrameMkLst>
            <pc:docMk/>
            <pc:sldMk cId="3656133093" sldId="264"/>
            <ac:graphicFrameMk id="4" creationId="{70FF92A7-CC7E-59D8-B83A-E4AFA58F94BE}"/>
          </ac:graphicFrameMkLst>
        </pc:graphicFrameChg>
        <pc:picChg chg="add del mod">
          <ac:chgData name="InProTEd" userId="7e0dedf4-1993-45e0-93f4-3595ba7977c9" providerId="ADAL" clId="{4656F71F-D797-423A-A287-7145C9DAD711}" dt="2022-10-09T17:42:07.857" v="6245" actId="478"/>
          <ac:picMkLst>
            <pc:docMk/>
            <pc:sldMk cId="3656133093" sldId="264"/>
            <ac:picMk id="66" creationId="{C8C5AC91-0956-E5D5-A8D9-149CC500E7D3}"/>
          </ac:picMkLst>
        </pc:picChg>
        <pc:picChg chg="add del mod">
          <ac:chgData name="InProTEd" userId="7e0dedf4-1993-45e0-93f4-3595ba7977c9" providerId="ADAL" clId="{4656F71F-D797-423A-A287-7145C9DAD711}" dt="2022-10-09T17:42:07.857" v="6245" actId="478"/>
          <ac:picMkLst>
            <pc:docMk/>
            <pc:sldMk cId="3656133093" sldId="264"/>
            <ac:picMk id="67" creationId="{BE1FA1CB-0B6C-1E56-1D49-2372735239B8}"/>
          </ac:picMkLst>
        </pc:picChg>
        <pc:picChg chg="add del mod">
          <ac:chgData name="InProTEd" userId="7e0dedf4-1993-45e0-93f4-3595ba7977c9" providerId="ADAL" clId="{4656F71F-D797-423A-A287-7145C9DAD711}" dt="2022-10-09T17:40:59.050" v="6237" actId="478"/>
          <ac:picMkLst>
            <pc:docMk/>
            <pc:sldMk cId="3656133093" sldId="264"/>
            <ac:picMk id="71" creationId="{29DDA596-E2CB-6E60-CAFE-993A0118C9DE}"/>
          </ac:picMkLst>
        </pc:picChg>
        <pc:picChg chg="add del mod">
          <ac:chgData name="InProTEd" userId="7e0dedf4-1993-45e0-93f4-3595ba7977c9" providerId="ADAL" clId="{4656F71F-D797-423A-A287-7145C9DAD711}" dt="2022-10-09T17:40:59.050" v="6237" actId="478"/>
          <ac:picMkLst>
            <pc:docMk/>
            <pc:sldMk cId="3656133093" sldId="264"/>
            <ac:picMk id="72" creationId="{0BCD7A66-7984-81CF-8554-850F2EA2E07F}"/>
          </ac:picMkLst>
        </pc:picChg>
        <pc:picChg chg="add del mod">
          <ac:chgData name="InProTEd" userId="7e0dedf4-1993-45e0-93f4-3595ba7977c9" providerId="ADAL" clId="{4656F71F-D797-423A-A287-7145C9DAD711}" dt="2022-10-09T17:40:59.050" v="6237" actId="478"/>
          <ac:picMkLst>
            <pc:docMk/>
            <pc:sldMk cId="3656133093" sldId="264"/>
            <ac:picMk id="73" creationId="{7E174CC9-B9DE-19A3-5105-A42C9D76553E}"/>
          </ac:picMkLst>
        </pc:picChg>
        <pc:picChg chg="add del mod">
          <ac:chgData name="InProTEd" userId="7e0dedf4-1993-45e0-93f4-3595ba7977c9" providerId="ADAL" clId="{4656F71F-D797-423A-A287-7145C9DAD711}" dt="2022-10-09T17:40:59.050" v="6237" actId="478"/>
          <ac:picMkLst>
            <pc:docMk/>
            <pc:sldMk cId="3656133093" sldId="264"/>
            <ac:picMk id="74" creationId="{1D2480B2-F690-F002-A750-FA5751BF6622}"/>
          </ac:picMkLst>
        </pc:picChg>
        <pc:picChg chg="add del mod">
          <ac:chgData name="InProTEd" userId="7e0dedf4-1993-45e0-93f4-3595ba7977c9" providerId="ADAL" clId="{4656F71F-D797-423A-A287-7145C9DAD711}" dt="2022-10-09T17:41:01.960" v="6238" actId="478"/>
          <ac:picMkLst>
            <pc:docMk/>
            <pc:sldMk cId="3656133093" sldId="264"/>
            <ac:picMk id="75" creationId="{8796FFAD-22CC-7D41-ACD1-6BE09AA6CBF2}"/>
          </ac:picMkLst>
        </pc:picChg>
        <pc:picChg chg="add del mod">
          <ac:chgData name="InProTEd" userId="7e0dedf4-1993-45e0-93f4-3595ba7977c9" providerId="ADAL" clId="{4656F71F-D797-423A-A287-7145C9DAD711}" dt="2022-10-09T17:41:09.031" v="6240" actId="478"/>
          <ac:picMkLst>
            <pc:docMk/>
            <pc:sldMk cId="3656133093" sldId="264"/>
            <ac:picMk id="77" creationId="{0F7FEA70-B753-7436-AD48-4D8861F8D327}"/>
          </ac:picMkLst>
        </pc:picChg>
        <pc:picChg chg="add del mod">
          <ac:chgData name="InProTEd" userId="7e0dedf4-1993-45e0-93f4-3595ba7977c9" providerId="ADAL" clId="{4656F71F-D797-423A-A287-7145C9DAD711}" dt="2022-10-09T17:41:09.031" v="6240" actId="478"/>
          <ac:picMkLst>
            <pc:docMk/>
            <pc:sldMk cId="3656133093" sldId="264"/>
            <ac:picMk id="78" creationId="{654DCCE5-B8F0-FFFA-9D36-0AC2B8C71EEB}"/>
          </ac:picMkLst>
        </pc:picChg>
        <pc:picChg chg="add del mod">
          <ac:chgData name="InProTEd" userId="7e0dedf4-1993-45e0-93f4-3595ba7977c9" providerId="ADAL" clId="{4656F71F-D797-423A-A287-7145C9DAD711}" dt="2022-10-09T17:41:09.031" v="6240" actId="478"/>
          <ac:picMkLst>
            <pc:docMk/>
            <pc:sldMk cId="3656133093" sldId="264"/>
            <ac:picMk id="79" creationId="{71B25011-6201-B94C-7695-958A9C301511}"/>
          </ac:picMkLst>
        </pc:picChg>
        <pc:picChg chg="add del mod">
          <ac:chgData name="InProTEd" userId="7e0dedf4-1993-45e0-93f4-3595ba7977c9" providerId="ADAL" clId="{4656F71F-D797-423A-A287-7145C9DAD711}" dt="2022-10-09T17:41:09.031" v="6240" actId="478"/>
          <ac:picMkLst>
            <pc:docMk/>
            <pc:sldMk cId="3656133093" sldId="264"/>
            <ac:picMk id="81" creationId="{7C9BC845-73F5-6379-BBFA-6B994E9E6D80}"/>
          </ac:picMkLst>
        </pc:picChg>
        <pc:picChg chg="add del mod">
          <ac:chgData name="InProTEd" userId="7e0dedf4-1993-45e0-93f4-3595ba7977c9" providerId="ADAL" clId="{4656F71F-D797-423A-A287-7145C9DAD711}" dt="2022-10-09T17:40:55.537" v="6236" actId="478"/>
          <ac:picMkLst>
            <pc:docMk/>
            <pc:sldMk cId="3656133093" sldId="264"/>
            <ac:picMk id="91" creationId="{8E6C0218-7BE3-0732-5E66-F45EA5860165}"/>
          </ac:picMkLst>
        </pc:picChg>
        <pc:picChg chg="add del mod">
          <ac:chgData name="InProTEd" userId="7e0dedf4-1993-45e0-93f4-3595ba7977c9" providerId="ADAL" clId="{4656F71F-D797-423A-A287-7145C9DAD711}" dt="2022-10-09T17:40:55.537" v="6236" actId="478"/>
          <ac:picMkLst>
            <pc:docMk/>
            <pc:sldMk cId="3656133093" sldId="264"/>
            <ac:picMk id="92" creationId="{F83E949E-0B30-DCE1-18BB-78244A843271}"/>
          </ac:picMkLst>
        </pc:picChg>
        <pc:picChg chg="add del mod">
          <ac:chgData name="InProTEd" userId="7e0dedf4-1993-45e0-93f4-3595ba7977c9" providerId="ADAL" clId="{4656F71F-D797-423A-A287-7145C9DAD711}" dt="2022-10-09T17:40:55.537" v="6236" actId="478"/>
          <ac:picMkLst>
            <pc:docMk/>
            <pc:sldMk cId="3656133093" sldId="264"/>
            <ac:picMk id="93" creationId="{F249FC14-F81C-1815-17B7-D4F29A04218C}"/>
          </ac:picMkLst>
        </pc:picChg>
        <pc:picChg chg="add del mod">
          <ac:chgData name="InProTEd" userId="7e0dedf4-1993-45e0-93f4-3595ba7977c9" providerId="ADAL" clId="{4656F71F-D797-423A-A287-7145C9DAD711}" dt="2022-10-09T17:40:55.537" v="6236" actId="478"/>
          <ac:picMkLst>
            <pc:docMk/>
            <pc:sldMk cId="3656133093" sldId="264"/>
            <ac:picMk id="94" creationId="{398707FE-4F34-4A1D-A572-8A7F2FE34094}"/>
          </ac:picMkLst>
        </pc:picChg>
        <pc:picChg chg="add del mod">
          <ac:chgData name="InProTEd" userId="7e0dedf4-1993-45e0-93f4-3595ba7977c9" providerId="ADAL" clId="{4656F71F-D797-423A-A287-7145C9DAD711}" dt="2022-10-09T17:40:55.537" v="6236" actId="478"/>
          <ac:picMkLst>
            <pc:docMk/>
            <pc:sldMk cId="3656133093" sldId="264"/>
            <ac:picMk id="95" creationId="{90EF6E1E-5A5E-C659-3D1D-E5810ABD11E2}"/>
          </ac:picMkLst>
        </pc:picChg>
        <pc:picChg chg="add del mod">
          <ac:chgData name="InProTEd" userId="7e0dedf4-1993-45e0-93f4-3595ba7977c9" providerId="ADAL" clId="{4656F71F-D797-423A-A287-7145C9DAD711}" dt="2022-10-09T17:41:04.693" v="6239" actId="478"/>
          <ac:picMkLst>
            <pc:docMk/>
            <pc:sldMk cId="3656133093" sldId="264"/>
            <ac:picMk id="109" creationId="{D0B6327E-0036-8A94-0919-E39B44BB7AD1}"/>
          </ac:picMkLst>
        </pc:picChg>
        <pc:cxnChg chg="add del mod">
          <ac:chgData name="InProTEd" userId="7e0dedf4-1993-45e0-93f4-3595ba7977c9" providerId="ADAL" clId="{4656F71F-D797-423A-A287-7145C9DAD711}" dt="2022-10-09T17:41:09.031" v="6240" actId="478"/>
          <ac:cxnSpMkLst>
            <pc:docMk/>
            <pc:sldMk cId="3656133093" sldId="264"/>
            <ac:cxnSpMk id="38" creationId="{130D611D-3791-26A3-6558-9572CC5B1DFA}"/>
          </ac:cxnSpMkLst>
        </pc:cxnChg>
        <pc:cxnChg chg="add del mod">
          <ac:chgData name="InProTEd" userId="7e0dedf4-1993-45e0-93f4-3595ba7977c9" providerId="ADAL" clId="{4656F71F-D797-423A-A287-7145C9DAD711}" dt="2022-10-09T17:41:09.031" v="6240" actId="478"/>
          <ac:cxnSpMkLst>
            <pc:docMk/>
            <pc:sldMk cId="3656133093" sldId="264"/>
            <ac:cxnSpMk id="40" creationId="{45AFE002-A014-F7C3-3F6D-DA995B89EDE7}"/>
          </ac:cxnSpMkLst>
        </pc:cxnChg>
        <pc:cxnChg chg="add del mod">
          <ac:chgData name="InProTEd" userId="7e0dedf4-1993-45e0-93f4-3595ba7977c9" providerId="ADAL" clId="{4656F71F-D797-423A-A287-7145C9DAD711}" dt="2022-10-09T17:41:09.031" v="6240" actId="478"/>
          <ac:cxnSpMkLst>
            <pc:docMk/>
            <pc:sldMk cId="3656133093" sldId="264"/>
            <ac:cxnSpMk id="41" creationId="{B2353CC6-36EB-4D58-CA45-FBFD178A0CE1}"/>
          </ac:cxnSpMkLst>
        </pc:cxnChg>
        <pc:cxnChg chg="add del mod">
          <ac:chgData name="InProTEd" userId="7e0dedf4-1993-45e0-93f4-3595ba7977c9" providerId="ADAL" clId="{4656F71F-D797-423A-A287-7145C9DAD711}" dt="2022-10-09T17:41:09.031" v="6240" actId="478"/>
          <ac:cxnSpMkLst>
            <pc:docMk/>
            <pc:sldMk cId="3656133093" sldId="264"/>
            <ac:cxnSpMk id="42" creationId="{351E7E57-78FF-0016-FCA9-B7503A319A3B}"/>
          </ac:cxnSpMkLst>
        </pc:cxnChg>
        <pc:cxnChg chg="add del mod">
          <ac:chgData name="InProTEd" userId="7e0dedf4-1993-45e0-93f4-3595ba7977c9" providerId="ADAL" clId="{4656F71F-D797-423A-A287-7145C9DAD711}" dt="2022-10-09T17:41:09.031" v="6240" actId="478"/>
          <ac:cxnSpMkLst>
            <pc:docMk/>
            <pc:sldMk cId="3656133093" sldId="264"/>
            <ac:cxnSpMk id="43" creationId="{903812CF-CB3A-907F-2E49-757914C53449}"/>
          </ac:cxnSpMkLst>
        </pc:cxnChg>
        <pc:cxnChg chg="add del mod">
          <ac:chgData name="InProTEd" userId="7e0dedf4-1993-45e0-93f4-3595ba7977c9" providerId="ADAL" clId="{4656F71F-D797-423A-A287-7145C9DAD711}" dt="2022-10-09T17:41:09.031" v="6240" actId="478"/>
          <ac:cxnSpMkLst>
            <pc:docMk/>
            <pc:sldMk cId="3656133093" sldId="264"/>
            <ac:cxnSpMk id="45" creationId="{6B3841FA-2662-E4F7-BCF1-C484E1BE6108}"/>
          </ac:cxnSpMkLst>
        </pc:cxnChg>
        <pc:cxnChg chg="add del mod">
          <ac:chgData name="InProTEd" userId="7e0dedf4-1993-45e0-93f4-3595ba7977c9" providerId="ADAL" clId="{4656F71F-D797-423A-A287-7145C9DAD711}" dt="2022-10-09T17:41:09.031" v="6240" actId="478"/>
          <ac:cxnSpMkLst>
            <pc:docMk/>
            <pc:sldMk cId="3656133093" sldId="264"/>
            <ac:cxnSpMk id="46" creationId="{16FFC24D-E436-356E-F03B-747FB7EC3A1D}"/>
          </ac:cxnSpMkLst>
        </pc:cxnChg>
        <pc:cxnChg chg="add del mod">
          <ac:chgData name="InProTEd" userId="7e0dedf4-1993-45e0-93f4-3595ba7977c9" providerId="ADAL" clId="{4656F71F-D797-423A-A287-7145C9DAD711}" dt="2022-10-09T17:41:09.031" v="6240" actId="478"/>
          <ac:cxnSpMkLst>
            <pc:docMk/>
            <pc:sldMk cId="3656133093" sldId="264"/>
            <ac:cxnSpMk id="47" creationId="{75FF61D5-6AA9-BA71-7D3D-1E6A01134986}"/>
          </ac:cxnSpMkLst>
        </pc:cxnChg>
        <pc:cxnChg chg="add del mod">
          <ac:chgData name="InProTEd" userId="7e0dedf4-1993-45e0-93f4-3595ba7977c9" providerId="ADAL" clId="{4656F71F-D797-423A-A287-7145C9DAD711}" dt="2022-10-09T17:41:09.031" v="6240" actId="478"/>
          <ac:cxnSpMkLst>
            <pc:docMk/>
            <pc:sldMk cId="3656133093" sldId="264"/>
            <ac:cxnSpMk id="48" creationId="{2CD2BB8F-4623-2AD6-ABFF-647ACA69ABDB}"/>
          </ac:cxnSpMkLst>
        </pc:cxnChg>
        <pc:cxnChg chg="add mod">
          <ac:chgData name="InProTEd" userId="7e0dedf4-1993-45e0-93f4-3595ba7977c9" providerId="ADAL" clId="{4656F71F-D797-423A-A287-7145C9DAD711}" dt="2022-10-09T18:53:44.062" v="9381" actId="1076"/>
          <ac:cxnSpMkLst>
            <pc:docMk/>
            <pc:sldMk cId="3656133093" sldId="264"/>
            <ac:cxnSpMk id="57" creationId="{C0BB31F6-8D2E-5B19-D0C9-02969861FAA6}"/>
          </ac:cxnSpMkLst>
        </pc:cxnChg>
        <pc:cxnChg chg="add mod">
          <ac:chgData name="InProTEd" userId="7e0dedf4-1993-45e0-93f4-3595ba7977c9" providerId="ADAL" clId="{4656F71F-D797-423A-A287-7145C9DAD711}" dt="2022-10-09T18:53:44.062" v="9381" actId="1076"/>
          <ac:cxnSpMkLst>
            <pc:docMk/>
            <pc:sldMk cId="3656133093" sldId="264"/>
            <ac:cxnSpMk id="58" creationId="{903B8E9E-A246-9968-D0A4-1B9F1C1EB682}"/>
          </ac:cxnSpMkLst>
        </pc:cxnChg>
        <pc:cxnChg chg="add mod">
          <ac:chgData name="InProTEd" userId="7e0dedf4-1993-45e0-93f4-3595ba7977c9" providerId="ADAL" clId="{4656F71F-D797-423A-A287-7145C9DAD711}" dt="2022-10-09T18:53:44.062" v="9381" actId="1076"/>
          <ac:cxnSpMkLst>
            <pc:docMk/>
            <pc:sldMk cId="3656133093" sldId="264"/>
            <ac:cxnSpMk id="59" creationId="{11C555B9-E432-F2D5-3D9D-9CBC37D1225D}"/>
          </ac:cxnSpMkLst>
        </pc:cxnChg>
        <pc:cxnChg chg="add mod">
          <ac:chgData name="InProTEd" userId="7e0dedf4-1993-45e0-93f4-3595ba7977c9" providerId="ADAL" clId="{4656F71F-D797-423A-A287-7145C9DAD711}" dt="2022-10-09T18:53:44.062" v="9381" actId="1076"/>
          <ac:cxnSpMkLst>
            <pc:docMk/>
            <pc:sldMk cId="3656133093" sldId="264"/>
            <ac:cxnSpMk id="60" creationId="{2E03835A-CE06-63E7-A696-6EFF4CBE273B}"/>
          </ac:cxnSpMkLst>
        </pc:cxnChg>
        <pc:cxnChg chg="add del mod">
          <ac:chgData name="InProTEd" userId="7e0dedf4-1993-45e0-93f4-3595ba7977c9" providerId="ADAL" clId="{4656F71F-D797-423A-A287-7145C9DAD711}" dt="2022-10-09T17:42:03.590" v="6243" actId="478"/>
          <ac:cxnSpMkLst>
            <pc:docMk/>
            <pc:sldMk cId="3656133093" sldId="264"/>
            <ac:cxnSpMk id="63" creationId="{45AA2993-61FA-DC10-CCF7-58C2BB6C2544}"/>
          </ac:cxnSpMkLst>
        </pc:cxnChg>
        <pc:cxnChg chg="add del mod">
          <ac:chgData name="InProTEd" userId="7e0dedf4-1993-45e0-93f4-3595ba7977c9" providerId="ADAL" clId="{4656F71F-D797-423A-A287-7145C9DAD711}" dt="2022-10-09T17:42:03.590" v="6243" actId="478"/>
          <ac:cxnSpMkLst>
            <pc:docMk/>
            <pc:sldMk cId="3656133093" sldId="264"/>
            <ac:cxnSpMk id="64" creationId="{BA30D21C-699C-FBBE-E34B-BCF357786DF9}"/>
          </ac:cxnSpMkLst>
        </pc:cxnChg>
        <pc:cxnChg chg="add del mod">
          <ac:chgData name="InProTEd" userId="7e0dedf4-1993-45e0-93f4-3595ba7977c9" providerId="ADAL" clId="{4656F71F-D797-423A-A287-7145C9DAD711}" dt="2022-10-09T17:50:28.825" v="6472" actId="478"/>
          <ac:cxnSpMkLst>
            <pc:docMk/>
            <pc:sldMk cId="3656133093" sldId="264"/>
            <ac:cxnSpMk id="65" creationId="{5E9D40C0-5686-2F74-6D4A-350868C841EF}"/>
          </ac:cxnSpMkLst>
        </pc:cxnChg>
        <pc:cxnChg chg="add mod">
          <ac:chgData name="InProTEd" userId="7e0dedf4-1993-45e0-93f4-3595ba7977c9" providerId="ADAL" clId="{4656F71F-D797-423A-A287-7145C9DAD711}" dt="2022-10-09T18:53:44.062" v="9381" actId="1076"/>
          <ac:cxnSpMkLst>
            <pc:docMk/>
            <pc:sldMk cId="3656133093" sldId="264"/>
            <ac:cxnSpMk id="118" creationId="{8A4AF361-D71A-3719-2E32-639BC194DFEE}"/>
          </ac:cxnSpMkLst>
        </pc:cxnChg>
        <pc:cxnChg chg="add mod">
          <ac:chgData name="InProTEd" userId="7e0dedf4-1993-45e0-93f4-3595ba7977c9" providerId="ADAL" clId="{4656F71F-D797-423A-A287-7145C9DAD711}" dt="2022-10-09T18:53:44.062" v="9381" actId="1076"/>
          <ac:cxnSpMkLst>
            <pc:docMk/>
            <pc:sldMk cId="3656133093" sldId="264"/>
            <ac:cxnSpMk id="120" creationId="{E7785C7F-3EAB-A057-6079-4E816AA2EE95}"/>
          </ac:cxnSpMkLst>
        </pc:cxnChg>
        <pc:cxnChg chg="add mod">
          <ac:chgData name="InProTEd" userId="7e0dedf4-1993-45e0-93f4-3595ba7977c9" providerId="ADAL" clId="{4656F71F-D797-423A-A287-7145C9DAD711}" dt="2022-10-09T18:53:44.062" v="9381" actId="1076"/>
          <ac:cxnSpMkLst>
            <pc:docMk/>
            <pc:sldMk cId="3656133093" sldId="264"/>
            <ac:cxnSpMk id="122" creationId="{AFA4932C-BAAE-6A88-3AE0-3621012B85D1}"/>
          </ac:cxnSpMkLst>
        </pc:cxnChg>
        <pc:cxnChg chg="add del mod">
          <ac:chgData name="InProTEd" userId="7e0dedf4-1993-45e0-93f4-3595ba7977c9" providerId="ADAL" clId="{4656F71F-D797-423A-A287-7145C9DAD711}" dt="2022-10-09T17:54:13.220" v="6601" actId="478"/>
          <ac:cxnSpMkLst>
            <pc:docMk/>
            <pc:sldMk cId="3656133093" sldId="264"/>
            <ac:cxnSpMk id="129" creationId="{49A87BD0-4526-2B87-0AEB-7F0F5DDB9B1D}"/>
          </ac:cxnSpMkLst>
        </pc:cxnChg>
        <pc:cxnChg chg="add del mod">
          <ac:chgData name="InProTEd" userId="7e0dedf4-1993-45e0-93f4-3595ba7977c9" providerId="ADAL" clId="{4656F71F-D797-423A-A287-7145C9DAD711}" dt="2022-10-09T17:54:20.077" v="6602" actId="478"/>
          <ac:cxnSpMkLst>
            <pc:docMk/>
            <pc:sldMk cId="3656133093" sldId="264"/>
            <ac:cxnSpMk id="131" creationId="{2BA35C92-A894-4D41-21EC-DB3617B3CB0C}"/>
          </ac:cxnSpMkLst>
        </pc:cxnChg>
        <pc:cxnChg chg="add del mod">
          <ac:chgData name="InProTEd" userId="7e0dedf4-1993-45e0-93f4-3595ba7977c9" providerId="ADAL" clId="{4656F71F-D797-423A-A287-7145C9DAD711}" dt="2022-10-09T18:00:53.231" v="6813" actId="478"/>
          <ac:cxnSpMkLst>
            <pc:docMk/>
            <pc:sldMk cId="3656133093" sldId="264"/>
            <ac:cxnSpMk id="141" creationId="{799DD47F-D23F-4FCB-927C-FF87393FE900}"/>
          </ac:cxnSpMkLst>
        </pc:cxnChg>
        <pc:cxnChg chg="add del mod">
          <ac:chgData name="InProTEd" userId="7e0dedf4-1993-45e0-93f4-3595ba7977c9" providerId="ADAL" clId="{4656F71F-D797-423A-A287-7145C9DAD711}" dt="2022-10-09T18:00:53.231" v="6813" actId="478"/>
          <ac:cxnSpMkLst>
            <pc:docMk/>
            <pc:sldMk cId="3656133093" sldId="264"/>
            <ac:cxnSpMk id="142" creationId="{730CFB28-4D3E-B04D-7B69-AA779A309B0B}"/>
          </ac:cxnSpMkLst>
        </pc:cxnChg>
        <pc:cxnChg chg="add del mod">
          <ac:chgData name="InProTEd" userId="7e0dedf4-1993-45e0-93f4-3595ba7977c9" providerId="ADAL" clId="{4656F71F-D797-423A-A287-7145C9DAD711}" dt="2022-10-09T18:03:47.437" v="6932" actId="478"/>
          <ac:cxnSpMkLst>
            <pc:docMk/>
            <pc:sldMk cId="3656133093" sldId="264"/>
            <ac:cxnSpMk id="150" creationId="{5043D786-A2E7-939F-832A-9134875349A3}"/>
          </ac:cxnSpMkLst>
        </pc:cxnChg>
        <pc:cxnChg chg="add del mod">
          <ac:chgData name="InProTEd" userId="7e0dedf4-1993-45e0-93f4-3595ba7977c9" providerId="ADAL" clId="{4656F71F-D797-423A-A287-7145C9DAD711}" dt="2022-10-09T18:03:47.437" v="6932" actId="478"/>
          <ac:cxnSpMkLst>
            <pc:docMk/>
            <pc:sldMk cId="3656133093" sldId="264"/>
            <ac:cxnSpMk id="151" creationId="{EEB955FB-E7A8-1BCC-9F52-4B77C68F9A99}"/>
          </ac:cxnSpMkLst>
        </pc:cxnChg>
        <pc:cxnChg chg="add del mod">
          <ac:chgData name="InProTEd" userId="7e0dedf4-1993-45e0-93f4-3595ba7977c9" providerId="ADAL" clId="{4656F71F-D797-423A-A287-7145C9DAD711}" dt="2022-10-09T18:15:01.912" v="7187" actId="478"/>
          <ac:cxnSpMkLst>
            <pc:docMk/>
            <pc:sldMk cId="3656133093" sldId="264"/>
            <ac:cxnSpMk id="158" creationId="{C0A58CE5-08EC-5518-1B10-942904D7526E}"/>
          </ac:cxnSpMkLst>
        </pc:cxnChg>
        <pc:cxnChg chg="add mod">
          <ac:chgData name="InProTEd" userId="7e0dedf4-1993-45e0-93f4-3595ba7977c9" providerId="ADAL" clId="{4656F71F-D797-423A-A287-7145C9DAD711}" dt="2022-10-09T18:53:44.062" v="9381" actId="1076"/>
          <ac:cxnSpMkLst>
            <pc:docMk/>
            <pc:sldMk cId="3656133093" sldId="264"/>
            <ac:cxnSpMk id="159" creationId="{8E7A047A-929C-D0DE-EC26-38E28C337012}"/>
          </ac:cxnSpMkLst>
        </pc:cxnChg>
        <pc:cxnChg chg="add del mod">
          <ac:chgData name="InProTEd" userId="7e0dedf4-1993-45e0-93f4-3595ba7977c9" providerId="ADAL" clId="{4656F71F-D797-423A-A287-7145C9DAD711}" dt="2022-10-09T18:35:12.942" v="7816" actId="478"/>
          <ac:cxnSpMkLst>
            <pc:docMk/>
            <pc:sldMk cId="3656133093" sldId="264"/>
            <ac:cxnSpMk id="190" creationId="{F0FACD89-0A52-3641-3F90-4BEEA8B0A199}"/>
          </ac:cxnSpMkLst>
        </pc:cxnChg>
        <pc:cxnChg chg="add mod">
          <ac:chgData name="InProTEd" userId="7e0dedf4-1993-45e0-93f4-3595ba7977c9" providerId="ADAL" clId="{4656F71F-D797-423A-A287-7145C9DAD711}" dt="2022-10-09T18:53:44.062" v="9381" actId="1076"/>
          <ac:cxnSpMkLst>
            <pc:docMk/>
            <pc:sldMk cId="3656133093" sldId="264"/>
            <ac:cxnSpMk id="191" creationId="{06AD02A7-F647-A6C3-54ED-38CB70262D5F}"/>
          </ac:cxnSpMkLst>
        </pc:cxnChg>
        <pc:cxnChg chg="add mod">
          <ac:chgData name="InProTEd" userId="7e0dedf4-1993-45e0-93f4-3595ba7977c9" providerId="ADAL" clId="{4656F71F-D797-423A-A287-7145C9DAD711}" dt="2022-10-09T18:53:44.062" v="9381" actId="1076"/>
          <ac:cxnSpMkLst>
            <pc:docMk/>
            <pc:sldMk cId="3656133093" sldId="264"/>
            <ac:cxnSpMk id="194" creationId="{9B520721-9CA9-617C-F4E8-AE25F32345C8}"/>
          </ac:cxnSpMkLst>
        </pc:cxnChg>
        <pc:cxnChg chg="add mod">
          <ac:chgData name="InProTEd" userId="7e0dedf4-1993-45e0-93f4-3595ba7977c9" providerId="ADAL" clId="{4656F71F-D797-423A-A287-7145C9DAD711}" dt="2022-10-09T18:53:44.062" v="9381" actId="1076"/>
          <ac:cxnSpMkLst>
            <pc:docMk/>
            <pc:sldMk cId="3656133093" sldId="264"/>
            <ac:cxnSpMk id="204" creationId="{362AF6E6-7D0D-3156-FF5D-87E9827DB194}"/>
          </ac:cxnSpMkLst>
        </pc:cxnChg>
      </pc:sldChg>
      <pc:sldChg chg="addSp delSp modSp add mod">
        <pc:chgData name="InProTEd" userId="7e0dedf4-1993-45e0-93f4-3595ba7977c9" providerId="ADAL" clId="{4656F71F-D797-423A-A287-7145C9DAD711}" dt="2022-10-09T21:43:00.569" v="13707" actId="1076"/>
        <pc:sldMkLst>
          <pc:docMk/>
          <pc:sldMk cId="3829315446" sldId="265"/>
        </pc:sldMkLst>
        <pc:spChg chg="del">
          <ac:chgData name="InProTEd" userId="7e0dedf4-1993-45e0-93f4-3595ba7977c9" providerId="ADAL" clId="{4656F71F-D797-423A-A287-7145C9DAD711}" dt="2022-10-09T17:37:16.855" v="6183" actId="478"/>
          <ac:spMkLst>
            <pc:docMk/>
            <pc:sldMk cId="3829315446" sldId="265"/>
            <ac:spMk id="2" creationId="{9F4C426D-1988-C27E-C91F-412A6C46C5E5}"/>
          </ac:spMkLst>
        </pc:spChg>
        <pc:spChg chg="del">
          <ac:chgData name="InProTEd" userId="7e0dedf4-1993-45e0-93f4-3595ba7977c9" providerId="ADAL" clId="{4656F71F-D797-423A-A287-7145C9DAD711}" dt="2022-10-09T17:37:16.855" v="6183" actId="478"/>
          <ac:spMkLst>
            <pc:docMk/>
            <pc:sldMk cId="3829315446" sldId="265"/>
            <ac:spMk id="3" creationId="{835686D4-0C43-0652-9281-AE1F88637171}"/>
          </ac:spMkLst>
        </pc:spChg>
        <pc:spChg chg="add del mod">
          <ac:chgData name="InProTEd" userId="7e0dedf4-1993-45e0-93f4-3595ba7977c9" providerId="ADAL" clId="{4656F71F-D797-423A-A287-7145C9DAD711}" dt="2022-10-09T17:37:21.832" v="6184" actId="478"/>
          <ac:spMkLst>
            <pc:docMk/>
            <pc:sldMk cId="3829315446" sldId="265"/>
            <ac:spMk id="5" creationId="{073E8C9D-6D7F-3EDF-4D2C-A94345B3E016}"/>
          </ac:spMkLst>
        </pc:spChg>
        <pc:spChg chg="mod">
          <ac:chgData name="InProTEd" userId="7e0dedf4-1993-45e0-93f4-3595ba7977c9" providerId="ADAL" clId="{4656F71F-D797-423A-A287-7145C9DAD711}" dt="2022-10-09T17:37:13.563" v="6182" actId="20577"/>
          <ac:spMkLst>
            <pc:docMk/>
            <pc:sldMk cId="3829315446" sldId="265"/>
            <ac:spMk id="8" creationId="{574FAC41-5D2D-481F-DAF1-CD2E4CBDD07D}"/>
          </ac:spMkLst>
        </pc:spChg>
        <pc:graphicFrameChg chg="add mod modGraphic">
          <ac:chgData name="InProTEd" userId="7e0dedf4-1993-45e0-93f4-3595ba7977c9" providerId="ADAL" clId="{4656F71F-D797-423A-A287-7145C9DAD711}" dt="2022-10-09T20:44:24.596" v="13688"/>
          <ac:graphicFrameMkLst>
            <pc:docMk/>
            <pc:sldMk cId="3829315446" sldId="265"/>
            <ac:graphicFrameMk id="6" creationId="{52399F79-4C61-9456-5C7A-BD4735427F72}"/>
          </ac:graphicFrameMkLst>
        </pc:graphicFrameChg>
        <pc:picChg chg="add del mod">
          <ac:chgData name="InProTEd" userId="7e0dedf4-1993-45e0-93f4-3595ba7977c9" providerId="ADAL" clId="{4656F71F-D797-423A-A287-7145C9DAD711}" dt="2022-10-09T20:17:06.274" v="12331" actId="478"/>
          <ac:picMkLst>
            <pc:docMk/>
            <pc:sldMk cId="3829315446" sldId="265"/>
            <ac:picMk id="9" creationId="{DC5518EB-235E-D3A5-FF72-434945B18731}"/>
          </ac:picMkLst>
        </pc:picChg>
        <pc:picChg chg="add mod">
          <ac:chgData name="InProTEd" userId="7e0dedf4-1993-45e0-93f4-3595ba7977c9" providerId="ADAL" clId="{4656F71F-D797-423A-A287-7145C9DAD711}" dt="2022-10-09T20:24:14.266" v="12408" actId="1076"/>
          <ac:picMkLst>
            <pc:docMk/>
            <pc:sldMk cId="3829315446" sldId="265"/>
            <ac:picMk id="11" creationId="{2A85AA14-C87C-C0C9-DD82-E965AF10ADE5}"/>
          </ac:picMkLst>
        </pc:picChg>
        <pc:picChg chg="add mod">
          <ac:chgData name="InProTEd" userId="7e0dedf4-1993-45e0-93f4-3595ba7977c9" providerId="ADAL" clId="{4656F71F-D797-423A-A287-7145C9DAD711}" dt="2022-10-09T20:24:10.451" v="12407" actId="1076"/>
          <ac:picMkLst>
            <pc:docMk/>
            <pc:sldMk cId="3829315446" sldId="265"/>
            <ac:picMk id="13" creationId="{4E5CC3E9-BB99-7D4F-17C0-2F52B8E35B1C}"/>
          </ac:picMkLst>
        </pc:picChg>
        <pc:picChg chg="add mod">
          <ac:chgData name="InProTEd" userId="7e0dedf4-1993-45e0-93f4-3595ba7977c9" providerId="ADAL" clId="{4656F71F-D797-423A-A287-7145C9DAD711}" dt="2022-10-09T20:43:38.161" v="13672" actId="1076"/>
          <ac:picMkLst>
            <pc:docMk/>
            <pc:sldMk cId="3829315446" sldId="265"/>
            <ac:picMk id="15" creationId="{177ECE13-8701-1FCC-E7EE-E6EF8A19E275}"/>
          </ac:picMkLst>
        </pc:picChg>
        <pc:picChg chg="add del mod">
          <ac:chgData name="InProTEd" userId="7e0dedf4-1993-45e0-93f4-3595ba7977c9" providerId="ADAL" clId="{4656F71F-D797-423A-A287-7145C9DAD711}" dt="2022-10-09T20:31:49.440" v="13251" actId="478"/>
          <ac:picMkLst>
            <pc:docMk/>
            <pc:sldMk cId="3829315446" sldId="265"/>
            <ac:picMk id="17" creationId="{D7AFA1FA-F658-AEB5-3396-FE3F5C661021}"/>
          </ac:picMkLst>
        </pc:picChg>
        <pc:picChg chg="add mod">
          <ac:chgData name="InProTEd" userId="7e0dedf4-1993-45e0-93f4-3595ba7977c9" providerId="ADAL" clId="{4656F71F-D797-423A-A287-7145C9DAD711}" dt="2022-10-09T21:43:00.569" v="13707" actId="1076"/>
          <ac:picMkLst>
            <pc:docMk/>
            <pc:sldMk cId="3829315446" sldId="265"/>
            <ac:picMk id="19" creationId="{F6A5CC93-A792-86BC-D1D1-BAD904D72177}"/>
          </ac:picMkLst>
        </pc:picChg>
      </pc:sldChg>
      <pc:sldChg chg="addSp delSp modSp add mod">
        <pc:chgData name="InProTEd" userId="7e0dedf4-1993-45e0-93f4-3595ba7977c9" providerId="ADAL" clId="{4656F71F-D797-423A-A287-7145C9DAD711}" dt="2022-10-10T18:39:05.227" v="13761" actId="20577"/>
        <pc:sldMkLst>
          <pc:docMk/>
          <pc:sldMk cId="696756469" sldId="266"/>
        </pc:sldMkLst>
        <pc:spChg chg="add mod">
          <ac:chgData name="InProTEd" userId="7e0dedf4-1993-45e0-93f4-3595ba7977c9" providerId="ADAL" clId="{4656F71F-D797-423A-A287-7145C9DAD711}" dt="2022-10-09T19:17:01.897" v="9890" actId="1076"/>
          <ac:spMkLst>
            <pc:docMk/>
            <pc:sldMk cId="696756469" sldId="266"/>
            <ac:spMk id="2" creationId="{A30CFE52-907B-9045-71C3-7548196374E7}"/>
          </ac:spMkLst>
        </pc:spChg>
        <pc:spChg chg="add mod">
          <ac:chgData name="InProTEd" userId="7e0dedf4-1993-45e0-93f4-3595ba7977c9" providerId="ADAL" clId="{4656F71F-D797-423A-A287-7145C9DAD711}" dt="2022-10-09T19:17:01.897" v="9890" actId="1076"/>
          <ac:spMkLst>
            <pc:docMk/>
            <pc:sldMk cId="696756469" sldId="266"/>
            <ac:spMk id="3" creationId="{6D57DCD8-06CB-08AD-6DD8-A778D1288CC5}"/>
          </ac:spMkLst>
        </pc:spChg>
        <pc:spChg chg="add del mod">
          <ac:chgData name="InProTEd" userId="7e0dedf4-1993-45e0-93f4-3595ba7977c9" providerId="ADAL" clId="{4656F71F-D797-423A-A287-7145C9DAD711}" dt="2022-10-09T18:58:41.534" v="9422" actId="478"/>
          <ac:spMkLst>
            <pc:docMk/>
            <pc:sldMk cId="696756469" sldId="266"/>
            <ac:spMk id="4" creationId="{3BB33555-B356-9923-2EE2-D11F3A8CB79C}"/>
          </ac:spMkLst>
        </pc:spChg>
        <pc:spChg chg="add mod">
          <ac:chgData name="InProTEd" userId="7e0dedf4-1993-45e0-93f4-3595ba7977c9" providerId="ADAL" clId="{4656F71F-D797-423A-A287-7145C9DAD711}" dt="2022-10-09T19:17:01.897" v="9890" actId="1076"/>
          <ac:spMkLst>
            <pc:docMk/>
            <pc:sldMk cId="696756469" sldId="266"/>
            <ac:spMk id="5" creationId="{665A29A3-34EE-792C-8800-14183FF0716A}"/>
          </ac:spMkLst>
        </pc:spChg>
        <pc:spChg chg="add del mod">
          <ac:chgData name="InProTEd" userId="7e0dedf4-1993-45e0-93f4-3595ba7977c9" providerId="ADAL" clId="{4656F71F-D797-423A-A287-7145C9DAD711}" dt="2022-10-09T18:58:47.674" v="9423" actId="478"/>
          <ac:spMkLst>
            <pc:docMk/>
            <pc:sldMk cId="696756469" sldId="266"/>
            <ac:spMk id="6" creationId="{331FEB05-853F-BB87-591A-01159F37F6B1}"/>
          </ac:spMkLst>
        </pc:spChg>
        <pc:spChg chg="add del mod">
          <ac:chgData name="InProTEd" userId="7e0dedf4-1993-45e0-93f4-3595ba7977c9" providerId="ADAL" clId="{4656F71F-D797-423A-A287-7145C9DAD711}" dt="2022-10-09T19:02:10.826" v="9514" actId="478"/>
          <ac:spMkLst>
            <pc:docMk/>
            <pc:sldMk cId="696756469" sldId="266"/>
            <ac:spMk id="7" creationId="{12D753C3-5627-1166-24D9-87AD323A83A6}"/>
          </ac:spMkLst>
        </pc:spChg>
        <pc:spChg chg="mod">
          <ac:chgData name="InProTEd" userId="7e0dedf4-1993-45e0-93f4-3595ba7977c9" providerId="ADAL" clId="{4656F71F-D797-423A-A287-7145C9DAD711}" dt="2022-10-09T18:56:20.936" v="9417" actId="20577"/>
          <ac:spMkLst>
            <pc:docMk/>
            <pc:sldMk cId="696756469" sldId="266"/>
            <ac:spMk id="8" creationId="{574FAC41-5D2D-481F-DAF1-CD2E4CBDD07D}"/>
          </ac:spMkLst>
        </pc:spChg>
        <pc:spChg chg="add del mod">
          <ac:chgData name="InProTEd" userId="7e0dedf4-1993-45e0-93f4-3595ba7977c9" providerId="ADAL" clId="{4656F71F-D797-423A-A287-7145C9DAD711}" dt="2022-10-09T19:02:10.826" v="9514" actId="478"/>
          <ac:spMkLst>
            <pc:docMk/>
            <pc:sldMk cId="696756469" sldId="266"/>
            <ac:spMk id="9" creationId="{5A6600BE-9BE2-FC60-8A23-388FB994B50A}"/>
          </ac:spMkLst>
        </pc:spChg>
        <pc:spChg chg="add del mod">
          <ac:chgData name="InProTEd" userId="7e0dedf4-1993-45e0-93f4-3595ba7977c9" providerId="ADAL" clId="{4656F71F-D797-423A-A287-7145C9DAD711}" dt="2022-10-09T19:02:10.826" v="9514" actId="478"/>
          <ac:spMkLst>
            <pc:docMk/>
            <pc:sldMk cId="696756469" sldId="266"/>
            <ac:spMk id="10" creationId="{C932DAA3-0FC9-5A47-6288-EC1B23D7D8C6}"/>
          </ac:spMkLst>
        </pc:spChg>
        <pc:spChg chg="add mod">
          <ac:chgData name="InProTEd" userId="7e0dedf4-1993-45e0-93f4-3595ba7977c9" providerId="ADAL" clId="{4656F71F-D797-423A-A287-7145C9DAD711}" dt="2022-10-09T19:17:01.897" v="9890" actId="1076"/>
          <ac:spMkLst>
            <pc:docMk/>
            <pc:sldMk cId="696756469" sldId="266"/>
            <ac:spMk id="11" creationId="{474B63E3-2944-345F-CF66-F0893EFFEF43}"/>
          </ac:spMkLst>
        </pc:spChg>
        <pc:spChg chg="add mod">
          <ac:chgData name="InProTEd" userId="7e0dedf4-1993-45e0-93f4-3595ba7977c9" providerId="ADAL" clId="{4656F71F-D797-423A-A287-7145C9DAD711}" dt="2022-10-09T19:17:01.897" v="9890" actId="1076"/>
          <ac:spMkLst>
            <pc:docMk/>
            <pc:sldMk cId="696756469" sldId="266"/>
            <ac:spMk id="12" creationId="{D1909023-0A90-DFBF-1875-A189680A2284}"/>
          </ac:spMkLst>
        </pc:spChg>
        <pc:spChg chg="add mod">
          <ac:chgData name="InProTEd" userId="7e0dedf4-1993-45e0-93f4-3595ba7977c9" providerId="ADAL" clId="{4656F71F-D797-423A-A287-7145C9DAD711}" dt="2022-10-09T19:39:01.101" v="10420" actId="20577"/>
          <ac:spMkLst>
            <pc:docMk/>
            <pc:sldMk cId="696756469" sldId="266"/>
            <ac:spMk id="13" creationId="{F798C50F-7AED-8886-FBB2-0276F33B3F4A}"/>
          </ac:spMkLst>
        </pc:spChg>
        <pc:spChg chg="add mod">
          <ac:chgData name="InProTEd" userId="7e0dedf4-1993-45e0-93f4-3595ba7977c9" providerId="ADAL" clId="{4656F71F-D797-423A-A287-7145C9DAD711}" dt="2022-10-09T19:17:01.897" v="9890" actId="1076"/>
          <ac:spMkLst>
            <pc:docMk/>
            <pc:sldMk cId="696756469" sldId="266"/>
            <ac:spMk id="14" creationId="{ACC5A5EA-3DAE-7107-3758-53BA7A6327A7}"/>
          </ac:spMkLst>
        </pc:spChg>
        <pc:spChg chg="add mod">
          <ac:chgData name="InProTEd" userId="7e0dedf4-1993-45e0-93f4-3595ba7977c9" providerId="ADAL" clId="{4656F71F-D797-423A-A287-7145C9DAD711}" dt="2022-10-09T19:17:01.897" v="9890" actId="1076"/>
          <ac:spMkLst>
            <pc:docMk/>
            <pc:sldMk cId="696756469" sldId="266"/>
            <ac:spMk id="15" creationId="{3F87DD2D-AA2E-8ED1-6333-69B6490BE3C1}"/>
          </ac:spMkLst>
        </pc:spChg>
        <pc:spChg chg="add mod">
          <ac:chgData name="InProTEd" userId="7e0dedf4-1993-45e0-93f4-3595ba7977c9" providerId="ADAL" clId="{4656F71F-D797-423A-A287-7145C9DAD711}" dt="2022-10-09T19:25:15.679" v="10133" actId="1076"/>
          <ac:spMkLst>
            <pc:docMk/>
            <pc:sldMk cId="696756469" sldId="266"/>
            <ac:spMk id="16" creationId="{098E1002-B03D-A6D3-5C4B-F50FAE704554}"/>
          </ac:spMkLst>
        </pc:spChg>
        <pc:spChg chg="add mod">
          <ac:chgData name="InProTEd" userId="7e0dedf4-1993-45e0-93f4-3595ba7977c9" providerId="ADAL" clId="{4656F71F-D797-423A-A287-7145C9DAD711}" dt="2022-10-09T19:25:15.679" v="10133" actId="1076"/>
          <ac:spMkLst>
            <pc:docMk/>
            <pc:sldMk cId="696756469" sldId="266"/>
            <ac:spMk id="17" creationId="{EE05BF60-B611-8001-E50C-1475CE032A56}"/>
          </ac:spMkLst>
        </pc:spChg>
        <pc:spChg chg="add mod">
          <ac:chgData name="InProTEd" userId="7e0dedf4-1993-45e0-93f4-3595ba7977c9" providerId="ADAL" clId="{4656F71F-D797-423A-A287-7145C9DAD711}" dt="2022-10-09T19:25:15.679" v="10133" actId="1076"/>
          <ac:spMkLst>
            <pc:docMk/>
            <pc:sldMk cId="696756469" sldId="266"/>
            <ac:spMk id="18" creationId="{324C2DB9-5F36-A418-2A08-EDE72246F991}"/>
          </ac:spMkLst>
        </pc:spChg>
        <pc:spChg chg="add del mod">
          <ac:chgData name="InProTEd" userId="7e0dedf4-1993-45e0-93f4-3595ba7977c9" providerId="ADAL" clId="{4656F71F-D797-423A-A287-7145C9DAD711}" dt="2022-10-09T19:06:31.936" v="9649"/>
          <ac:spMkLst>
            <pc:docMk/>
            <pc:sldMk cId="696756469" sldId="266"/>
            <ac:spMk id="19" creationId="{600D2FCF-2016-29A2-B96A-05EC42A95816}"/>
          </ac:spMkLst>
        </pc:spChg>
        <pc:spChg chg="add del mod">
          <ac:chgData name="InProTEd" userId="7e0dedf4-1993-45e0-93f4-3595ba7977c9" providerId="ADAL" clId="{4656F71F-D797-423A-A287-7145C9DAD711}" dt="2022-10-09T19:06:31.936" v="9649"/>
          <ac:spMkLst>
            <pc:docMk/>
            <pc:sldMk cId="696756469" sldId="266"/>
            <ac:spMk id="20" creationId="{CE3F7B6D-2525-F9B9-854C-91F2B58CEE6A}"/>
          </ac:spMkLst>
        </pc:spChg>
        <pc:spChg chg="add del mod">
          <ac:chgData name="InProTEd" userId="7e0dedf4-1993-45e0-93f4-3595ba7977c9" providerId="ADAL" clId="{4656F71F-D797-423A-A287-7145C9DAD711}" dt="2022-10-09T19:06:31.936" v="9649"/>
          <ac:spMkLst>
            <pc:docMk/>
            <pc:sldMk cId="696756469" sldId="266"/>
            <ac:spMk id="21" creationId="{519FB70B-447F-48D2-9C16-589E870366D6}"/>
          </ac:spMkLst>
        </pc:spChg>
        <pc:spChg chg="add del mod">
          <ac:chgData name="InProTEd" userId="7e0dedf4-1993-45e0-93f4-3595ba7977c9" providerId="ADAL" clId="{4656F71F-D797-423A-A287-7145C9DAD711}" dt="2022-10-09T19:07:51.722" v="9684" actId="478"/>
          <ac:spMkLst>
            <pc:docMk/>
            <pc:sldMk cId="696756469" sldId="266"/>
            <ac:spMk id="26" creationId="{649709F9-5F88-8B32-D102-3B44759CF609}"/>
          </ac:spMkLst>
        </pc:spChg>
        <pc:spChg chg="add del mod">
          <ac:chgData name="InProTEd" userId="7e0dedf4-1993-45e0-93f4-3595ba7977c9" providerId="ADAL" clId="{4656F71F-D797-423A-A287-7145C9DAD711}" dt="2022-10-09T19:10:53.568" v="9742" actId="478"/>
          <ac:spMkLst>
            <pc:docMk/>
            <pc:sldMk cId="696756469" sldId="266"/>
            <ac:spMk id="35" creationId="{BCED288E-E1C6-AF0F-8F4B-0E4EEAE4F656}"/>
          </ac:spMkLst>
        </pc:spChg>
        <pc:spChg chg="add del mod">
          <ac:chgData name="InProTEd" userId="7e0dedf4-1993-45e0-93f4-3595ba7977c9" providerId="ADAL" clId="{4656F71F-D797-423A-A287-7145C9DAD711}" dt="2022-10-09T19:10:53.568" v="9742" actId="478"/>
          <ac:spMkLst>
            <pc:docMk/>
            <pc:sldMk cId="696756469" sldId="266"/>
            <ac:spMk id="36" creationId="{B0122DFB-8389-EB17-74D8-0E5572709834}"/>
          </ac:spMkLst>
        </pc:spChg>
        <pc:spChg chg="add del mod">
          <ac:chgData name="InProTEd" userId="7e0dedf4-1993-45e0-93f4-3595ba7977c9" providerId="ADAL" clId="{4656F71F-D797-423A-A287-7145C9DAD711}" dt="2022-10-09T19:10:53.568" v="9742" actId="478"/>
          <ac:spMkLst>
            <pc:docMk/>
            <pc:sldMk cId="696756469" sldId="266"/>
            <ac:spMk id="37" creationId="{D237F0BF-5268-76A0-E6B1-B37283E5BF90}"/>
          </ac:spMkLst>
        </pc:spChg>
        <pc:spChg chg="add mod">
          <ac:chgData name="InProTEd" userId="7e0dedf4-1993-45e0-93f4-3595ba7977c9" providerId="ADAL" clId="{4656F71F-D797-423A-A287-7145C9DAD711}" dt="2022-10-09T19:17:01.897" v="9890" actId="1076"/>
          <ac:spMkLst>
            <pc:docMk/>
            <pc:sldMk cId="696756469" sldId="266"/>
            <ac:spMk id="39" creationId="{2F6E22F3-75AD-BA48-3020-917308DCECB2}"/>
          </ac:spMkLst>
        </pc:spChg>
        <pc:spChg chg="add mod">
          <ac:chgData name="InProTEd" userId="7e0dedf4-1993-45e0-93f4-3595ba7977c9" providerId="ADAL" clId="{4656F71F-D797-423A-A287-7145C9DAD711}" dt="2022-10-09T19:17:01.897" v="9890" actId="1076"/>
          <ac:spMkLst>
            <pc:docMk/>
            <pc:sldMk cId="696756469" sldId="266"/>
            <ac:spMk id="40" creationId="{7CDC54D0-0F15-ACD5-F7BC-A9363837B096}"/>
          </ac:spMkLst>
        </pc:spChg>
        <pc:spChg chg="add mod">
          <ac:chgData name="InProTEd" userId="7e0dedf4-1993-45e0-93f4-3595ba7977c9" providerId="ADAL" clId="{4656F71F-D797-423A-A287-7145C9DAD711}" dt="2022-10-09T19:17:01.897" v="9890" actId="1076"/>
          <ac:spMkLst>
            <pc:docMk/>
            <pc:sldMk cId="696756469" sldId="266"/>
            <ac:spMk id="41" creationId="{297CF5FB-8D76-6523-B73C-D340F48D5069}"/>
          </ac:spMkLst>
        </pc:spChg>
        <pc:spChg chg="add del mod">
          <ac:chgData name="InProTEd" userId="7e0dedf4-1993-45e0-93f4-3595ba7977c9" providerId="ADAL" clId="{4656F71F-D797-423A-A287-7145C9DAD711}" dt="2022-10-09T19:11:48.259" v="9755" actId="478"/>
          <ac:spMkLst>
            <pc:docMk/>
            <pc:sldMk cId="696756469" sldId="266"/>
            <ac:spMk id="42" creationId="{64C7AAC8-C46F-3C0B-692B-9CF2B1228DA1}"/>
          </ac:spMkLst>
        </pc:spChg>
        <pc:spChg chg="add mod">
          <ac:chgData name="InProTEd" userId="7e0dedf4-1993-45e0-93f4-3595ba7977c9" providerId="ADAL" clId="{4656F71F-D797-423A-A287-7145C9DAD711}" dt="2022-10-09T19:17:01.897" v="9890" actId="1076"/>
          <ac:spMkLst>
            <pc:docMk/>
            <pc:sldMk cId="696756469" sldId="266"/>
            <ac:spMk id="45" creationId="{64AE572B-CB8C-A334-CBA7-A81721820C19}"/>
          </ac:spMkLst>
        </pc:spChg>
        <pc:spChg chg="add mod">
          <ac:chgData name="InProTEd" userId="7e0dedf4-1993-45e0-93f4-3595ba7977c9" providerId="ADAL" clId="{4656F71F-D797-423A-A287-7145C9DAD711}" dt="2022-10-09T19:22:33.347" v="10014" actId="14100"/>
          <ac:spMkLst>
            <pc:docMk/>
            <pc:sldMk cId="696756469" sldId="266"/>
            <ac:spMk id="46" creationId="{6F901C78-CADA-2454-EA92-0CA23FC9FDFE}"/>
          </ac:spMkLst>
        </pc:spChg>
        <pc:spChg chg="add mod">
          <ac:chgData name="InProTEd" userId="7e0dedf4-1993-45e0-93f4-3595ba7977c9" providerId="ADAL" clId="{4656F71F-D797-423A-A287-7145C9DAD711}" dt="2022-10-09T19:18:56.960" v="9916" actId="20577"/>
          <ac:spMkLst>
            <pc:docMk/>
            <pc:sldMk cId="696756469" sldId="266"/>
            <ac:spMk id="47" creationId="{F4112CA6-C7FD-E597-FB2B-7710CE82E75A}"/>
          </ac:spMkLst>
        </pc:spChg>
        <pc:spChg chg="add mod">
          <ac:chgData name="InProTEd" userId="7e0dedf4-1993-45e0-93f4-3595ba7977c9" providerId="ADAL" clId="{4656F71F-D797-423A-A287-7145C9DAD711}" dt="2022-10-09T19:19:46.164" v="9931" actId="20577"/>
          <ac:spMkLst>
            <pc:docMk/>
            <pc:sldMk cId="696756469" sldId="266"/>
            <ac:spMk id="48" creationId="{A22B57E7-8A00-8D4B-CB4F-BA0F64BA8073}"/>
          </ac:spMkLst>
        </pc:spChg>
        <pc:spChg chg="del">
          <ac:chgData name="InProTEd" userId="7e0dedf4-1993-45e0-93f4-3595ba7977c9" providerId="ADAL" clId="{4656F71F-D797-423A-A287-7145C9DAD711}" dt="2022-10-09T18:56:25.556" v="9418" actId="478"/>
          <ac:spMkLst>
            <pc:docMk/>
            <pc:sldMk cId="696756469" sldId="266"/>
            <ac:spMk id="49" creationId="{6392D734-4EC4-E3F5-24DC-63DAE3FAD214}"/>
          </ac:spMkLst>
        </pc:spChg>
        <pc:spChg chg="del">
          <ac:chgData name="InProTEd" userId="7e0dedf4-1993-45e0-93f4-3595ba7977c9" providerId="ADAL" clId="{4656F71F-D797-423A-A287-7145C9DAD711}" dt="2022-10-09T18:56:25.556" v="9418" actId="478"/>
          <ac:spMkLst>
            <pc:docMk/>
            <pc:sldMk cId="696756469" sldId="266"/>
            <ac:spMk id="50" creationId="{1D5D656D-8ED0-56D5-BDB5-80B8F4B563E3}"/>
          </ac:spMkLst>
        </pc:spChg>
        <pc:spChg chg="del">
          <ac:chgData name="InProTEd" userId="7e0dedf4-1993-45e0-93f4-3595ba7977c9" providerId="ADAL" clId="{4656F71F-D797-423A-A287-7145C9DAD711}" dt="2022-10-09T18:56:25.556" v="9418" actId="478"/>
          <ac:spMkLst>
            <pc:docMk/>
            <pc:sldMk cId="696756469" sldId="266"/>
            <ac:spMk id="51" creationId="{72713860-2006-5407-D32D-4B1CD97F2971}"/>
          </ac:spMkLst>
        </pc:spChg>
        <pc:spChg chg="del">
          <ac:chgData name="InProTEd" userId="7e0dedf4-1993-45e0-93f4-3595ba7977c9" providerId="ADAL" clId="{4656F71F-D797-423A-A287-7145C9DAD711}" dt="2022-10-09T18:56:25.556" v="9418" actId="478"/>
          <ac:spMkLst>
            <pc:docMk/>
            <pc:sldMk cId="696756469" sldId="266"/>
            <ac:spMk id="52" creationId="{B3413648-411E-8A2C-AC78-0D3864089C3D}"/>
          </ac:spMkLst>
        </pc:spChg>
        <pc:spChg chg="add mod">
          <ac:chgData name="InProTEd" userId="7e0dedf4-1993-45e0-93f4-3595ba7977c9" providerId="ADAL" clId="{4656F71F-D797-423A-A287-7145C9DAD711}" dt="2022-10-09T19:22:50.816" v="10039" actId="255"/>
          <ac:spMkLst>
            <pc:docMk/>
            <pc:sldMk cId="696756469" sldId="266"/>
            <ac:spMk id="55" creationId="{C206AD2E-C7C1-F035-9D86-BE0267567588}"/>
          </ac:spMkLst>
        </pc:spChg>
        <pc:spChg chg="del">
          <ac:chgData name="InProTEd" userId="7e0dedf4-1993-45e0-93f4-3595ba7977c9" providerId="ADAL" clId="{4656F71F-D797-423A-A287-7145C9DAD711}" dt="2022-10-09T18:56:25.556" v="9418" actId="478"/>
          <ac:spMkLst>
            <pc:docMk/>
            <pc:sldMk cId="696756469" sldId="266"/>
            <ac:spMk id="56" creationId="{592EAA9D-FB81-60A1-3591-FED7BDF22AD7}"/>
          </ac:spMkLst>
        </pc:spChg>
        <pc:spChg chg="add mod">
          <ac:chgData name="InProTEd" userId="7e0dedf4-1993-45e0-93f4-3595ba7977c9" providerId="ADAL" clId="{4656F71F-D797-423A-A287-7145C9DAD711}" dt="2022-10-09T19:17:01.897" v="9890" actId="1076"/>
          <ac:spMkLst>
            <pc:docMk/>
            <pc:sldMk cId="696756469" sldId="266"/>
            <ac:spMk id="61" creationId="{8447C6A4-8746-1130-6F2F-C8CD6CF42C59}"/>
          </ac:spMkLst>
        </pc:spChg>
        <pc:spChg chg="add mod">
          <ac:chgData name="InProTEd" userId="7e0dedf4-1993-45e0-93f4-3595ba7977c9" providerId="ADAL" clId="{4656F71F-D797-423A-A287-7145C9DAD711}" dt="2022-10-09T19:17:01.897" v="9890" actId="1076"/>
          <ac:spMkLst>
            <pc:docMk/>
            <pc:sldMk cId="696756469" sldId="266"/>
            <ac:spMk id="62" creationId="{EE20224A-F848-E6B6-A8C2-C1CAC33D8313}"/>
          </ac:spMkLst>
        </pc:spChg>
        <pc:spChg chg="add mod">
          <ac:chgData name="InProTEd" userId="7e0dedf4-1993-45e0-93f4-3595ba7977c9" providerId="ADAL" clId="{4656F71F-D797-423A-A287-7145C9DAD711}" dt="2022-10-09T19:19:56.194" v="9939" actId="313"/>
          <ac:spMkLst>
            <pc:docMk/>
            <pc:sldMk cId="696756469" sldId="266"/>
            <ac:spMk id="63" creationId="{9A0D8C49-609B-AD18-5457-9A29E97F3F50}"/>
          </ac:spMkLst>
        </pc:spChg>
        <pc:spChg chg="add mod">
          <ac:chgData name="InProTEd" userId="7e0dedf4-1993-45e0-93f4-3595ba7977c9" providerId="ADAL" clId="{4656F71F-D797-423A-A287-7145C9DAD711}" dt="2022-10-09T19:20:34.891" v="9951" actId="20577"/>
          <ac:spMkLst>
            <pc:docMk/>
            <pc:sldMk cId="696756469" sldId="266"/>
            <ac:spMk id="66" creationId="{16759A30-37A5-08E0-07F4-0DCCAB39C33C}"/>
          </ac:spMkLst>
        </pc:spChg>
        <pc:spChg chg="add mod">
          <ac:chgData name="InProTEd" userId="7e0dedf4-1993-45e0-93f4-3595ba7977c9" providerId="ADAL" clId="{4656F71F-D797-423A-A287-7145C9DAD711}" dt="2022-10-09T19:23:00.378" v="10040" actId="14100"/>
          <ac:spMkLst>
            <pc:docMk/>
            <pc:sldMk cId="696756469" sldId="266"/>
            <ac:spMk id="67" creationId="{E319FA7A-E450-B802-DB84-A723051753D9}"/>
          </ac:spMkLst>
        </pc:spChg>
        <pc:spChg chg="add mod">
          <ac:chgData name="InProTEd" userId="7e0dedf4-1993-45e0-93f4-3595ba7977c9" providerId="ADAL" clId="{4656F71F-D797-423A-A287-7145C9DAD711}" dt="2022-10-09T19:19:01.408" v="9918" actId="20577"/>
          <ac:spMkLst>
            <pc:docMk/>
            <pc:sldMk cId="696756469" sldId="266"/>
            <ac:spMk id="68" creationId="{849C1386-E642-D2B2-E4C2-7D024CA20C41}"/>
          </ac:spMkLst>
        </pc:spChg>
        <pc:spChg chg="add mod">
          <ac:chgData name="InProTEd" userId="7e0dedf4-1993-45e0-93f4-3595ba7977c9" providerId="ADAL" clId="{4656F71F-D797-423A-A287-7145C9DAD711}" dt="2022-10-09T19:20:04.884" v="9942" actId="313"/>
          <ac:spMkLst>
            <pc:docMk/>
            <pc:sldMk cId="696756469" sldId="266"/>
            <ac:spMk id="69" creationId="{1DF3EB62-5653-AEEF-50C0-D3C03DE24853}"/>
          </ac:spMkLst>
        </pc:spChg>
        <pc:spChg chg="add del mod">
          <ac:chgData name="InProTEd" userId="7e0dedf4-1993-45e0-93f4-3595ba7977c9" providerId="ADAL" clId="{4656F71F-D797-423A-A287-7145C9DAD711}" dt="2022-10-09T19:23:05.125" v="10041" actId="478"/>
          <ac:spMkLst>
            <pc:docMk/>
            <pc:sldMk cId="696756469" sldId="266"/>
            <ac:spMk id="72" creationId="{8EF0514E-ECAA-DCD9-75FB-03B8652474D0}"/>
          </ac:spMkLst>
        </pc:spChg>
        <pc:spChg chg="add mod">
          <ac:chgData name="InProTEd" userId="7e0dedf4-1993-45e0-93f4-3595ba7977c9" providerId="ADAL" clId="{4656F71F-D797-423A-A287-7145C9DAD711}" dt="2022-10-09T19:17:01.897" v="9890" actId="1076"/>
          <ac:spMkLst>
            <pc:docMk/>
            <pc:sldMk cId="696756469" sldId="266"/>
            <ac:spMk id="74" creationId="{1E2C3E7C-4862-1627-7CB7-5D444C1096A7}"/>
          </ac:spMkLst>
        </pc:spChg>
        <pc:spChg chg="add mod">
          <ac:chgData name="InProTEd" userId="7e0dedf4-1993-45e0-93f4-3595ba7977c9" providerId="ADAL" clId="{4656F71F-D797-423A-A287-7145C9DAD711}" dt="2022-10-09T19:19:15.752" v="9923" actId="20577"/>
          <ac:spMkLst>
            <pc:docMk/>
            <pc:sldMk cId="696756469" sldId="266"/>
            <ac:spMk id="75" creationId="{34299A3B-C3D8-E7B0-1B2F-C072C342CCD4}"/>
          </ac:spMkLst>
        </pc:spChg>
        <pc:spChg chg="add mod">
          <ac:chgData name="InProTEd" userId="7e0dedf4-1993-45e0-93f4-3595ba7977c9" providerId="ADAL" clId="{4656F71F-D797-423A-A287-7145C9DAD711}" dt="2022-10-09T19:20:11.832" v="9945" actId="313"/>
          <ac:spMkLst>
            <pc:docMk/>
            <pc:sldMk cId="696756469" sldId="266"/>
            <ac:spMk id="76" creationId="{511DE390-4D91-D690-02D9-B1F156F48603}"/>
          </ac:spMkLst>
        </pc:spChg>
        <pc:spChg chg="add mod">
          <ac:chgData name="InProTEd" userId="7e0dedf4-1993-45e0-93f4-3595ba7977c9" providerId="ADAL" clId="{4656F71F-D797-423A-A287-7145C9DAD711}" dt="2022-10-09T19:20:40.712" v="9953" actId="20577"/>
          <ac:spMkLst>
            <pc:docMk/>
            <pc:sldMk cId="696756469" sldId="266"/>
            <ac:spMk id="79" creationId="{C35142ED-0B83-C4BB-AFCA-E53E623F0E94}"/>
          </ac:spMkLst>
        </pc:spChg>
        <pc:spChg chg="add mod">
          <ac:chgData name="InProTEd" userId="7e0dedf4-1993-45e0-93f4-3595ba7977c9" providerId="ADAL" clId="{4656F71F-D797-423A-A287-7145C9DAD711}" dt="2022-10-09T19:24:17.697" v="10091" actId="14100"/>
          <ac:spMkLst>
            <pc:docMk/>
            <pc:sldMk cId="696756469" sldId="266"/>
            <ac:spMk id="80" creationId="{D9DF81BB-832F-8583-96E5-9398D33463DF}"/>
          </ac:spMkLst>
        </pc:spChg>
        <pc:spChg chg="add mod">
          <ac:chgData name="InProTEd" userId="7e0dedf4-1993-45e0-93f4-3595ba7977c9" providerId="ADAL" clId="{4656F71F-D797-423A-A287-7145C9DAD711}" dt="2022-10-09T19:19:19.695" v="9925" actId="20577"/>
          <ac:spMkLst>
            <pc:docMk/>
            <pc:sldMk cId="696756469" sldId="266"/>
            <ac:spMk id="81" creationId="{3B0F55B7-5087-4D4F-C0B3-039A2C8516C4}"/>
          </ac:spMkLst>
        </pc:spChg>
        <pc:spChg chg="add mod">
          <ac:chgData name="InProTEd" userId="7e0dedf4-1993-45e0-93f4-3595ba7977c9" providerId="ADAL" clId="{4656F71F-D797-423A-A287-7145C9DAD711}" dt="2022-10-09T19:20:20.215" v="9948" actId="313"/>
          <ac:spMkLst>
            <pc:docMk/>
            <pc:sldMk cId="696756469" sldId="266"/>
            <ac:spMk id="82" creationId="{0575D89C-52C3-4567-37FA-961CC1245C11}"/>
          </ac:spMkLst>
        </pc:spChg>
        <pc:spChg chg="add del mod">
          <ac:chgData name="InProTEd" userId="7e0dedf4-1993-45e0-93f4-3595ba7977c9" providerId="ADAL" clId="{4656F71F-D797-423A-A287-7145C9DAD711}" dt="2022-10-09T19:23:27.531" v="10062" actId="478"/>
          <ac:spMkLst>
            <pc:docMk/>
            <pc:sldMk cId="696756469" sldId="266"/>
            <ac:spMk id="85" creationId="{D809A58E-0325-6A03-B5A8-7D83F3532897}"/>
          </ac:spMkLst>
        </pc:spChg>
        <pc:spChg chg="add mod">
          <ac:chgData name="InProTEd" userId="7e0dedf4-1993-45e0-93f4-3595ba7977c9" providerId="ADAL" clId="{4656F71F-D797-423A-A287-7145C9DAD711}" dt="2022-10-09T19:17:01.897" v="9890" actId="1076"/>
          <ac:spMkLst>
            <pc:docMk/>
            <pc:sldMk cId="696756469" sldId="266"/>
            <ac:spMk id="86" creationId="{62B9B0A9-EA1E-CFBE-EED5-74BDB4580D1D}"/>
          </ac:spMkLst>
        </pc:spChg>
        <pc:spChg chg="add mod">
          <ac:chgData name="InProTEd" userId="7e0dedf4-1993-45e0-93f4-3595ba7977c9" providerId="ADAL" clId="{4656F71F-D797-423A-A287-7145C9DAD711}" dt="2022-10-09T19:17:01.897" v="9890" actId="1076"/>
          <ac:spMkLst>
            <pc:docMk/>
            <pc:sldMk cId="696756469" sldId="266"/>
            <ac:spMk id="87" creationId="{62485F26-F27E-4526-1175-739E5679A650}"/>
          </ac:spMkLst>
        </pc:spChg>
        <pc:spChg chg="add mod">
          <ac:chgData name="InProTEd" userId="7e0dedf4-1993-45e0-93f4-3595ba7977c9" providerId="ADAL" clId="{4656F71F-D797-423A-A287-7145C9DAD711}" dt="2022-10-09T19:20:28.203" v="9950" actId="20577"/>
          <ac:spMkLst>
            <pc:docMk/>
            <pc:sldMk cId="696756469" sldId="266"/>
            <ac:spMk id="88" creationId="{8776A2C2-D6CA-D9FD-BD4D-97018C9489C1}"/>
          </ac:spMkLst>
        </pc:spChg>
        <pc:spChg chg="add mod">
          <ac:chgData name="InProTEd" userId="7e0dedf4-1993-45e0-93f4-3595ba7977c9" providerId="ADAL" clId="{4656F71F-D797-423A-A287-7145C9DAD711}" dt="2022-10-09T19:20:46.154" v="9955" actId="20577"/>
          <ac:spMkLst>
            <pc:docMk/>
            <pc:sldMk cId="696756469" sldId="266"/>
            <ac:spMk id="91" creationId="{2BABD822-FCC7-1CF6-EA9A-BAF0DDA83E14}"/>
          </ac:spMkLst>
        </pc:spChg>
        <pc:spChg chg="add mod">
          <ac:chgData name="InProTEd" userId="7e0dedf4-1993-45e0-93f4-3595ba7977c9" providerId="ADAL" clId="{4656F71F-D797-423A-A287-7145C9DAD711}" dt="2022-10-09T19:17:34.872" v="9906" actId="207"/>
          <ac:spMkLst>
            <pc:docMk/>
            <pc:sldMk cId="696756469" sldId="266"/>
            <ac:spMk id="92" creationId="{800FB25E-9698-4324-F7C6-C46F2237FE09}"/>
          </ac:spMkLst>
        </pc:spChg>
        <pc:spChg chg="add mod">
          <ac:chgData name="InProTEd" userId="7e0dedf4-1993-45e0-93f4-3595ba7977c9" providerId="ADAL" clId="{4656F71F-D797-423A-A287-7145C9DAD711}" dt="2022-10-09T19:18:48.764" v="9914" actId="1076"/>
          <ac:spMkLst>
            <pc:docMk/>
            <pc:sldMk cId="696756469" sldId="266"/>
            <ac:spMk id="93" creationId="{6C0003C4-3784-4847-4E67-664911D3AC3B}"/>
          </ac:spMkLst>
        </pc:spChg>
        <pc:spChg chg="add mod">
          <ac:chgData name="InProTEd" userId="7e0dedf4-1993-45e0-93f4-3595ba7977c9" providerId="ADAL" clId="{4656F71F-D797-423A-A287-7145C9DAD711}" dt="2022-10-09T19:23:20.927" v="10060" actId="20577"/>
          <ac:spMkLst>
            <pc:docMk/>
            <pc:sldMk cId="696756469" sldId="266"/>
            <ac:spMk id="94" creationId="{8938E297-01D3-EB34-E379-834556FA1539}"/>
          </ac:spMkLst>
        </pc:spChg>
        <pc:spChg chg="add del mod">
          <ac:chgData name="InProTEd" userId="7e0dedf4-1993-45e0-93f4-3595ba7977c9" providerId="ADAL" clId="{4656F71F-D797-423A-A287-7145C9DAD711}" dt="2022-10-09T19:23:39.638" v="10065" actId="478"/>
          <ac:spMkLst>
            <pc:docMk/>
            <pc:sldMk cId="696756469" sldId="266"/>
            <ac:spMk id="95" creationId="{BF7E31DD-9618-36E7-EF54-790664EBA168}"/>
          </ac:spMkLst>
        </pc:spChg>
        <pc:spChg chg="add del mod">
          <ac:chgData name="InProTEd" userId="7e0dedf4-1993-45e0-93f4-3595ba7977c9" providerId="ADAL" clId="{4656F71F-D797-423A-A287-7145C9DAD711}" dt="2022-10-09T19:23:39.638" v="10065" actId="478"/>
          <ac:spMkLst>
            <pc:docMk/>
            <pc:sldMk cId="696756469" sldId="266"/>
            <ac:spMk id="96" creationId="{C6A4C34C-5F55-E130-F1D3-FF799CA1BD3F}"/>
          </ac:spMkLst>
        </pc:spChg>
        <pc:spChg chg="add mod">
          <ac:chgData name="InProTEd" userId="7e0dedf4-1993-45e0-93f4-3595ba7977c9" providerId="ADAL" clId="{4656F71F-D797-423A-A287-7145C9DAD711}" dt="2022-10-09T19:24:08.734" v="10090" actId="571"/>
          <ac:spMkLst>
            <pc:docMk/>
            <pc:sldMk cId="696756469" sldId="266"/>
            <ac:spMk id="97" creationId="{9AA553CF-59F0-3902-E559-2B0894489270}"/>
          </ac:spMkLst>
        </pc:spChg>
        <pc:spChg chg="del">
          <ac:chgData name="InProTEd" userId="7e0dedf4-1993-45e0-93f4-3595ba7977c9" providerId="ADAL" clId="{4656F71F-D797-423A-A287-7145C9DAD711}" dt="2022-10-09T18:56:25.556" v="9418" actId="478"/>
          <ac:spMkLst>
            <pc:docMk/>
            <pc:sldMk cId="696756469" sldId="266"/>
            <ac:spMk id="98" creationId="{66639E0D-5FF9-D148-8258-9744E6BC232C}"/>
          </ac:spMkLst>
        </pc:spChg>
        <pc:spChg chg="del">
          <ac:chgData name="InProTEd" userId="7e0dedf4-1993-45e0-93f4-3595ba7977c9" providerId="ADAL" clId="{4656F71F-D797-423A-A287-7145C9DAD711}" dt="2022-10-09T18:56:25.556" v="9418" actId="478"/>
          <ac:spMkLst>
            <pc:docMk/>
            <pc:sldMk cId="696756469" sldId="266"/>
            <ac:spMk id="99" creationId="{59908679-2101-050F-22E8-EB38F46FF47E}"/>
          </ac:spMkLst>
        </pc:spChg>
        <pc:spChg chg="add mod">
          <ac:chgData name="InProTEd" userId="7e0dedf4-1993-45e0-93f4-3595ba7977c9" providerId="ADAL" clId="{4656F71F-D797-423A-A287-7145C9DAD711}" dt="2022-10-09T19:24:23.872" v="10093" actId="571"/>
          <ac:spMkLst>
            <pc:docMk/>
            <pc:sldMk cId="696756469" sldId="266"/>
            <ac:spMk id="100" creationId="{3B91F97F-FE93-22A8-CBDA-F80D5DED694F}"/>
          </ac:spMkLst>
        </pc:spChg>
        <pc:spChg chg="add mod">
          <ac:chgData name="InProTEd" userId="7e0dedf4-1993-45e0-93f4-3595ba7977c9" providerId="ADAL" clId="{4656F71F-D797-423A-A287-7145C9DAD711}" dt="2022-10-09T19:24:23.872" v="10093" actId="571"/>
          <ac:spMkLst>
            <pc:docMk/>
            <pc:sldMk cId="696756469" sldId="266"/>
            <ac:spMk id="101" creationId="{8AFCBAC9-54B2-C209-695F-7F15A9FE1F81}"/>
          </ac:spMkLst>
        </pc:spChg>
        <pc:spChg chg="add mod">
          <ac:chgData name="InProTEd" userId="7e0dedf4-1993-45e0-93f4-3595ba7977c9" providerId="ADAL" clId="{4656F71F-D797-423A-A287-7145C9DAD711}" dt="2022-10-09T19:24:53.250" v="10130" actId="20577"/>
          <ac:spMkLst>
            <pc:docMk/>
            <pc:sldMk cId="696756469" sldId="266"/>
            <ac:spMk id="102" creationId="{E7E77E1B-AB0C-BC46-7B9F-8C88CB028C22}"/>
          </ac:spMkLst>
        </pc:spChg>
        <pc:spChg chg="del">
          <ac:chgData name="InProTEd" userId="7e0dedf4-1993-45e0-93f4-3595ba7977c9" providerId="ADAL" clId="{4656F71F-D797-423A-A287-7145C9DAD711}" dt="2022-10-09T18:56:25.556" v="9418" actId="478"/>
          <ac:spMkLst>
            <pc:docMk/>
            <pc:sldMk cId="696756469" sldId="266"/>
            <ac:spMk id="107" creationId="{7D4084CA-CBAF-2389-9600-B17E732DB272}"/>
          </ac:spMkLst>
        </pc:spChg>
        <pc:spChg chg="add mod">
          <ac:chgData name="InProTEd" userId="7e0dedf4-1993-45e0-93f4-3595ba7977c9" providerId="ADAL" clId="{4656F71F-D797-423A-A287-7145C9DAD711}" dt="2022-10-09T19:29:44.499" v="10210" actId="1035"/>
          <ac:spMkLst>
            <pc:docMk/>
            <pc:sldMk cId="696756469" sldId="266"/>
            <ac:spMk id="109" creationId="{722E4BC3-3A1E-0A1C-9680-48BD020E62DD}"/>
          </ac:spMkLst>
        </pc:spChg>
        <pc:spChg chg="add mod">
          <ac:chgData name="InProTEd" userId="7e0dedf4-1993-45e0-93f4-3595ba7977c9" providerId="ADAL" clId="{4656F71F-D797-423A-A287-7145C9DAD711}" dt="2022-10-09T19:29:44.499" v="10210" actId="1035"/>
          <ac:spMkLst>
            <pc:docMk/>
            <pc:sldMk cId="696756469" sldId="266"/>
            <ac:spMk id="110" creationId="{D8B58B8E-70FD-BDDE-431E-E5BF47B5FFA9}"/>
          </ac:spMkLst>
        </pc:spChg>
        <pc:spChg chg="add mod">
          <ac:chgData name="InProTEd" userId="7e0dedf4-1993-45e0-93f4-3595ba7977c9" providerId="ADAL" clId="{4656F71F-D797-423A-A287-7145C9DAD711}" dt="2022-10-09T19:29:44.499" v="10210" actId="1035"/>
          <ac:spMkLst>
            <pc:docMk/>
            <pc:sldMk cId="696756469" sldId="266"/>
            <ac:spMk id="111" creationId="{A765C237-43BE-DEBC-CFF1-731A289FFEFD}"/>
          </ac:spMkLst>
        </pc:spChg>
        <pc:spChg chg="del">
          <ac:chgData name="InProTEd" userId="7e0dedf4-1993-45e0-93f4-3595ba7977c9" providerId="ADAL" clId="{4656F71F-D797-423A-A287-7145C9DAD711}" dt="2022-10-09T18:56:25.556" v="9418" actId="478"/>
          <ac:spMkLst>
            <pc:docMk/>
            <pc:sldMk cId="696756469" sldId="266"/>
            <ac:spMk id="112" creationId="{FB37DB3D-CFF5-AE44-2CD5-FD3A4BDA89AC}"/>
          </ac:spMkLst>
        </pc:spChg>
        <pc:spChg chg="del">
          <ac:chgData name="InProTEd" userId="7e0dedf4-1993-45e0-93f4-3595ba7977c9" providerId="ADAL" clId="{4656F71F-D797-423A-A287-7145C9DAD711}" dt="2022-10-09T18:56:25.556" v="9418" actId="478"/>
          <ac:spMkLst>
            <pc:docMk/>
            <pc:sldMk cId="696756469" sldId="266"/>
            <ac:spMk id="113" creationId="{777740DE-EFCA-2F53-8B3F-FEB02A2F5310}"/>
          </ac:spMkLst>
        </pc:spChg>
        <pc:spChg chg="del">
          <ac:chgData name="InProTEd" userId="7e0dedf4-1993-45e0-93f4-3595ba7977c9" providerId="ADAL" clId="{4656F71F-D797-423A-A287-7145C9DAD711}" dt="2022-10-09T18:56:25.556" v="9418" actId="478"/>
          <ac:spMkLst>
            <pc:docMk/>
            <pc:sldMk cId="696756469" sldId="266"/>
            <ac:spMk id="114" creationId="{D7216093-47BF-689F-0134-711FDA378B15}"/>
          </ac:spMkLst>
        </pc:spChg>
        <pc:spChg chg="del">
          <ac:chgData name="InProTEd" userId="7e0dedf4-1993-45e0-93f4-3595ba7977c9" providerId="ADAL" clId="{4656F71F-D797-423A-A287-7145C9DAD711}" dt="2022-10-09T18:56:25.556" v="9418" actId="478"/>
          <ac:spMkLst>
            <pc:docMk/>
            <pc:sldMk cId="696756469" sldId="266"/>
            <ac:spMk id="115" creationId="{958E4E98-8B39-487A-510D-E2D4293B06B6}"/>
          </ac:spMkLst>
        </pc:spChg>
        <pc:spChg chg="add mod">
          <ac:chgData name="InProTEd" userId="7e0dedf4-1993-45e0-93f4-3595ba7977c9" providerId="ADAL" clId="{4656F71F-D797-423A-A287-7145C9DAD711}" dt="2022-10-09T19:29:44.499" v="10210" actId="1035"/>
          <ac:spMkLst>
            <pc:docMk/>
            <pc:sldMk cId="696756469" sldId="266"/>
            <ac:spMk id="117" creationId="{C9FECD0F-D94A-7830-25AE-90C43FE51E15}"/>
          </ac:spMkLst>
        </pc:spChg>
        <pc:spChg chg="add del mod">
          <ac:chgData name="InProTEd" userId="7e0dedf4-1993-45e0-93f4-3595ba7977c9" providerId="ADAL" clId="{4656F71F-D797-423A-A287-7145C9DAD711}" dt="2022-10-09T19:26:49.764" v="10159" actId="478"/>
          <ac:spMkLst>
            <pc:docMk/>
            <pc:sldMk cId="696756469" sldId="266"/>
            <ac:spMk id="119" creationId="{7226BDC4-0AD1-5155-9461-BD919FD2DD3D}"/>
          </ac:spMkLst>
        </pc:spChg>
        <pc:spChg chg="add del mod">
          <ac:chgData name="InProTEd" userId="7e0dedf4-1993-45e0-93f4-3595ba7977c9" providerId="ADAL" clId="{4656F71F-D797-423A-A287-7145C9DAD711}" dt="2022-10-09T19:26:49.764" v="10159" actId="478"/>
          <ac:spMkLst>
            <pc:docMk/>
            <pc:sldMk cId="696756469" sldId="266"/>
            <ac:spMk id="121" creationId="{141DB17B-718B-6CC6-D948-74F18B04AD1F}"/>
          </ac:spMkLst>
        </pc:spChg>
        <pc:spChg chg="add del mod">
          <ac:chgData name="InProTEd" userId="7e0dedf4-1993-45e0-93f4-3595ba7977c9" providerId="ADAL" clId="{4656F71F-D797-423A-A287-7145C9DAD711}" dt="2022-10-09T19:26:49.764" v="10159" actId="478"/>
          <ac:spMkLst>
            <pc:docMk/>
            <pc:sldMk cId="696756469" sldId="266"/>
            <ac:spMk id="123" creationId="{3226C638-1789-44F2-C3D3-A19E32914B7E}"/>
          </ac:spMkLst>
        </pc:spChg>
        <pc:spChg chg="add del mod">
          <ac:chgData name="InProTEd" userId="7e0dedf4-1993-45e0-93f4-3595ba7977c9" providerId="ADAL" clId="{4656F71F-D797-423A-A287-7145C9DAD711}" dt="2022-10-09T19:26:49.764" v="10159" actId="478"/>
          <ac:spMkLst>
            <pc:docMk/>
            <pc:sldMk cId="696756469" sldId="266"/>
            <ac:spMk id="126" creationId="{663A40F2-B851-54E6-CE4A-446B58448687}"/>
          </ac:spMkLst>
        </pc:spChg>
        <pc:spChg chg="add del mod">
          <ac:chgData name="InProTEd" userId="7e0dedf4-1993-45e0-93f4-3595ba7977c9" providerId="ADAL" clId="{4656F71F-D797-423A-A287-7145C9DAD711}" dt="2022-10-09T19:26:49.764" v="10159" actId="478"/>
          <ac:spMkLst>
            <pc:docMk/>
            <pc:sldMk cId="696756469" sldId="266"/>
            <ac:spMk id="127" creationId="{4216AAB0-9EC6-1678-3C0D-9C454A2F12A8}"/>
          </ac:spMkLst>
        </pc:spChg>
        <pc:spChg chg="add del mod">
          <ac:chgData name="InProTEd" userId="7e0dedf4-1993-45e0-93f4-3595ba7977c9" providerId="ADAL" clId="{4656F71F-D797-423A-A287-7145C9DAD711}" dt="2022-10-09T19:26:49.764" v="10159" actId="478"/>
          <ac:spMkLst>
            <pc:docMk/>
            <pc:sldMk cId="696756469" sldId="266"/>
            <ac:spMk id="128" creationId="{DFCF5283-213C-5E26-F13E-2D59782E03CE}"/>
          </ac:spMkLst>
        </pc:spChg>
        <pc:spChg chg="add del mod">
          <ac:chgData name="InProTEd" userId="7e0dedf4-1993-45e0-93f4-3595ba7977c9" providerId="ADAL" clId="{4656F71F-D797-423A-A287-7145C9DAD711}" dt="2022-10-09T19:26:49.764" v="10159" actId="478"/>
          <ac:spMkLst>
            <pc:docMk/>
            <pc:sldMk cId="696756469" sldId="266"/>
            <ac:spMk id="129" creationId="{EFB3BF4B-D4DF-4765-959C-0C66051FCC6E}"/>
          </ac:spMkLst>
        </pc:spChg>
        <pc:spChg chg="add del mod">
          <ac:chgData name="InProTEd" userId="7e0dedf4-1993-45e0-93f4-3595ba7977c9" providerId="ADAL" clId="{4656F71F-D797-423A-A287-7145C9DAD711}" dt="2022-10-09T19:26:49.764" v="10159" actId="478"/>
          <ac:spMkLst>
            <pc:docMk/>
            <pc:sldMk cId="696756469" sldId="266"/>
            <ac:spMk id="132" creationId="{C0F0B2E6-A8F1-42EB-314B-1E514F77431D}"/>
          </ac:spMkLst>
        </pc:spChg>
        <pc:spChg chg="add mod">
          <ac:chgData name="InProTEd" userId="7e0dedf4-1993-45e0-93f4-3595ba7977c9" providerId="ADAL" clId="{4656F71F-D797-423A-A287-7145C9DAD711}" dt="2022-10-09T19:29:44.499" v="10210" actId="1035"/>
          <ac:spMkLst>
            <pc:docMk/>
            <pc:sldMk cId="696756469" sldId="266"/>
            <ac:spMk id="133" creationId="{885978D6-B78D-D465-1FD5-6CEC998D6D56}"/>
          </ac:spMkLst>
        </pc:spChg>
        <pc:spChg chg="add mod">
          <ac:chgData name="InProTEd" userId="7e0dedf4-1993-45e0-93f4-3595ba7977c9" providerId="ADAL" clId="{4656F71F-D797-423A-A287-7145C9DAD711}" dt="2022-10-09T19:29:44.499" v="10210" actId="1035"/>
          <ac:spMkLst>
            <pc:docMk/>
            <pc:sldMk cId="696756469" sldId="266"/>
            <ac:spMk id="134" creationId="{479E2B4C-DAFB-97C9-F846-97B7CCAD286A}"/>
          </ac:spMkLst>
        </pc:spChg>
        <pc:spChg chg="add mod">
          <ac:chgData name="InProTEd" userId="7e0dedf4-1993-45e0-93f4-3595ba7977c9" providerId="ADAL" clId="{4656F71F-D797-423A-A287-7145C9DAD711}" dt="2022-10-09T19:29:44.499" v="10210" actId="1035"/>
          <ac:spMkLst>
            <pc:docMk/>
            <pc:sldMk cId="696756469" sldId="266"/>
            <ac:spMk id="135" creationId="{E9D94B73-DEBF-3AE5-5321-0363D3517479}"/>
          </ac:spMkLst>
        </pc:spChg>
        <pc:spChg chg="add mod">
          <ac:chgData name="InProTEd" userId="7e0dedf4-1993-45e0-93f4-3595ba7977c9" providerId="ADAL" clId="{4656F71F-D797-423A-A287-7145C9DAD711}" dt="2022-10-09T19:29:44.499" v="10210" actId="1035"/>
          <ac:spMkLst>
            <pc:docMk/>
            <pc:sldMk cId="696756469" sldId="266"/>
            <ac:spMk id="138" creationId="{A5010AD4-6929-8274-2350-B4B20EDED447}"/>
          </ac:spMkLst>
        </pc:spChg>
        <pc:spChg chg="add mod">
          <ac:chgData name="InProTEd" userId="7e0dedf4-1993-45e0-93f4-3595ba7977c9" providerId="ADAL" clId="{4656F71F-D797-423A-A287-7145C9DAD711}" dt="2022-10-09T19:29:44.499" v="10210" actId="1035"/>
          <ac:spMkLst>
            <pc:docMk/>
            <pc:sldMk cId="696756469" sldId="266"/>
            <ac:spMk id="139" creationId="{9229902A-6DFF-0632-6C2C-EFEA0F918A57}"/>
          </ac:spMkLst>
        </pc:spChg>
        <pc:spChg chg="add mod">
          <ac:chgData name="InProTEd" userId="7e0dedf4-1993-45e0-93f4-3595ba7977c9" providerId="ADAL" clId="{4656F71F-D797-423A-A287-7145C9DAD711}" dt="2022-10-09T19:29:44.499" v="10210" actId="1035"/>
          <ac:spMkLst>
            <pc:docMk/>
            <pc:sldMk cId="696756469" sldId="266"/>
            <ac:spMk id="140" creationId="{4C4E3C65-14DD-B67D-2977-FF0A91FA9671}"/>
          </ac:spMkLst>
        </pc:spChg>
        <pc:spChg chg="del">
          <ac:chgData name="InProTEd" userId="7e0dedf4-1993-45e0-93f4-3595ba7977c9" providerId="ADAL" clId="{4656F71F-D797-423A-A287-7145C9DAD711}" dt="2022-10-09T18:56:25.556" v="9418" actId="478"/>
          <ac:spMkLst>
            <pc:docMk/>
            <pc:sldMk cId="696756469" sldId="266"/>
            <ac:spMk id="143" creationId="{03E36F8D-FCC9-A769-700A-98F1579161A7}"/>
          </ac:spMkLst>
        </pc:spChg>
        <pc:spChg chg="add mod">
          <ac:chgData name="InProTEd" userId="7e0dedf4-1993-45e0-93f4-3595ba7977c9" providerId="ADAL" clId="{4656F71F-D797-423A-A287-7145C9DAD711}" dt="2022-10-09T19:29:44.499" v="10210" actId="1035"/>
          <ac:spMkLst>
            <pc:docMk/>
            <pc:sldMk cId="696756469" sldId="266"/>
            <ac:spMk id="144" creationId="{EC2732BE-1276-9BA9-55B2-A17E4175270D}"/>
          </ac:spMkLst>
        </pc:spChg>
        <pc:spChg chg="add mod">
          <ac:chgData name="InProTEd" userId="7e0dedf4-1993-45e0-93f4-3595ba7977c9" providerId="ADAL" clId="{4656F71F-D797-423A-A287-7145C9DAD711}" dt="2022-10-09T19:29:44.499" v="10210" actId="1035"/>
          <ac:spMkLst>
            <pc:docMk/>
            <pc:sldMk cId="696756469" sldId="266"/>
            <ac:spMk id="145" creationId="{60AD22EA-8F79-C2B4-A964-842864C353A6}"/>
          </ac:spMkLst>
        </pc:spChg>
        <pc:spChg chg="del">
          <ac:chgData name="InProTEd" userId="7e0dedf4-1993-45e0-93f4-3595ba7977c9" providerId="ADAL" clId="{4656F71F-D797-423A-A287-7145C9DAD711}" dt="2022-10-09T18:56:25.556" v="9418" actId="478"/>
          <ac:spMkLst>
            <pc:docMk/>
            <pc:sldMk cId="696756469" sldId="266"/>
            <ac:spMk id="146" creationId="{6F686826-1B40-9565-16C9-2AE058634E92}"/>
          </ac:spMkLst>
        </pc:spChg>
        <pc:spChg chg="del">
          <ac:chgData name="InProTEd" userId="7e0dedf4-1993-45e0-93f4-3595ba7977c9" providerId="ADAL" clId="{4656F71F-D797-423A-A287-7145C9DAD711}" dt="2022-10-09T18:56:25.556" v="9418" actId="478"/>
          <ac:spMkLst>
            <pc:docMk/>
            <pc:sldMk cId="696756469" sldId="266"/>
            <ac:spMk id="147" creationId="{529DE411-69E1-BBAE-2B66-4F8C30835A13}"/>
          </ac:spMkLst>
        </pc:spChg>
        <pc:spChg chg="del">
          <ac:chgData name="InProTEd" userId="7e0dedf4-1993-45e0-93f4-3595ba7977c9" providerId="ADAL" clId="{4656F71F-D797-423A-A287-7145C9DAD711}" dt="2022-10-09T18:56:25.556" v="9418" actId="478"/>
          <ac:spMkLst>
            <pc:docMk/>
            <pc:sldMk cId="696756469" sldId="266"/>
            <ac:spMk id="148" creationId="{046C5766-A9B8-EF0F-ADA0-7A3C5F7D6E7F}"/>
          </ac:spMkLst>
        </pc:spChg>
        <pc:spChg chg="del">
          <ac:chgData name="InProTEd" userId="7e0dedf4-1993-45e0-93f4-3595ba7977c9" providerId="ADAL" clId="{4656F71F-D797-423A-A287-7145C9DAD711}" dt="2022-10-09T18:56:25.556" v="9418" actId="478"/>
          <ac:spMkLst>
            <pc:docMk/>
            <pc:sldMk cId="696756469" sldId="266"/>
            <ac:spMk id="149" creationId="{64A9FD9E-3893-D07C-7F4B-0F9464046AA3}"/>
          </ac:spMkLst>
        </pc:spChg>
        <pc:spChg chg="add mod">
          <ac:chgData name="InProTEd" userId="7e0dedf4-1993-45e0-93f4-3595ba7977c9" providerId="ADAL" clId="{4656F71F-D797-423A-A287-7145C9DAD711}" dt="2022-10-09T19:29:44.499" v="10210" actId="1035"/>
          <ac:spMkLst>
            <pc:docMk/>
            <pc:sldMk cId="696756469" sldId="266"/>
            <ac:spMk id="150" creationId="{5911F045-7093-7E68-9F5C-2B73F59D7E44}"/>
          </ac:spMkLst>
        </pc:spChg>
        <pc:spChg chg="add mod">
          <ac:chgData name="InProTEd" userId="7e0dedf4-1993-45e0-93f4-3595ba7977c9" providerId="ADAL" clId="{4656F71F-D797-423A-A287-7145C9DAD711}" dt="2022-10-09T19:29:44.499" v="10210" actId="1035"/>
          <ac:spMkLst>
            <pc:docMk/>
            <pc:sldMk cId="696756469" sldId="266"/>
            <ac:spMk id="151" creationId="{99ACF532-71B7-32FA-174E-6722515AC8D3}"/>
          </ac:spMkLst>
        </pc:spChg>
        <pc:spChg chg="del">
          <ac:chgData name="InProTEd" userId="7e0dedf4-1993-45e0-93f4-3595ba7977c9" providerId="ADAL" clId="{4656F71F-D797-423A-A287-7145C9DAD711}" dt="2022-10-09T18:56:25.556" v="9418" actId="478"/>
          <ac:spMkLst>
            <pc:docMk/>
            <pc:sldMk cId="696756469" sldId="266"/>
            <ac:spMk id="152" creationId="{7F215B5D-D721-9132-8C2C-51EED2C5ECDF}"/>
          </ac:spMkLst>
        </pc:spChg>
        <pc:spChg chg="del">
          <ac:chgData name="InProTEd" userId="7e0dedf4-1993-45e0-93f4-3595ba7977c9" providerId="ADAL" clId="{4656F71F-D797-423A-A287-7145C9DAD711}" dt="2022-10-09T18:56:25.556" v="9418" actId="478"/>
          <ac:spMkLst>
            <pc:docMk/>
            <pc:sldMk cId="696756469" sldId="266"/>
            <ac:spMk id="153" creationId="{A9FC7BC8-6A15-30F9-FE55-B7527C309972}"/>
          </ac:spMkLst>
        </pc:spChg>
        <pc:spChg chg="del">
          <ac:chgData name="InProTEd" userId="7e0dedf4-1993-45e0-93f4-3595ba7977c9" providerId="ADAL" clId="{4656F71F-D797-423A-A287-7145C9DAD711}" dt="2022-10-09T18:56:25.556" v="9418" actId="478"/>
          <ac:spMkLst>
            <pc:docMk/>
            <pc:sldMk cId="696756469" sldId="266"/>
            <ac:spMk id="154" creationId="{F431D052-5054-2BA3-7626-918E3CE6A25C}"/>
          </ac:spMkLst>
        </pc:spChg>
        <pc:spChg chg="del">
          <ac:chgData name="InProTEd" userId="7e0dedf4-1993-45e0-93f4-3595ba7977c9" providerId="ADAL" clId="{4656F71F-D797-423A-A287-7145C9DAD711}" dt="2022-10-09T18:56:25.556" v="9418" actId="478"/>
          <ac:spMkLst>
            <pc:docMk/>
            <pc:sldMk cId="696756469" sldId="266"/>
            <ac:spMk id="155" creationId="{AA2DE286-85DC-B135-5E4C-E5E6D1FB086C}"/>
          </ac:spMkLst>
        </pc:spChg>
        <pc:spChg chg="del">
          <ac:chgData name="InProTEd" userId="7e0dedf4-1993-45e0-93f4-3595ba7977c9" providerId="ADAL" clId="{4656F71F-D797-423A-A287-7145C9DAD711}" dt="2022-10-09T18:56:25.556" v="9418" actId="478"/>
          <ac:spMkLst>
            <pc:docMk/>
            <pc:sldMk cId="696756469" sldId="266"/>
            <ac:spMk id="156" creationId="{88991D96-A64B-CD6E-A25A-E686944AFA8D}"/>
          </ac:spMkLst>
        </pc:spChg>
        <pc:spChg chg="del">
          <ac:chgData name="InProTEd" userId="7e0dedf4-1993-45e0-93f4-3595ba7977c9" providerId="ADAL" clId="{4656F71F-D797-423A-A287-7145C9DAD711}" dt="2022-10-09T18:56:25.556" v="9418" actId="478"/>
          <ac:spMkLst>
            <pc:docMk/>
            <pc:sldMk cId="696756469" sldId="266"/>
            <ac:spMk id="157" creationId="{094EA225-05DE-688A-4A93-707F6B26F634}"/>
          </ac:spMkLst>
        </pc:spChg>
        <pc:spChg chg="add mod">
          <ac:chgData name="InProTEd" userId="7e0dedf4-1993-45e0-93f4-3595ba7977c9" providerId="ADAL" clId="{4656F71F-D797-423A-A287-7145C9DAD711}" dt="2022-10-09T19:29:44.499" v="10210" actId="1035"/>
          <ac:spMkLst>
            <pc:docMk/>
            <pc:sldMk cId="696756469" sldId="266"/>
            <ac:spMk id="161" creationId="{D95E84CD-D5A6-7B90-65AA-716249261923}"/>
          </ac:spMkLst>
        </pc:spChg>
        <pc:spChg chg="add mod">
          <ac:chgData name="InProTEd" userId="7e0dedf4-1993-45e0-93f4-3595ba7977c9" providerId="ADAL" clId="{4656F71F-D797-423A-A287-7145C9DAD711}" dt="2022-10-09T19:29:44.499" v="10210" actId="1035"/>
          <ac:spMkLst>
            <pc:docMk/>
            <pc:sldMk cId="696756469" sldId="266"/>
            <ac:spMk id="162" creationId="{2F0F3F5F-1447-874B-0A49-F6F66063302B}"/>
          </ac:spMkLst>
        </pc:spChg>
        <pc:spChg chg="add mod">
          <ac:chgData name="InProTEd" userId="7e0dedf4-1993-45e0-93f4-3595ba7977c9" providerId="ADAL" clId="{4656F71F-D797-423A-A287-7145C9DAD711}" dt="2022-10-09T19:29:44.499" v="10210" actId="1035"/>
          <ac:spMkLst>
            <pc:docMk/>
            <pc:sldMk cId="696756469" sldId="266"/>
            <ac:spMk id="163" creationId="{C96B9A61-9D4A-8BF2-9325-8CF0ACCC70DE}"/>
          </ac:spMkLst>
        </pc:spChg>
        <pc:spChg chg="add mod">
          <ac:chgData name="InProTEd" userId="7e0dedf4-1993-45e0-93f4-3595ba7977c9" providerId="ADAL" clId="{4656F71F-D797-423A-A287-7145C9DAD711}" dt="2022-10-09T19:29:44.499" v="10210" actId="1035"/>
          <ac:spMkLst>
            <pc:docMk/>
            <pc:sldMk cId="696756469" sldId="266"/>
            <ac:spMk id="165" creationId="{49D00C77-2304-8780-38E8-99930C312C93}"/>
          </ac:spMkLst>
        </pc:spChg>
        <pc:spChg chg="add mod">
          <ac:chgData name="InProTEd" userId="7e0dedf4-1993-45e0-93f4-3595ba7977c9" providerId="ADAL" clId="{4656F71F-D797-423A-A287-7145C9DAD711}" dt="2022-10-09T19:29:44.499" v="10210" actId="1035"/>
          <ac:spMkLst>
            <pc:docMk/>
            <pc:sldMk cId="696756469" sldId="266"/>
            <ac:spMk id="166" creationId="{5392F8A8-7E93-C8E7-CFD4-9BC3EC837246}"/>
          </ac:spMkLst>
        </pc:spChg>
        <pc:spChg chg="add mod">
          <ac:chgData name="InProTEd" userId="7e0dedf4-1993-45e0-93f4-3595ba7977c9" providerId="ADAL" clId="{4656F71F-D797-423A-A287-7145C9DAD711}" dt="2022-10-09T19:29:44.499" v="10210" actId="1035"/>
          <ac:spMkLst>
            <pc:docMk/>
            <pc:sldMk cId="696756469" sldId="266"/>
            <ac:spMk id="167" creationId="{03767801-1993-334C-BFD6-94E7ABBF392C}"/>
          </ac:spMkLst>
        </pc:spChg>
        <pc:spChg chg="add mod">
          <ac:chgData name="InProTEd" userId="7e0dedf4-1993-45e0-93f4-3595ba7977c9" providerId="ADAL" clId="{4656F71F-D797-423A-A287-7145C9DAD711}" dt="2022-10-09T19:29:44.499" v="10210" actId="1035"/>
          <ac:spMkLst>
            <pc:docMk/>
            <pc:sldMk cId="696756469" sldId="266"/>
            <ac:spMk id="168" creationId="{7187607C-576C-2033-609F-4DAEF4787551}"/>
          </ac:spMkLst>
        </pc:spChg>
        <pc:spChg chg="add mod">
          <ac:chgData name="InProTEd" userId="7e0dedf4-1993-45e0-93f4-3595ba7977c9" providerId="ADAL" clId="{4656F71F-D797-423A-A287-7145C9DAD711}" dt="2022-10-09T19:29:44.499" v="10210" actId="1035"/>
          <ac:spMkLst>
            <pc:docMk/>
            <pc:sldMk cId="696756469" sldId="266"/>
            <ac:spMk id="169" creationId="{0F3195A0-5D23-75B5-93F3-38D944C69D7A}"/>
          </ac:spMkLst>
        </pc:spChg>
        <pc:spChg chg="add mod">
          <ac:chgData name="InProTEd" userId="7e0dedf4-1993-45e0-93f4-3595ba7977c9" providerId="ADAL" clId="{4656F71F-D797-423A-A287-7145C9DAD711}" dt="2022-10-09T19:29:51.281" v="10230" actId="1035"/>
          <ac:spMkLst>
            <pc:docMk/>
            <pc:sldMk cId="696756469" sldId="266"/>
            <ac:spMk id="174" creationId="{FC8E515C-F523-A7A1-69F4-70F5BB3FF26C}"/>
          </ac:spMkLst>
        </pc:spChg>
        <pc:spChg chg="add mod">
          <ac:chgData name="InProTEd" userId="7e0dedf4-1993-45e0-93f4-3595ba7977c9" providerId="ADAL" clId="{4656F71F-D797-423A-A287-7145C9DAD711}" dt="2022-10-09T19:29:51.281" v="10230" actId="1035"/>
          <ac:spMkLst>
            <pc:docMk/>
            <pc:sldMk cId="696756469" sldId="266"/>
            <ac:spMk id="175" creationId="{79F20B7F-7DC2-6083-3623-0B1DA608F946}"/>
          </ac:spMkLst>
        </pc:spChg>
        <pc:spChg chg="add mod">
          <ac:chgData name="InProTEd" userId="7e0dedf4-1993-45e0-93f4-3595ba7977c9" providerId="ADAL" clId="{4656F71F-D797-423A-A287-7145C9DAD711}" dt="2022-10-09T19:29:51.281" v="10230" actId="1035"/>
          <ac:spMkLst>
            <pc:docMk/>
            <pc:sldMk cId="696756469" sldId="266"/>
            <ac:spMk id="176" creationId="{FF13F448-CA14-B293-30C2-AD9BADDB7762}"/>
          </ac:spMkLst>
        </pc:spChg>
        <pc:spChg chg="add mod">
          <ac:chgData name="InProTEd" userId="7e0dedf4-1993-45e0-93f4-3595ba7977c9" providerId="ADAL" clId="{4656F71F-D797-423A-A287-7145C9DAD711}" dt="2022-10-09T19:29:51.281" v="10230" actId="1035"/>
          <ac:spMkLst>
            <pc:docMk/>
            <pc:sldMk cId="696756469" sldId="266"/>
            <ac:spMk id="178" creationId="{683243BB-ECBD-7B32-8A03-F910C54C26C9}"/>
          </ac:spMkLst>
        </pc:spChg>
        <pc:spChg chg="add mod">
          <ac:chgData name="InProTEd" userId="7e0dedf4-1993-45e0-93f4-3595ba7977c9" providerId="ADAL" clId="{4656F71F-D797-423A-A287-7145C9DAD711}" dt="2022-10-09T19:29:51.281" v="10230" actId="1035"/>
          <ac:spMkLst>
            <pc:docMk/>
            <pc:sldMk cId="696756469" sldId="266"/>
            <ac:spMk id="179" creationId="{2953F6F5-5E23-95D5-D381-A203B3D41B1F}"/>
          </ac:spMkLst>
        </pc:spChg>
        <pc:spChg chg="add mod">
          <ac:chgData name="InProTEd" userId="7e0dedf4-1993-45e0-93f4-3595ba7977c9" providerId="ADAL" clId="{4656F71F-D797-423A-A287-7145C9DAD711}" dt="2022-10-09T19:29:51.281" v="10230" actId="1035"/>
          <ac:spMkLst>
            <pc:docMk/>
            <pc:sldMk cId="696756469" sldId="266"/>
            <ac:spMk id="180" creationId="{EA2C8774-25FA-1058-B143-4D1A41341E96}"/>
          </ac:spMkLst>
        </pc:spChg>
        <pc:spChg chg="add mod">
          <ac:chgData name="InProTEd" userId="7e0dedf4-1993-45e0-93f4-3595ba7977c9" providerId="ADAL" clId="{4656F71F-D797-423A-A287-7145C9DAD711}" dt="2022-10-09T19:29:51.281" v="10230" actId="1035"/>
          <ac:spMkLst>
            <pc:docMk/>
            <pc:sldMk cId="696756469" sldId="266"/>
            <ac:spMk id="181" creationId="{F7CAD778-EE3B-B91C-A4C3-04557ECCAD6D}"/>
          </ac:spMkLst>
        </pc:spChg>
        <pc:spChg chg="del">
          <ac:chgData name="InProTEd" userId="7e0dedf4-1993-45e0-93f4-3595ba7977c9" providerId="ADAL" clId="{4656F71F-D797-423A-A287-7145C9DAD711}" dt="2022-10-09T18:56:25.556" v="9418" actId="478"/>
          <ac:spMkLst>
            <pc:docMk/>
            <pc:sldMk cId="696756469" sldId="266"/>
            <ac:spMk id="182" creationId="{CB5EBAFC-6713-761A-D0CD-C15C0247732F}"/>
          </ac:spMkLst>
        </pc:spChg>
        <pc:spChg chg="del">
          <ac:chgData name="InProTEd" userId="7e0dedf4-1993-45e0-93f4-3595ba7977c9" providerId="ADAL" clId="{4656F71F-D797-423A-A287-7145C9DAD711}" dt="2022-10-09T18:56:25.556" v="9418" actId="478"/>
          <ac:spMkLst>
            <pc:docMk/>
            <pc:sldMk cId="696756469" sldId="266"/>
            <ac:spMk id="183" creationId="{B3ECE565-9216-A175-6A6A-3BBD1B6BBAC2}"/>
          </ac:spMkLst>
        </pc:spChg>
        <pc:spChg chg="del">
          <ac:chgData name="InProTEd" userId="7e0dedf4-1993-45e0-93f4-3595ba7977c9" providerId="ADAL" clId="{4656F71F-D797-423A-A287-7145C9DAD711}" dt="2022-10-09T18:56:25.556" v="9418" actId="478"/>
          <ac:spMkLst>
            <pc:docMk/>
            <pc:sldMk cId="696756469" sldId="266"/>
            <ac:spMk id="184" creationId="{B23C5398-B578-0999-522C-BAF38791649C}"/>
          </ac:spMkLst>
        </pc:spChg>
        <pc:spChg chg="del">
          <ac:chgData name="InProTEd" userId="7e0dedf4-1993-45e0-93f4-3595ba7977c9" providerId="ADAL" clId="{4656F71F-D797-423A-A287-7145C9DAD711}" dt="2022-10-09T18:56:25.556" v="9418" actId="478"/>
          <ac:spMkLst>
            <pc:docMk/>
            <pc:sldMk cId="696756469" sldId="266"/>
            <ac:spMk id="187" creationId="{63B2EAE3-DE7B-8638-592D-B596FD3E8A06}"/>
          </ac:spMkLst>
        </pc:spChg>
        <pc:spChg chg="del">
          <ac:chgData name="InProTEd" userId="7e0dedf4-1993-45e0-93f4-3595ba7977c9" providerId="ADAL" clId="{4656F71F-D797-423A-A287-7145C9DAD711}" dt="2022-10-09T18:56:25.556" v="9418" actId="478"/>
          <ac:spMkLst>
            <pc:docMk/>
            <pc:sldMk cId="696756469" sldId="266"/>
            <ac:spMk id="188" creationId="{CBA6BFA0-BF87-FA35-6779-B7AACDEA03B8}"/>
          </ac:spMkLst>
        </pc:spChg>
        <pc:spChg chg="del">
          <ac:chgData name="InProTEd" userId="7e0dedf4-1993-45e0-93f4-3595ba7977c9" providerId="ADAL" clId="{4656F71F-D797-423A-A287-7145C9DAD711}" dt="2022-10-09T18:56:25.556" v="9418" actId="478"/>
          <ac:spMkLst>
            <pc:docMk/>
            <pc:sldMk cId="696756469" sldId="266"/>
            <ac:spMk id="189" creationId="{2145AB8A-B2CA-DFB2-F0F6-C9FED6A408A3}"/>
          </ac:spMkLst>
        </pc:spChg>
        <pc:spChg chg="add del mod">
          <ac:chgData name="InProTEd" userId="7e0dedf4-1993-45e0-93f4-3595ba7977c9" providerId="ADAL" clId="{4656F71F-D797-423A-A287-7145C9DAD711}" dt="2022-10-09T19:28:27.009" v="10178" actId="478"/>
          <ac:spMkLst>
            <pc:docMk/>
            <pc:sldMk cId="696756469" sldId="266"/>
            <ac:spMk id="190" creationId="{330F8F24-A1CE-10F9-AFCE-74367F0BB605}"/>
          </ac:spMkLst>
        </pc:spChg>
        <pc:spChg chg="add del mod">
          <ac:chgData name="InProTEd" userId="7e0dedf4-1993-45e0-93f4-3595ba7977c9" providerId="ADAL" clId="{4656F71F-D797-423A-A287-7145C9DAD711}" dt="2022-10-09T19:28:27.009" v="10178" actId="478"/>
          <ac:spMkLst>
            <pc:docMk/>
            <pc:sldMk cId="696756469" sldId="266"/>
            <ac:spMk id="192" creationId="{5A2E5A2C-50A1-28B0-0D3A-F0F3F17C3D67}"/>
          </ac:spMkLst>
        </pc:spChg>
        <pc:spChg chg="add del mod">
          <ac:chgData name="InProTEd" userId="7e0dedf4-1993-45e0-93f4-3595ba7977c9" providerId="ADAL" clId="{4656F71F-D797-423A-A287-7145C9DAD711}" dt="2022-10-09T19:28:27.009" v="10178" actId="478"/>
          <ac:spMkLst>
            <pc:docMk/>
            <pc:sldMk cId="696756469" sldId="266"/>
            <ac:spMk id="193" creationId="{E8A01917-B1C8-4059-0A63-6CEAFE270B05}"/>
          </ac:spMkLst>
        </pc:spChg>
        <pc:spChg chg="del">
          <ac:chgData name="InProTEd" userId="7e0dedf4-1993-45e0-93f4-3595ba7977c9" providerId="ADAL" clId="{4656F71F-D797-423A-A287-7145C9DAD711}" dt="2022-10-09T18:56:25.556" v="9418" actId="478"/>
          <ac:spMkLst>
            <pc:docMk/>
            <pc:sldMk cId="696756469" sldId="266"/>
            <ac:spMk id="196" creationId="{D5FDDAF0-5468-1620-A7A0-F3A6F9ED186C}"/>
          </ac:spMkLst>
        </pc:spChg>
        <pc:spChg chg="del">
          <ac:chgData name="InProTEd" userId="7e0dedf4-1993-45e0-93f4-3595ba7977c9" providerId="ADAL" clId="{4656F71F-D797-423A-A287-7145C9DAD711}" dt="2022-10-09T18:56:25.556" v="9418" actId="478"/>
          <ac:spMkLst>
            <pc:docMk/>
            <pc:sldMk cId="696756469" sldId="266"/>
            <ac:spMk id="197" creationId="{A71E2084-7108-DE7F-6B89-9B5785A98D6D}"/>
          </ac:spMkLst>
        </pc:spChg>
        <pc:spChg chg="del">
          <ac:chgData name="InProTEd" userId="7e0dedf4-1993-45e0-93f4-3595ba7977c9" providerId="ADAL" clId="{4656F71F-D797-423A-A287-7145C9DAD711}" dt="2022-10-09T18:56:25.556" v="9418" actId="478"/>
          <ac:spMkLst>
            <pc:docMk/>
            <pc:sldMk cId="696756469" sldId="266"/>
            <ac:spMk id="198" creationId="{5616E30A-9C1F-6D12-8457-0E4273771E11}"/>
          </ac:spMkLst>
        </pc:spChg>
        <pc:spChg chg="del">
          <ac:chgData name="InProTEd" userId="7e0dedf4-1993-45e0-93f4-3595ba7977c9" providerId="ADAL" clId="{4656F71F-D797-423A-A287-7145C9DAD711}" dt="2022-10-09T18:56:25.556" v="9418" actId="478"/>
          <ac:spMkLst>
            <pc:docMk/>
            <pc:sldMk cId="696756469" sldId="266"/>
            <ac:spMk id="200" creationId="{F974B831-18D7-0652-44B6-C4C168FEB61A}"/>
          </ac:spMkLst>
        </pc:spChg>
        <pc:spChg chg="add del mod">
          <ac:chgData name="InProTEd" userId="7e0dedf4-1993-45e0-93f4-3595ba7977c9" providerId="ADAL" clId="{4656F71F-D797-423A-A287-7145C9DAD711}" dt="2022-10-09T19:28:27.009" v="10178" actId="478"/>
          <ac:spMkLst>
            <pc:docMk/>
            <pc:sldMk cId="696756469" sldId="266"/>
            <ac:spMk id="201" creationId="{C9897B8A-6F77-6432-6C4D-A250E205FC6F}"/>
          </ac:spMkLst>
        </pc:spChg>
        <pc:spChg chg="add del mod">
          <ac:chgData name="InProTEd" userId="7e0dedf4-1993-45e0-93f4-3595ba7977c9" providerId="ADAL" clId="{4656F71F-D797-423A-A287-7145C9DAD711}" dt="2022-10-09T19:28:27.009" v="10178" actId="478"/>
          <ac:spMkLst>
            <pc:docMk/>
            <pc:sldMk cId="696756469" sldId="266"/>
            <ac:spMk id="202" creationId="{1071B9E4-5700-4436-2E26-DC4D34E3A755}"/>
          </ac:spMkLst>
        </pc:spChg>
        <pc:spChg chg="del">
          <ac:chgData name="InProTEd" userId="7e0dedf4-1993-45e0-93f4-3595ba7977c9" providerId="ADAL" clId="{4656F71F-D797-423A-A287-7145C9DAD711}" dt="2022-10-09T18:56:25.556" v="9418" actId="478"/>
          <ac:spMkLst>
            <pc:docMk/>
            <pc:sldMk cId="696756469" sldId="266"/>
            <ac:spMk id="203" creationId="{D73E7892-6B54-F4C0-B73D-30432D1D0C57}"/>
          </ac:spMkLst>
        </pc:spChg>
        <pc:spChg chg="add del mod">
          <ac:chgData name="InProTEd" userId="7e0dedf4-1993-45e0-93f4-3595ba7977c9" providerId="ADAL" clId="{4656F71F-D797-423A-A287-7145C9DAD711}" dt="2022-10-09T19:28:27.009" v="10178" actId="478"/>
          <ac:spMkLst>
            <pc:docMk/>
            <pc:sldMk cId="696756469" sldId="266"/>
            <ac:spMk id="205" creationId="{43828784-09F7-A40B-E107-CE92877BBB19}"/>
          </ac:spMkLst>
        </pc:spChg>
        <pc:spChg chg="add del mod">
          <ac:chgData name="InProTEd" userId="7e0dedf4-1993-45e0-93f4-3595ba7977c9" providerId="ADAL" clId="{4656F71F-D797-423A-A287-7145C9DAD711}" dt="2022-10-09T19:28:27.009" v="10178" actId="478"/>
          <ac:spMkLst>
            <pc:docMk/>
            <pc:sldMk cId="696756469" sldId="266"/>
            <ac:spMk id="206" creationId="{DBFA0CFB-B3FC-6B5F-62C6-3B5459537E2B}"/>
          </ac:spMkLst>
        </pc:spChg>
        <pc:spChg chg="add mod">
          <ac:chgData name="InProTEd" userId="7e0dedf4-1993-45e0-93f4-3595ba7977c9" providerId="ADAL" clId="{4656F71F-D797-423A-A287-7145C9DAD711}" dt="2022-10-09T19:29:51.281" v="10230" actId="1035"/>
          <ac:spMkLst>
            <pc:docMk/>
            <pc:sldMk cId="696756469" sldId="266"/>
            <ac:spMk id="209" creationId="{1C0D915C-D098-7D18-7E27-00AF6E79B647}"/>
          </ac:spMkLst>
        </pc:spChg>
        <pc:spChg chg="del">
          <ac:chgData name="InProTEd" userId="7e0dedf4-1993-45e0-93f4-3595ba7977c9" providerId="ADAL" clId="{4656F71F-D797-423A-A287-7145C9DAD711}" dt="2022-10-09T18:56:25.556" v="9418" actId="478"/>
          <ac:spMkLst>
            <pc:docMk/>
            <pc:sldMk cId="696756469" sldId="266"/>
            <ac:spMk id="210" creationId="{8CE006E3-5449-9881-0939-389B3EDB9FB4}"/>
          </ac:spMkLst>
        </pc:spChg>
        <pc:spChg chg="del">
          <ac:chgData name="InProTEd" userId="7e0dedf4-1993-45e0-93f4-3595ba7977c9" providerId="ADAL" clId="{4656F71F-D797-423A-A287-7145C9DAD711}" dt="2022-10-09T18:56:25.556" v="9418" actId="478"/>
          <ac:spMkLst>
            <pc:docMk/>
            <pc:sldMk cId="696756469" sldId="266"/>
            <ac:spMk id="211" creationId="{4571D810-B0A8-D954-433D-6055E3C59037}"/>
          </ac:spMkLst>
        </pc:spChg>
        <pc:spChg chg="add mod">
          <ac:chgData name="InProTEd" userId="7e0dedf4-1993-45e0-93f4-3595ba7977c9" providerId="ADAL" clId="{4656F71F-D797-423A-A287-7145C9DAD711}" dt="2022-10-09T19:29:51.281" v="10230" actId="1035"/>
          <ac:spMkLst>
            <pc:docMk/>
            <pc:sldMk cId="696756469" sldId="266"/>
            <ac:spMk id="212" creationId="{B4821851-9E41-A8F8-B575-A49AB8E0DDE5}"/>
          </ac:spMkLst>
        </pc:spChg>
        <pc:spChg chg="add mod">
          <ac:chgData name="InProTEd" userId="7e0dedf4-1993-45e0-93f4-3595ba7977c9" providerId="ADAL" clId="{4656F71F-D797-423A-A287-7145C9DAD711}" dt="2022-10-09T19:29:51.281" v="10230" actId="1035"/>
          <ac:spMkLst>
            <pc:docMk/>
            <pc:sldMk cId="696756469" sldId="266"/>
            <ac:spMk id="213" creationId="{C167BBAB-2A2C-A883-DBC0-70E26ECB069A}"/>
          </ac:spMkLst>
        </pc:spChg>
        <pc:spChg chg="del">
          <ac:chgData name="InProTEd" userId="7e0dedf4-1993-45e0-93f4-3595ba7977c9" providerId="ADAL" clId="{4656F71F-D797-423A-A287-7145C9DAD711}" dt="2022-10-09T18:56:25.556" v="9418" actId="478"/>
          <ac:spMkLst>
            <pc:docMk/>
            <pc:sldMk cId="696756469" sldId="266"/>
            <ac:spMk id="214" creationId="{198860DE-3C45-7BE0-A3D6-78E8126D28D9}"/>
          </ac:spMkLst>
        </pc:spChg>
        <pc:spChg chg="del">
          <ac:chgData name="InProTEd" userId="7e0dedf4-1993-45e0-93f4-3595ba7977c9" providerId="ADAL" clId="{4656F71F-D797-423A-A287-7145C9DAD711}" dt="2022-10-09T18:56:25.556" v="9418" actId="478"/>
          <ac:spMkLst>
            <pc:docMk/>
            <pc:sldMk cId="696756469" sldId="266"/>
            <ac:spMk id="215" creationId="{CD8605BD-DC2C-CBDE-60B4-52A03EBBCF87}"/>
          </ac:spMkLst>
        </pc:spChg>
        <pc:spChg chg="del">
          <ac:chgData name="InProTEd" userId="7e0dedf4-1993-45e0-93f4-3595ba7977c9" providerId="ADAL" clId="{4656F71F-D797-423A-A287-7145C9DAD711}" dt="2022-10-09T18:56:25.556" v="9418" actId="478"/>
          <ac:spMkLst>
            <pc:docMk/>
            <pc:sldMk cId="696756469" sldId="266"/>
            <ac:spMk id="216" creationId="{03650BDC-6096-E4B4-44D6-7B3FC2DE5730}"/>
          </ac:spMkLst>
        </pc:spChg>
        <pc:spChg chg="del">
          <ac:chgData name="InProTEd" userId="7e0dedf4-1993-45e0-93f4-3595ba7977c9" providerId="ADAL" clId="{4656F71F-D797-423A-A287-7145C9DAD711}" dt="2022-10-09T18:56:25.556" v="9418" actId="478"/>
          <ac:spMkLst>
            <pc:docMk/>
            <pc:sldMk cId="696756469" sldId="266"/>
            <ac:spMk id="217" creationId="{7CDB29CE-B41D-F02C-A6F7-80F869E1A49D}"/>
          </ac:spMkLst>
        </pc:spChg>
        <pc:spChg chg="del">
          <ac:chgData name="InProTEd" userId="7e0dedf4-1993-45e0-93f4-3595ba7977c9" providerId="ADAL" clId="{4656F71F-D797-423A-A287-7145C9DAD711}" dt="2022-10-09T18:56:25.556" v="9418" actId="478"/>
          <ac:spMkLst>
            <pc:docMk/>
            <pc:sldMk cId="696756469" sldId="266"/>
            <ac:spMk id="218" creationId="{9DB530F0-2E66-7FD5-4B10-D3ADB682814C}"/>
          </ac:spMkLst>
        </pc:spChg>
        <pc:spChg chg="del">
          <ac:chgData name="InProTEd" userId="7e0dedf4-1993-45e0-93f4-3595ba7977c9" providerId="ADAL" clId="{4656F71F-D797-423A-A287-7145C9DAD711}" dt="2022-10-09T18:56:25.556" v="9418" actId="478"/>
          <ac:spMkLst>
            <pc:docMk/>
            <pc:sldMk cId="696756469" sldId="266"/>
            <ac:spMk id="219" creationId="{E121132E-D104-2667-C079-36779E36CE0F}"/>
          </ac:spMkLst>
        </pc:spChg>
        <pc:spChg chg="del">
          <ac:chgData name="InProTEd" userId="7e0dedf4-1993-45e0-93f4-3595ba7977c9" providerId="ADAL" clId="{4656F71F-D797-423A-A287-7145C9DAD711}" dt="2022-10-09T18:56:25.556" v="9418" actId="478"/>
          <ac:spMkLst>
            <pc:docMk/>
            <pc:sldMk cId="696756469" sldId="266"/>
            <ac:spMk id="220" creationId="{ED1E77E7-4608-CB92-0C1C-0B2A4A1F2AA0}"/>
          </ac:spMkLst>
        </pc:spChg>
        <pc:spChg chg="del">
          <ac:chgData name="InProTEd" userId="7e0dedf4-1993-45e0-93f4-3595ba7977c9" providerId="ADAL" clId="{4656F71F-D797-423A-A287-7145C9DAD711}" dt="2022-10-09T18:56:25.556" v="9418" actId="478"/>
          <ac:spMkLst>
            <pc:docMk/>
            <pc:sldMk cId="696756469" sldId="266"/>
            <ac:spMk id="221" creationId="{95C127CD-9C27-1178-57BF-BF4400D45403}"/>
          </ac:spMkLst>
        </pc:spChg>
        <pc:spChg chg="del">
          <ac:chgData name="InProTEd" userId="7e0dedf4-1993-45e0-93f4-3595ba7977c9" providerId="ADAL" clId="{4656F71F-D797-423A-A287-7145C9DAD711}" dt="2022-10-09T18:56:25.556" v="9418" actId="478"/>
          <ac:spMkLst>
            <pc:docMk/>
            <pc:sldMk cId="696756469" sldId="266"/>
            <ac:spMk id="222" creationId="{349016B1-664A-152A-3AB7-587B7482FBE0}"/>
          </ac:spMkLst>
        </pc:spChg>
        <pc:spChg chg="del">
          <ac:chgData name="InProTEd" userId="7e0dedf4-1993-45e0-93f4-3595ba7977c9" providerId="ADAL" clId="{4656F71F-D797-423A-A287-7145C9DAD711}" dt="2022-10-09T18:56:25.556" v="9418" actId="478"/>
          <ac:spMkLst>
            <pc:docMk/>
            <pc:sldMk cId="696756469" sldId="266"/>
            <ac:spMk id="223" creationId="{CAF3B802-D175-8163-A3CF-3BC0EE8534DD}"/>
          </ac:spMkLst>
        </pc:spChg>
        <pc:spChg chg="add mod">
          <ac:chgData name="InProTEd" userId="7e0dedf4-1993-45e0-93f4-3595ba7977c9" providerId="ADAL" clId="{4656F71F-D797-423A-A287-7145C9DAD711}" dt="2022-10-09T19:29:51.281" v="10230" actId="1035"/>
          <ac:spMkLst>
            <pc:docMk/>
            <pc:sldMk cId="696756469" sldId="266"/>
            <ac:spMk id="225" creationId="{2E5D262B-8535-11DA-86C9-7DC96555F821}"/>
          </ac:spMkLst>
        </pc:spChg>
        <pc:spChg chg="add mod">
          <ac:chgData name="InProTEd" userId="7e0dedf4-1993-45e0-93f4-3595ba7977c9" providerId="ADAL" clId="{4656F71F-D797-423A-A287-7145C9DAD711}" dt="2022-10-09T19:29:51.281" v="10230" actId="1035"/>
          <ac:spMkLst>
            <pc:docMk/>
            <pc:sldMk cId="696756469" sldId="266"/>
            <ac:spMk id="226" creationId="{0AE21C0E-6E5F-B044-6CCE-33B888750D2F}"/>
          </ac:spMkLst>
        </pc:spChg>
        <pc:spChg chg="add mod">
          <ac:chgData name="InProTEd" userId="7e0dedf4-1993-45e0-93f4-3595ba7977c9" providerId="ADAL" clId="{4656F71F-D797-423A-A287-7145C9DAD711}" dt="2022-10-09T19:29:51.281" v="10230" actId="1035"/>
          <ac:spMkLst>
            <pc:docMk/>
            <pc:sldMk cId="696756469" sldId="266"/>
            <ac:spMk id="227" creationId="{549BB1A5-28DF-2D43-FF75-4F6E3412D77B}"/>
          </ac:spMkLst>
        </pc:spChg>
        <pc:spChg chg="add mod">
          <ac:chgData name="InProTEd" userId="7e0dedf4-1993-45e0-93f4-3595ba7977c9" providerId="ADAL" clId="{4656F71F-D797-423A-A287-7145C9DAD711}" dt="2022-10-09T19:29:51.281" v="10230" actId="1035"/>
          <ac:spMkLst>
            <pc:docMk/>
            <pc:sldMk cId="696756469" sldId="266"/>
            <ac:spMk id="228" creationId="{C74DDC4B-3861-2D16-4697-0E39B073D636}"/>
          </ac:spMkLst>
        </pc:spChg>
        <pc:spChg chg="add del mod">
          <ac:chgData name="InProTEd" userId="7e0dedf4-1993-45e0-93f4-3595ba7977c9" providerId="ADAL" clId="{4656F71F-D797-423A-A287-7145C9DAD711}" dt="2022-10-09T19:28:27.009" v="10178" actId="478"/>
          <ac:spMkLst>
            <pc:docMk/>
            <pc:sldMk cId="696756469" sldId="266"/>
            <ac:spMk id="229" creationId="{18AB83F9-E7D3-C47E-81D2-7605A428630A}"/>
          </ac:spMkLst>
        </pc:spChg>
        <pc:spChg chg="add del mod">
          <ac:chgData name="InProTEd" userId="7e0dedf4-1993-45e0-93f4-3595ba7977c9" providerId="ADAL" clId="{4656F71F-D797-423A-A287-7145C9DAD711}" dt="2022-10-09T19:30:11.060" v="10233" actId="478"/>
          <ac:spMkLst>
            <pc:docMk/>
            <pc:sldMk cId="696756469" sldId="266"/>
            <ac:spMk id="234" creationId="{466C757A-ED53-DE1D-2A33-94FF3D474374}"/>
          </ac:spMkLst>
        </pc:spChg>
        <pc:spChg chg="add del mod">
          <ac:chgData name="InProTEd" userId="7e0dedf4-1993-45e0-93f4-3595ba7977c9" providerId="ADAL" clId="{4656F71F-D797-423A-A287-7145C9DAD711}" dt="2022-10-09T19:30:11.060" v="10233" actId="478"/>
          <ac:spMkLst>
            <pc:docMk/>
            <pc:sldMk cId="696756469" sldId="266"/>
            <ac:spMk id="235" creationId="{530C3AEB-807A-C08E-D3FA-23FCA3BDDB78}"/>
          </ac:spMkLst>
        </pc:spChg>
        <pc:spChg chg="add del mod">
          <ac:chgData name="InProTEd" userId="7e0dedf4-1993-45e0-93f4-3595ba7977c9" providerId="ADAL" clId="{4656F71F-D797-423A-A287-7145C9DAD711}" dt="2022-10-09T19:30:11.060" v="10233" actId="478"/>
          <ac:spMkLst>
            <pc:docMk/>
            <pc:sldMk cId="696756469" sldId="266"/>
            <ac:spMk id="236" creationId="{2911BDF6-847E-3CD6-B262-8F367C9111B6}"/>
          </ac:spMkLst>
        </pc:spChg>
        <pc:spChg chg="add del mod">
          <ac:chgData name="InProTEd" userId="7e0dedf4-1993-45e0-93f4-3595ba7977c9" providerId="ADAL" clId="{4656F71F-D797-423A-A287-7145C9DAD711}" dt="2022-10-09T19:30:11.060" v="10233" actId="478"/>
          <ac:spMkLst>
            <pc:docMk/>
            <pc:sldMk cId="696756469" sldId="266"/>
            <ac:spMk id="237" creationId="{A35D556C-00F8-570B-435E-A116EEE906F4}"/>
          </ac:spMkLst>
        </pc:spChg>
        <pc:spChg chg="add del mod">
          <ac:chgData name="InProTEd" userId="7e0dedf4-1993-45e0-93f4-3595ba7977c9" providerId="ADAL" clId="{4656F71F-D797-423A-A287-7145C9DAD711}" dt="2022-10-09T19:30:11.060" v="10233" actId="478"/>
          <ac:spMkLst>
            <pc:docMk/>
            <pc:sldMk cId="696756469" sldId="266"/>
            <ac:spMk id="238" creationId="{1090A024-938D-F38D-BF28-4EF3CF6FD2BD}"/>
          </ac:spMkLst>
        </pc:spChg>
        <pc:spChg chg="add mod">
          <ac:chgData name="InProTEd" userId="7e0dedf4-1993-45e0-93f4-3595ba7977c9" providerId="ADAL" clId="{4656F71F-D797-423A-A287-7145C9DAD711}" dt="2022-10-09T19:30:59.237" v="10245" actId="1037"/>
          <ac:spMkLst>
            <pc:docMk/>
            <pc:sldMk cId="696756469" sldId="266"/>
            <ac:spMk id="239" creationId="{07385A47-7CCB-0468-B6D4-DDE92D6BA8F5}"/>
          </ac:spMkLst>
        </pc:spChg>
        <pc:spChg chg="add mod">
          <ac:chgData name="InProTEd" userId="7e0dedf4-1993-45e0-93f4-3595ba7977c9" providerId="ADAL" clId="{4656F71F-D797-423A-A287-7145C9DAD711}" dt="2022-10-09T19:30:59.237" v="10245" actId="1037"/>
          <ac:spMkLst>
            <pc:docMk/>
            <pc:sldMk cId="696756469" sldId="266"/>
            <ac:spMk id="240" creationId="{EA5F72B7-AE55-3897-A356-9E7E330A2239}"/>
          </ac:spMkLst>
        </pc:spChg>
        <pc:spChg chg="add mod">
          <ac:chgData name="InProTEd" userId="7e0dedf4-1993-45e0-93f4-3595ba7977c9" providerId="ADAL" clId="{4656F71F-D797-423A-A287-7145C9DAD711}" dt="2022-10-09T19:30:59.237" v="10245" actId="1037"/>
          <ac:spMkLst>
            <pc:docMk/>
            <pc:sldMk cId="696756469" sldId="266"/>
            <ac:spMk id="241" creationId="{79DFCAA9-38AA-2D6C-ED78-695B82A9BE33}"/>
          </ac:spMkLst>
        </pc:spChg>
        <pc:spChg chg="add mod">
          <ac:chgData name="InProTEd" userId="7e0dedf4-1993-45e0-93f4-3595ba7977c9" providerId="ADAL" clId="{4656F71F-D797-423A-A287-7145C9DAD711}" dt="2022-10-09T19:30:59.237" v="10245" actId="1037"/>
          <ac:spMkLst>
            <pc:docMk/>
            <pc:sldMk cId="696756469" sldId="266"/>
            <ac:spMk id="242" creationId="{F7123AEA-8F92-07D5-8234-9034FA7E61D5}"/>
          </ac:spMkLst>
        </pc:spChg>
        <pc:spChg chg="add mod">
          <ac:chgData name="InProTEd" userId="7e0dedf4-1993-45e0-93f4-3595ba7977c9" providerId="ADAL" clId="{4656F71F-D797-423A-A287-7145C9DAD711}" dt="2022-10-09T19:30:59.237" v="10245" actId="1037"/>
          <ac:spMkLst>
            <pc:docMk/>
            <pc:sldMk cId="696756469" sldId="266"/>
            <ac:spMk id="243" creationId="{C6993242-8D48-FF47-9F73-6CB4EEC404C7}"/>
          </ac:spMkLst>
        </pc:spChg>
        <pc:spChg chg="add mod">
          <ac:chgData name="InProTEd" userId="7e0dedf4-1993-45e0-93f4-3595ba7977c9" providerId="ADAL" clId="{4656F71F-D797-423A-A287-7145C9DAD711}" dt="2022-10-09T19:30:59.237" v="10245" actId="1037"/>
          <ac:spMkLst>
            <pc:docMk/>
            <pc:sldMk cId="696756469" sldId="266"/>
            <ac:spMk id="244" creationId="{1DD739B8-DD82-AE1B-351E-4CBFABDE1457}"/>
          </ac:spMkLst>
        </pc:spChg>
        <pc:spChg chg="add mod">
          <ac:chgData name="InProTEd" userId="7e0dedf4-1993-45e0-93f4-3595ba7977c9" providerId="ADAL" clId="{4656F71F-D797-423A-A287-7145C9DAD711}" dt="2022-10-09T19:32:42.629" v="10303" actId="1036"/>
          <ac:spMkLst>
            <pc:docMk/>
            <pc:sldMk cId="696756469" sldId="266"/>
            <ac:spMk id="245" creationId="{137584BA-5BD7-A928-01EF-CC66670D4465}"/>
          </ac:spMkLst>
        </pc:spChg>
        <pc:spChg chg="add mod">
          <ac:chgData name="InProTEd" userId="7e0dedf4-1993-45e0-93f4-3595ba7977c9" providerId="ADAL" clId="{4656F71F-D797-423A-A287-7145C9DAD711}" dt="2022-10-09T19:32:49.163" v="10312" actId="20577"/>
          <ac:spMkLst>
            <pc:docMk/>
            <pc:sldMk cId="696756469" sldId="266"/>
            <ac:spMk id="246" creationId="{922F2335-8B83-DCEC-B489-00D2A9ED9CFF}"/>
          </ac:spMkLst>
        </pc:spChg>
        <pc:spChg chg="add mod">
          <ac:chgData name="InProTEd" userId="7e0dedf4-1993-45e0-93f4-3595ba7977c9" providerId="ADAL" clId="{4656F71F-D797-423A-A287-7145C9DAD711}" dt="2022-10-09T19:32:42.629" v="10303" actId="1036"/>
          <ac:spMkLst>
            <pc:docMk/>
            <pc:sldMk cId="696756469" sldId="266"/>
            <ac:spMk id="247" creationId="{892AA3B2-17EF-903F-2160-ECFE3B2D3A9E}"/>
          </ac:spMkLst>
        </pc:spChg>
        <pc:spChg chg="add del mod">
          <ac:chgData name="InProTEd" userId="7e0dedf4-1993-45e0-93f4-3595ba7977c9" providerId="ADAL" clId="{4656F71F-D797-423A-A287-7145C9DAD711}" dt="2022-10-09T19:31:35.962" v="10248" actId="478"/>
          <ac:spMkLst>
            <pc:docMk/>
            <pc:sldMk cId="696756469" sldId="266"/>
            <ac:spMk id="248" creationId="{5F0D2C9C-BABB-BED1-4B88-8D9F1ED4517D}"/>
          </ac:spMkLst>
        </pc:spChg>
        <pc:spChg chg="add mod">
          <ac:chgData name="InProTEd" userId="7e0dedf4-1993-45e0-93f4-3595ba7977c9" providerId="ADAL" clId="{4656F71F-D797-423A-A287-7145C9DAD711}" dt="2022-10-09T19:32:42.629" v="10303" actId="1036"/>
          <ac:spMkLst>
            <pc:docMk/>
            <pc:sldMk cId="696756469" sldId="266"/>
            <ac:spMk id="249" creationId="{37FEAEA5-D956-C967-8A23-C2980D8E1B7D}"/>
          </ac:spMkLst>
        </pc:spChg>
        <pc:spChg chg="add mod">
          <ac:chgData name="InProTEd" userId="7e0dedf4-1993-45e0-93f4-3595ba7977c9" providerId="ADAL" clId="{4656F71F-D797-423A-A287-7145C9DAD711}" dt="2022-10-09T19:32:55.607" v="10313" actId="571"/>
          <ac:spMkLst>
            <pc:docMk/>
            <pc:sldMk cId="696756469" sldId="266"/>
            <ac:spMk id="250" creationId="{09107279-CB34-561E-C90F-28B2FF13D855}"/>
          </ac:spMkLst>
        </pc:spChg>
        <pc:spChg chg="add mod">
          <ac:chgData name="InProTEd" userId="7e0dedf4-1993-45e0-93f4-3595ba7977c9" providerId="ADAL" clId="{4656F71F-D797-423A-A287-7145C9DAD711}" dt="2022-10-09T19:32:55.607" v="10313" actId="571"/>
          <ac:spMkLst>
            <pc:docMk/>
            <pc:sldMk cId="696756469" sldId="266"/>
            <ac:spMk id="251" creationId="{1F1F5D6C-7F90-B85F-3D3B-06C8CB2F72C5}"/>
          </ac:spMkLst>
        </pc:spChg>
        <pc:spChg chg="add mod">
          <ac:chgData name="InProTEd" userId="7e0dedf4-1993-45e0-93f4-3595ba7977c9" providerId="ADAL" clId="{4656F71F-D797-423A-A287-7145C9DAD711}" dt="2022-10-09T19:33:00.171" v="10315" actId="20577"/>
          <ac:spMkLst>
            <pc:docMk/>
            <pc:sldMk cId="696756469" sldId="266"/>
            <ac:spMk id="252" creationId="{A2AE5206-6F14-7A72-AD1F-1E2D5E9A3E0D}"/>
          </ac:spMkLst>
        </pc:spChg>
        <pc:spChg chg="add del mod">
          <ac:chgData name="InProTEd" userId="7e0dedf4-1993-45e0-93f4-3595ba7977c9" providerId="ADAL" clId="{4656F71F-D797-423A-A287-7145C9DAD711}" dt="2022-10-09T19:38:23.226" v="10410" actId="478"/>
          <ac:spMkLst>
            <pc:docMk/>
            <pc:sldMk cId="696756469" sldId="266"/>
            <ac:spMk id="253" creationId="{4C188482-714D-CD07-C9A5-1A5283F71587}"/>
          </ac:spMkLst>
        </pc:spChg>
        <pc:spChg chg="add mod">
          <ac:chgData name="InProTEd" userId="7e0dedf4-1993-45e0-93f4-3595ba7977c9" providerId="ADAL" clId="{4656F71F-D797-423A-A287-7145C9DAD711}" dt="2022-10-09T19:33:14.639" v="10316" actId="571"/>
          <ac:spMkLst>
            <pc:docMk/>
            <pc:sldMk cId="696756469" sldId="266"/>
            <ac:spMk id="254" creationId="{4923709C-0AA7-5FD0-754E-4F6F4EB056AB}"/>
          </ac:spMkLst>
        </pc:spChg>
        <pc:spChg chg="add mod">
          <ac:chgData name="InProTEd" userId="7e0dedf4-1993-45e0-93f4-3595ba7977c9" providerId="ADAL" clId="{4656F71F-D797-423A-A287-7145C9DAD711}" dt="2022-10-09T19:33:14.639" v="10316" actId="571"/>
          <ac:spMkLst>
            <pc:docMk/>
            <pc:sldMk cId="696756469" sldId="266"/>
            <ac:spMk id="255" creationId="{1632DC76-726C-34EF-D360-E1F9446EC3D3}"/>
          </ac:spMkLst>
        </pc:spChg>
        <pc:spChg chg="add mod">
          <ac:chgData name="InProTEd" userId="7e0dedf4-1993-45e0-93f4-3595ba7977c9" providerId="ADAL" clId="{4656F71F-D797-423A-A287-7145C9DAD711}" dt="2022-10-09T19:33:22.778" v="10322" actId="20577"/>
          <ac:spMkLst>
            <pc:docMk/>
            <pc:sldMk cId="696756469" sldId="266"/>
            <ac:spMk id="256" creationId="{0B1656C5-8168-D264-D3FB-83FE7E8644D8}"/>
          </ac:spMkLst>
        </pc:spChg>
        <pc:spChg chg="add del mod">
          <ac:chgData name="InProTEd" userId="7e0dedf4-1993-45e0-93f4-3595ba7977c9" providerId="ADAL" clId="{4656F71F-D797-423A-A287-7145C9DAD711}" dt="2022-10-09T19:34:34.641" v="10331" actId="478"/>
          <ac:spMkLst>
            <pc:docMk/>
            <pc:sldMk cId="696756469" sldId="266"/>
            <ac:spMk id="257" creationId="{FE677862-70EE-9A2D-1BE4-F30870B20E57}"/>
          </ac:spMkLst>
        </pc:spChg>
        <pc:spChg chg="add mod">
          <ac:chgData name="InProTEd" userId="7e0dedf4-1993-45e0-93f4-3595ba7977c9" providerId="ADAL" clId="{4656F71F-D797-423A-A287-7145C9DAD711}" dt="2022-10-09T19:34:22.060" v="10329" actId="571"/>
          <ac:spMkLst>
            <pc:docMk/>
            <pc:sldMk cId="696756469" sldId="266"/>
            <ac:spMk id="264" creationId="{6AB18895-3017-6A7C-0ADB-9125A0CA17BB}"/>
          </ac:spMkLst>
        </pc:spChg>
        <pc:spChg chg="add mod">
          <ac:chgData name="InProTEd" userId="7e0dedf4-1993-45e0-93f4-3595ba7977c9" providerId="ADAL" clId="{4656F71F-D797-423A-A287-7145C9DAD711}" dt="2022-10-09T19:36:14.181" v="10349" actId="571"/>
          <ac:spMkLst>
            <pc:docMk/>
            <pc:sldMk cId="696756469" sldId="266"/>
            <ac:spMk id="275" creationId="{C630BC64-4C25-889F-2030-2019CE2ABB27}"/>
          </ac:spMkLst>
        </pc:spChg>
        <pc:spChg chg="add mod">
          <ac:chgData name="InProTEd" userId="7e0dedf4-1993-45e0-93f4-3595ba7977c9" providerId="ADAL" clId="{4656F71F-D797-423A-A287-7145C9DAD711}" dt="2022-10-09T19:36:14.181" v="10349" actId="571"/>
          <ac:spMkLst>
            <pc:docMk/>
            <pc:sldMk cId="696756469" sldId="266"/>
            <ac:spMk id="276" creationId="{940BE62E-A3A5-57AF-64A5-6AE59C154984}"/>
          </ac:spMkLst>
        </pc:spChg>
        <pc:spChg chg="add del mod">
          <ac:chgData name="InProTEd" userId="7e0dedf4-1993-45e0-93f4-3595ba7977c9" providerId="ADAL" clId="{4656F71F-D797-423A-A287-7145C9DAD711}" dt="2022-10-09T19:38:08.976" v="10409" actId="478"/>
          <ac:spMkLst>
            <pc:docMk/>
            <pc:sldMk cId="696756469" sldId="266"/>
            <ac:spMk id="277" creationId="{FF654CB2-3D12-AEBD-9DC0-623EE3A09769}"/>
          </ac:spMkLst>
        </pc:spChg>
        <pc:spChg chg="add mod">
          <ac:chgData name="InProTEd" userId="7e0dedf4-1993-45e0-93f4-3595ba7977c9" providerId="ADAL" clId="{4656F71F-D797-423A-A287-7145C9DAD711}" dt="2022-10-09T19:37:34.132" v="10369" actId="571"/>
          <ac:spMkLst>
            <pc:docMk/>
            <pc:sldMk cId="696756469" sldId="266"/>
            <ac:spMk id="282" creationId="{0D6DA216-E121-1AEC-9DC0-806D35F87613}"/>
          </ac:spMkLst>
        </pc:spChg>
        <pc:spChg chg="add mod">
          <ac:chgData name="InProTEd" userId="7e0dedf4-1993-45e0-93f4-3595ba7977c9" providerId="ADAL" clId="{4656F71F-D797-423A-A287-7145C9DAD711}" dt="2022-10-09T19:37:34.132" v="10369" actId="571"/>
          <ac:spMkLst>
            <pc:docMk/>
            <pc:sldMk cId="696756469" sldId="266"/>
            <ac:spMk id="283" creationId="{1EC617D0-1537-EF1F-3778-87A712CF716C}"/>
          </ac:spMkLst>
        </pc:spChg>
        <pc:spChg chg="add del mod">
          <ac:chgData name="InProTEd" userId="7e0dedf4-1993-45e0-93f4-3595ba7977c9" providerId="ADAL" clId="{4656F71F-D797-423A-A287-7145C9DAD711}" dt="2022-10-09T19:38:04.107" v="10408" actId="478"/>
          <ac:spMkLst>
            <pc:docMk/>
            <pc:sldMk cId="696756469" sldId="266"/>
            <ac:spMk id="285" creationId="{28E92459-E9E2-6D83-6F9E-268FF1EE88FA}"/>
          </ac:spMkLst>
        </pc:spChg>
        <pc:spChg chg="add mod ord">
          <ac:chgData name="InProTEd" userId="7e0dedf4-1993-45e0-93f4-3595ba7977c9" providerId="ADAL" clId="{4656F71F-D797-423A-A287-7145C9DAD711}" dt="2022-10-10T18:37:22.757" v="13709" actId="20577"/>
          <ac:spMkLst>
            <pc:docMk/>
            <pc:sldMk cId="696756469" sldId="266"/>
            <ac:spMk id="294" creationId="{F8ED3633-BF0A-EE0E-A25C-CC12375E7419}"/>
          </ac:spMkLst>
        </pc:spChg>
        <pc:spChg chg="add mod ord">
          <ac:chgData name="InProTEd" userId="7e0dedf4-1993-45e0-93f4-3595ba7977c9" providerId="ADAL" clId="{4656F71F-D797-423A-A287-7145C9DAD711}" dt="2022-10-10T18:39:05.227" v="13761" actId="20577"/>
          <ac:spMkLst>
            <pc:docMk/>
            <pc:sldMk cId="696756469" sldId="266"/>
            <ac:spMk id="295" creationId="{6768AE4F-8365-FF33-2C21-83FA8A9AB3A3}"/>
          </ac:spMkLst>
        </pc:spChg>
        <pc:picChg chg="add mod">
          <ac:chgData name="InProTEd" userId="7e0dedf4-1993-45e0-93f4-3595ba7977c9" providerId="ADAL" clId="{4656F71F-D797-423A-A287-7145C9DAD711}" dt="2022-10-09T19:41:05.076" v="10426" actId="1076"/>
          <ac:picMkLst>
            <pc:docMk/>
            <pc:sldMk cId="696756469" sldId="266"/>
            <ac:picMk id="293" creationId="{11F49D60-4A42-9BF6-C673-8F2F7437241E}"/>
          </ac:picMkLst>
        </pc:picChg>
        <pc:cxnChg chg="add mod">
          <ac:chgData name="InProTEd" userId="7e0dedf4-1993-45e0-93f4-3595ba7977c9" providerId="ADAL" clId="{4656F71F-D797-423A-A287-7145C9DAD711}" dt="2022-10-09T19:25:49.167" v="10148" actId="1036"/>
          <ac:cxnSpMkLst>
            <pc:docMk/>
            <pc:sldMk cId="696756469" sldId="266"/>
            <ac:cxnSpMk id="22" creationId="{C2FB2B4A-E845-FB03-7ADF-7BCCDEA5BFA3}"/>
          </ac:cxnSpMkLst>
        </pc:cxnChg>
        <pc:cxnChg chg="add mod">
          <ac:chgData name="InProTEd" userId="7e0dedf4-1993-45e0-93f4-3595ba7977c9" providerId="ADAL" clId="{4656F71F-D797-423A-A287-7145C9DAD711}" dt="2022-10-09T19:17:01.897" v="9890" actId="1076"/>
          <ac:cxnSpMkLst>
            <pc:docMk/>
            <pc:sldMk cId="696756469" sldId="266"/>
            <ac:cxnSpMk id="30" creationId="{5053F881-2B0B-B6B1-DE7F-D3F4F79B5ED1}"/>
          </ac:cxnSpMkLst>
        </pc:cxnChg>
        <pc:cxnChg chg="add mod">
          <ac:chgData name="InProTEd" userId="7e0dedf4-1993-45e0-93f4-3595ba7977c9" providerId="ADAL" clId="{4656F71F-D797-423A-A287-7145C9DAD711}" dt="2022-10-09T19:17:01.897" v="9890" actId="1076"/>
          <ac:cxnSpMkLst>
            <pc:docMk/>
            <pc:sldMk cId="696756469" sldId="266"/>
            <ac:cxnSpMk id="32" creationId="{CC1D3E01-8EF7-71DA-BAA4-E5B8A7B99D95}"/>
          </ac:cxnSpMkLst>
        </pc:cxnChg>
        <pc:cxnChg chg="add del mod">
          <ac:chgData name="InProTEd" userId="7e0dedf4-1993-45e0-93f4-3595ba7977c9" providerId="ADAL" clId="{4656F71F-D797-423A-A287-7145C9DAD711}" dt="2022-10-09T19:17:10.345" v="9891" actId="478"/>
          <ac:cxnSpMkLst>
            <pc:docMk/>
            <pc:sldMk cId="696756469" sldId="266"/>
            <ac:cxnSpMk id="43" creationId="{19DB66C6-1DFF-B45A-660A-43D9A86F6F3A}"/>
          </ac:cxnSpMkLst>
        </pc:cxnChg>
        <pc:cxnChg chg="add mod">
          <ac:chgData name="InProTEd" userId="7e0dedf4-1993-45e0-93f4-3595ba7977c9" providerId="ADAL" clId="{4656F71F-D797-423A-A287-7145C9DAD711}" dt="2022-10-09T19:17:01.897" v="9890" actId="1076"/>
          <ac:cxnSpMkLst>
            <pc:docMk/>
            <pc:sldMk cId="696756469" sldId="266"/>
            <ac:cxnSpMk id="44" creationId="{FC29D66A-1122-FC3F-3052-0BA57AB23B05}"/>
          </ac:cxnSpMkLst>
        </pc:cxnChg>
        <pc:cxnChg chg="add mod">
          <ac:chgData name="InProTEd" userId="7e0dedf4-1993-45e0-93f4-3595ba7977c9" providerId="ADAL" clId="{4656F71F-D797-423A-A287-7145C9DAD711}" dt="2022-10-09T19:17:01.897" v="9890" actId="1076"/>
          <ac:cxnSpMkLst>
            <pc:docMk/>
            <pc:sldMk cId="696756469" sldId="266"/>
            <ac:cxnSpMk id="53" creationId="{8C6039EA-EB14-4B84-00A9-3FBFF17F8061}"/>
          </ac:cxnSpMkLst>
        </pc:cxnChg>
        <pc:cxnChg chg="add mod">
          <ac:chgData name="InProTEd" userId="7e0dedf4-1993-45e0-93f4-3595ba7977c9" providerId="ADAL" clId="{4656F71F-D797-423A-A287-7145C9DAD711}" dt="2022-10-09T19:17:01.897" v="9890" actId="1076"/>
          <ac:cxnSpMkLst>
            <pc:docMk/>
            <pc:sldMk cId="696756469" sldId="266"/>
            <ac:cxnSpMk id="54" creationId="{3E755C11-D029-D07F-C2CE-84953665F1F4}"/>
          </ac:cxnSpMkLst>
        </pc:cxnChg>
        <pc:cxnChg chg="del">
          <ac:chgData name="InProTEd" userId="7e0dedf4-1993-45e0-93f4-3595ba7977c9" providerId="ADAL" clId="{4656F71F-D797-423A-A287-7145C9DAD711}" dt="2022-10-09T18:56:25.556" v="9418" actId="478"/>
          <ac:cxnSpMkLst>
            <pc:docMk/>
            <pc:sldMk cId="696756469" sldId="266"/>
            <ac:cxnSpMk id="57" creationId="{C0BB31F6-8D2E-5B19-D0C9-02969861FAA6}"/>
          </ac:cxnSpMkLst>
        </pc:cxnChg>
        <pc:cxnChg chg="del">
          <ac:chgData name="InProTEd" userId="7e0dedf4-1993-45e0-93f4-3595ba7977c9" providerId="ADAL" clId="{4656F71F-D797-423A-A287-7145C9DAD711}" dt="2022-10-09T18:56:25.556" v="9418" actId="478"/>
          <ac:cxnSpMkLst>
            <pc:docMk/>
            <pc:sldMk cId="696756469" sldId="266"/>
            <ac:cxnSpMk id="58" creationId="{903B8E9E-A246-9968-D0A4-1B9F1C1EB682}"/>
          </ac:cxnSpMkLst>
        </pc:cxnChg>
        <pc:cxnChg chg="del">
          <ac:chgData name="InProTEd" userId="7e0dedf4-1993-45e0-93f4-3595ba7977c9" providerId="ADAL" clId="{4656F71F-D797-423A-A287-7145C9DAD711}" dt="2022-10-09T18:56:25.556" v="9418" actId="478"/>
          <ac:cxnSpMkLst>
            <pc:docMk/>
            <pc:sldMk cId="696756469" sldId="266"/>
            <ac:cxnSpMk id="59" creationId="{11C555B9-E432-F2D5-3D9D-9CBC37D1225D}"/>
          </ac:cxnSpMkLst>
        </pc:cxnChg>
        <pc:cxnChg chg="del">
          <ac:chgData name="InProTEd" userId="7e0dedf4-1993-45e0-93f4-3595ba7977c9" providerId="ADAL" clId="{4656F71F-D797-423A-A287-7145C9DAD711}" dt="2022-10-09T18:56:25.556" v="9418" actId="478"/>
          <ac:cxnSpMkLst>
            <pc:docMk/>
            <pc:sldMk cId="696756469" sldId="266"/>
            <ac:cxnSpMk id="60" creationId="{2E03835A-CE06-63E7-A696-6EFF4CBE273B}"/>
          </ac:cxnSpMkLst>
        </pc:cxnChg>
        <pc:cxnChg chg="add mod">
          <ac:chgData name="InProTEd" userId="7e0dedf4-1993-45e0-93f4-3595ba7977c9" providerId="ADAL" clId="{4656F71F-D797-423A-A287-7145C9DAD711}" dt="2022-10-09T19:17:01.897" v="9890" actId="1076"/>
          <ac:cxnSpMkLst>
            <pc:docMk/>
            <pc:sldMk cId="696756469" sldId="266"/>
            <ac:cxnSpMk id="64" creationId="{975E2BD6-953E-B383-CAA9-B91DD4819738}"/>
          </ac:cxnSpMkLst>
        </pc:cxnChg>
        <pc:cxnChg chg="add mod">
          <ac:chgData name="InProTEd" userId="7e0dedf4-1993-45e0-93f4-3595ba7977c9" providerId="ADAL" clId="{4656F71F-D797-423A-A287-7145C9DAD711}" dt="2022-10-09T19:17:01.897" v="9890" actId="1076"/>
          <ac:cxnSpMkLst>
            <pc:docMk/>
            <pc:sldMk cId="696756469" sldId="266"/>
            <ac:cxnSpMk id="65" creationId="{1215F2C3-DEA2-2846-96B4-104BB806C627}"/>
          </ac:cxnSpMkLst>
        </pc:cxnChg>
        <pc:cxnChg chg="add mod">
          <ac:chgData name="InProTEd" userId="7e0dedf4-1993-45e0-93f4-3595ba7977c9" providerId="ADAL" clId="{4656F71F-D797-423A-A287-7145C9DAD711}" dt="2022-10-09T19:17:01.897" v="9890" actId="1076"/>
          <ac:cxnSpMkLst>
            <pc:docMk/>
            <pc:sldMk cId="696756469" sldId="266"/>
            <ac:cxnSpMk id="70" creationId="{B6FF3010-6307-3300-1A09-A5F29F31F523}"/>
          </ac:cxnSpMkLst>
        </pc:cxnChg>
        <pc:cxnChg chg="add mod">
          <ac:chgData name="InProTEd" userId="7e0dedf4-1993-45e0-93f4-3595ba7977c9" providerId="ADAL" clId="{4656F71F-D797-423A-A287-7145C9DAD711}" dt="2022-10-09T19:17:01.897" v="9890" actId="1076"/>
          <ac:cxnSpMkLst>
            <pc:docMk/>
            <pc:sldMk cId="696756469" sldId="266"/>
            <ac:cxnSpMk id="71" creationId="{567ADC4E-E7D9-E917-EBD1-7C046EF5F3A3}"/>
          </ac:cxnSpMkLst>
        </pc:cxnChg>
        <pc:cxnChg chg="add del mod">
          <ac:chgData name="InProTEd" userId="7e0dedf4-1993-45e0-93f4-3595ba7977c9" providerId="ADAL" clId="{4656F71F-D797-423A-A287-7145C9DAD711}" dt="2022-10-09T19:16:16.776" v="9887" actId="478"/>
          <ac:cxnSpMkLst>
            <pc:docMk/>
            <pc:sldMk cId="696756469" sldId="266"/>
            <ac:cxnSpMk id="73" creationId="{DFFE08F4-2092-5173-D852-42A3B3117735}"/>
          </ac:cxnSpMkLst>
        </pc:cxnChg>
        <pc:cxnChg chg="add mod">
          <ac:chgData name="InProTEd" userId="7e0dedf4-1993-45e0-93f4-3595ba7977c9" providerId="ADAL" clId="{4656F71F-D797-423A-A287-7145C9DAD711}" dt="2022-10-09T19:17:01.897" v="9890" actId="1076"/>
          <ac:cxnSpMkLst>
            <pc:docMk/>
            <pc:sldMk cId="696756469" sldId="266"/>
            <ac:cxnSpMk id="77" creationId="{D084C121-324E-DB68-7DD3-7EF529BAE13F}"/>
          </ac:cxnSpMkLst>
        </pc:cxnChg>
        <pc:cxnChg chg="add mod">
          <ac:chgData name="InProTEd" userId="7e0dedf4-1993-45e0-93f4-3595ba7977c9" providerId="ADAL" clId="{4656F71F-D797-423A-A287-7145C9DAD711}" dt="2022-10-09T19:17:01.897" v="9890" actId="1076"/>
          <ac:cxnSpMkLst>
            <pc:docMk/>
            <pc:sldMk cId="696756469" sldId="266"/>
            <ac:cxnSpMk id="78" creationId="{81DE1177-608F-75F4-70C6-9914F7650AAD}"/>
          </ac:cxnSpMkLst>
        </pc:cxnChg>
        <pc:cxnChg chg="add mod">
          <ac:chgData name="InProTEd" userId="7e0dedf4-1993-45e0-93f4-3595ba7977c9" providerId="ADAL" clId="{4656F71F-D797-423A-A287-7145C9DAD711}" dt="2022-10-09T19:17:01.897" v="9890" actId="1076"/>
          <ac:cxnSpMkLst>
            <pc:docMk/>
            <pc:sldMk cId="696756469" sldId="266"/>
            <ac:cxnSpMk id="83" creationId="{D96B4E0D-684B-AB9F-CE3B-1C3E07F05DCE}"/>
          </ac:cxnSpMkLst>
        </pc:cxnChg>
        <pc:cxnChg chg="add mod">
          <ac:chgData name="InProTEd" userId="7e0dedf4-1993-45e0-93f4-3595ba7977c9" providerId="ADAL" clId="{4656F71F-D797-423A-A287-7145C9DAD711}" dt="2022-10-09T19:17:01.897" v="9890" actId="1076"/>
          <ac:cxnSpMkLst>
            <pc:docMk/>
            <pc:sldMk cId="696756469" sldId="266"/>
            <ac:cxnSpMk id="84" creationId="{0CC7ED52-C5FD-DF55-0CB6-9C70343BAE96}"/>
          </ac:cxnSpMkLst>
        </pc:cxnChg>
        <pc:cxnChg chg="add mod">
          <ac:chgData name="InProTEd" userId="7e0dedf4-1993-45e0-93f4-3595ba7977c9" providerId="ADAL" clId="{4656F71F-D797-423A-A287-7145C9DAD711}" dt="2022-10-09T19:17:01.897" v="9890" actId="1076"/>
          <ac:cxnSpMkLst>
            <pc:docMk/>
            <pc:sldMk cId="696756469" sldId="266"/>
            <ac:cxnSpMk id="89" creationId="{6969BC2F-4688-6F79-A237-316362B27AF7}"/>
          </ac:cxnSpMkLst>
        </pc:cxnChg>
        <pc:cxnChg chg="add del mod">
          <ac:chgData name="InProTEd" userId="7e0dedf4-1993-45e0-93f4-3595ba7977c9" providerId="ADAL" clId="{4656F71F-D797-423A-A287-7145C9DAD711}" dt="2022-10-09T19:17:59.970" v="9909" actId="478"/>
          <ac:cxnSpMkLst>
            <pc:docMk/>
            <pc:sldMk cId="696756469" sldId="266"/>
            <ac:cxnSpMk id="90" creationId="{6CAEBF38-9086-5490-4DDE-A0F8DAF5E999}"/>
          </ac:cxnSpMkLst>
        </pc:cxnChg>
        <pc:cxnChg chg="add mod">
          <ac:chgData name="InProTEd" userId="7e0dedf4-1993-45e0-93f4-3595ba7977c9" providerId="ADAL" clId="{4656F71F-D797-423A-A287-7145C9DAD711}" dt="2022-10-09T19:29:44.499" v="10210" actId="1035"/>
          <ac:cxnSpMkLst>
            <pc:docMk/>
            <pc:sldMk cId="696756469" sldId="266"/>
            <ac:cxnSpMk id="116" creationId="{25D0A744-04B7-963A-B539-5F52D8AA6A2F}"/>
          </ac:cxnSpMkLst>
        </pc:cxnChg>
        <pc:cxnChg chg="del">
          <ac:chgData name="InProTEd" userId="7e0dedf4-1993-45e0-93f4-3595ba7977c9" providerId="ADAL" clId="{4656F71F-D797-423A-A287-7145C9DAD711}" dt="2022-10-09T18:56:25.556" v="9418" actId="478"/>
          <ac:cxnSpMkLst>
            <pc:docMk/>
            <pc:sldMk cId="696756469" sldId="266"/>
            <ac:cxnSpMk id="118" creationId="{8A4AF361-D71A-3719-2E32-639BC194DFEE}"/>
          </ac:cxnSpMkLst>
        </pc:cxnChg>
        <pc:cxnChg chg="del">
          <ac:chgData name="InProTEd" userId="7e0dedf4-1993-45e0-93f4-3595ba7977c9" providerId="ADAL" clId="{4656F71F-D797-423A-A287-7145C9DAD711}" dt="2022-10-09T18:56:25.556" v="9418" actId="478"/>
          <ac:cxnSpMkLst>
            <pc:docMk/>
            <pc:sldMk cId="696756469" sldId="266"/>
            <ac:cxnSpMk id="120" creationId="{E7785C7F-3EAB-A057-6079-4E816AA2EE95}"/>
          </ac:cxnSpMkLst>
        </pc:cxnChg>
        <pc:cxnChg chg="del">
          <ac:chgData name="InProTEd" userId="7e0dedf4-1993-45e0-93f4-3595ba7977c9" providerId="ADAL" clId="{4656F71F-D797-423A-A287-7145C9DAD711}" dt="2022-10-09T18:56:25.556" v="9418" actId="478"/>
          <ac:cxnSpMkLst>
            <pc:docMk/>
            <pc:sldMk cId="696756469" sldId="266"/>
            <ac:cxnSpMk id="122" creationId="{AFA4932C-BAAE-6A88-3AE0-3621012B85D1}"/>
          </ac:cxnSpMkLst>
        </pc:cxnChg>
        <pc:cxnChg chg="add del mod">
          <ac:chgData name="InProTEd" userId="7e0dedf4-1993-45e0-93f4-3595ba7977c9" providerId="ADAL" clId="{4656F71F-D797-423A-A287-7145C9DAD711}" dt="2022-10-09T19:26:49.764" v="10159" actId="478"/>
          <ac:cxnSpMkLst>
            <pc:docMk/>
            <pc:sldMk cId="696756469" sldId="266"/>
            <ac:cxnSpMk id="124" creationId="{77D53653-C16E-5F07-F632-834D3F1C0127}"/>
          </ac:cxnSpMkLst>
        </pc:cxnChg>
        <pc:cxnChg chg="add del mod">
          <ac:chgData name="InProTEd" userId="7e0dedf4-1993-45e0-93f4-3595ba7977c9" providerId="ADAL" clId="{4656F71F-D797-423A-A287-7145C9DAD711}" dt="2022-10-09T19:26:49.764" v="10159" actId="478"/>
          <ac:cxnSpMkLst>
            <pc:docMk/>
            <pc:sldMk cId="696756469" sldId="266"/>
            <ac:cxnSpMk id="125" creationId="{53A3F150-E1B5-FCAB-38FB-0EE81D22456F}"/>
          </ac:cxnSpMkLst>
        </pc:cxnChg>
        <pc:cxnChg chg="add del mod">
          <ac:chgData name="InProTEd" userId="7e0dedf4-1993-45e0-93f4-3595ba7977c9" providerId="ADAL" clId="{4656F71F-D797-423A-A287-7145C9DAD711}" dt="2022-10-09T19:26:49.764" v="10159" actId="478"/>
          <ac:cxnSpMkLst>
            <pc:docMk/>
            <pc:sldMk cId="696756469" sldId="266"/>
            <ac:cxnSpMk id="130" creationId="{E82E3DAD-BCB6-11B0-DA12-053EE2C44FBB}"/>
          </ac:cxnSpMkLst>
        </pc:cxnChg>
        <pc:cxnChg chg="add del mod">
          <ac:chgData name="InProTEd" userId="7e0dedf4-1993-45e0-93f4-3595ba7977c9" providerId="ADAL" clId="{4656F71F-D797-423A-A287-7145C9DAD711}" dt="2022-10-09T19:26:55.040" v="10160" actId="478"/>
          <ac:cxnSpMkLst>
            <pc:docMk/>
            <pc:sldMk cId="696756469" sldId="266"/>
            <ac:cxnSpMk id="131" creationId="{48D07002-D4D0-4448-77AF-3908BCC86B09}"/>
          </ac:cxnSpMkLst>
        </pc:cxnChg>
        <pc:cxnChg chg="add mod">
          <ac:chgData name="InProTEd" userId="7e0dedf4-1993-45e0-93f4-3595ba7977c9" providerId="ADAL" clId="{4656F71F-D797-423A-A287-7145C9DAD711}" dt="2022-10-09T19:29:44.499" v="10210" actId="1035"/>
          <ac:cxnSpMkLst>
            <pc:docMk/>
            <pc:sldMk cId="696756469" sldId="266"/>
            <ac:cxnSpMk id="136" creationId="{CD31F48E-2696-10CE-9510-C81D6E2713BE}"/>
          </ac:cxnSpMkLst>
        </pc:cxnChg>
        <pc:cxnChg chg="add mod">
          <ac:chgData name="InProTEd" userId="7e0dedf4-1993-45e0-93f4-3595ba7977c9" providerId="ADAL" clId="{4656F71F-D797-423A-A287-7145C9DAD711}" dt="2022-10-09T19:29:44.499" v="10210" actId="1035"/>
          <ac:cxnSpMkLst>
            <pc:docMk/>
            <pc:sldMk cId="696756469" sldId="266"/>
            <ac:cxnSpMk id="137" creationId="{4D06E5EB-509C-A17F-B3EA-AD861399947E}"/>
          </ac:cxnSpMkLst>
        </pc:cxnChg>
        <pc:cxnChg chg="add mod">
          <ac:chgData name="InProTEd" userId="7e0dedf4-1993-45e0-93f4-3595ba7977c9" providerId="ADAL" clId="{4656F71F-D797-423A-A287-7145C9DAD711}" dt="2022-10-09T19:29:44.499" v="10210" actId="1035"/>
          <ac:cxnSpMkLst>
            <pc:docMk/>
            <pc:sldMk cId="696756469" sldId="266"/>
            <ac:cxnSpMk id="141" creationId="{C055F49A-C19F-1DBA-1492-14E4817C90B0}"/>
          </ac:cxnSpMkLst>
        </pc:cxnChg>
        <pc:cxnChg chg="add mod">
          <ac:chgData name="InProTEd" userId="7e0dedf4-1993-45e0-93f4-3595ba7977c9" providerId="ADAL" clId="{4656F71F-D797-423A-A287-7145C9DAD711}" dt="2022-10-09T19:29:44.499" v="10210" actId="1035"/>
          <ac:cxnSpMkLst>
            <pc:docMk/>
            <pc:sldMk cId="696756469" sldId="266"/>
            <ac:cxnSpMk id="142" creationId="{A3C3DDD7-55CA-7265-3322-4927BE27895D}"/>
          </ac:cxnSpMkLst>
        </pc:cxnChg>
        <pc:cxnChg chg="add mod">
          <ac:chgData name="InProTEd" userId="7e0dedf4-1993-45e0-93f4-3595ba7977c9" providerId="ADAL" clId="{4656F71F-D797-423A-A287-7145C9DAD711}" dt="2022-10-09T19:29:44.499" v="10210" actId="1035"/>
          <ac:cxnSpMkLst>
            <pc:docMk/>
            <pc:sldMk cId="696756469" sldId="266"/>
            <ac:cxnSpMk id="158" creationId="{C77C5AB0-745D-BB25-0D11-AD1729B78DDB}"/>
          </ac:cxnSpMkLst>
        </pc:cxnChg>
        <pc:cxnChg chg="del mod">
          <ac:chgData name="InProTEd" userId="7e0dedf4-1993-45e0-93f4-3595ba7977c9" providerId="ADAL" clId="{4656F71F-D797-423A-A287-7145C9DAD711}" dt="2022-10-09T18:56:25.556" v="9418" actId="478"/>
          <ac:cxnSpMkLst>
            <pc:docMk/>
            <pc:sldMk cId="696756469" sldId="266"/>
            <ac:cxnSpMk id="159" creationId="{8E7A047A-929C-D0DE-EC26-38E28C337012}"/>
          </ac:cxnSpMkLst>
        </pc:cxnChg>
        <pc:cxnChg chg="add mod">
          <ac:chgData name="InProTEd" userId="7e0dedf4-1993-45e0-93f4-3595ba7977c9" providerId="ADAL" clId="{4656F71F-D797-423A-A287-7145C9DAD711}" dt="2022-10-09T19:29:44.499" v="10210" actId="1035"/>
          <ac:cxnSpMkLst>
            <pc:docMk/>
            <pc:sldMk cId="696756469" sldId="266"/>
            <ac:cxnSpMk id="160" creationId="{AC556FC7-B369-9806-FB67-33E37FCDEA95}"/>
          </ac:cxnSpMkLst>
        </pc:cxnChg>
        <pc:cxnChg chg="add mod">
          <ac:chgData name="InProTEd" userId="7e0dedf4-1993-45e0-93f4-3595ba7977c9" providerId="ADAL" clId="{4656F71F-D797-423A-A287-7145C9DAD711}" dt="2022-10-09T19:29:44.499" v="10210" actId="1035"/>
          <ac:cxnSpMkLst>
            <pc:docMk/>
            <pc:sldMk cId="696756469" sldId="266"/>
            <ac:cxnSpMk id="164" creationId="{48F96E31-F1A0-33D9-B401-8BF57CE4C84E}"/>
          </ac:cxnSpMkLst>
        </pc:cxnChg>
        <pc:cxnChg chg="add mod">
          <ac:chgData name="InProTEd" userId="7e0dedf4-1993-45e0-93f4-3595ba7977c9" providerId="ADAL" clId="{4656F71F-D797-423A-A287-7145C9DAD711}" dt="2022-10-09T19:29:51.281" v="10230" actId="1035"/>
          <ac:cxnSpMkLst>
            <pc:docMk/>
            <pc:sldMk cId="696756469" sldId="266"/>
            <ac:cxnSpMk id="177" creationId="{B2D7D641-F8E5-CD98-FE7F-160293B7B36F}"/>
          </ac:cxnSpMkLst>
        </pc:cxnChg>
        <pc:cxnChg chg="add mod">
          <ac:chgData name="InProTEd" userId="7e0dedf4-1993-45e0-93f4-3595ba7977c9" providerId="ADAL" clId="{4656F71F-D797-423A-A287-7145C9DAD711}" dt="2022-10-09T19:29:51.281" v="10230" actId="1035"/>
          <ac:cxnSpMkLst>
            <pc:docMk/>
            <pc:sldMk cId="696756469" sldId="266"/>
            <ac:cxnSpMk id="185" creationId="{B21F4106-1BF8-9EB7-5BB8-65A763CFF123}"/>
          </ac:cxnSpMkLst>
        </pc:cxnChg>
        <pc:cxnChg chg="add mod">
          <ac:chgData name="InProTEd" userId="7e0dedf4-1993-45e0-93f4-3595ba7977c9" providerId="ADAL" clId="{4656F71F-D797-423A-A287-7145C9DAD711}" dt="2022-10-09T19:29:51.281" v="10230" actId="1035"/>
          <ac:cxnSpMkLst>
            <pc:docMk/>
            <pc:sldMk cId="696756469" sldId="266"/>
            <ac:cxnSpMk id="186" creationId="{2D2CA929-CEA2-9B54-C17D-55786395E243}"/>
          </ac:cxnSpMkLst>
        </pc:cxnChg>
        <pc:cxnChg chg="del mod">
          <ac:chgData name="InProTEd" userId="7e0dedf4-1993-45e0-93f4-3595ba7977c9" providerId="ADAL" clId="{4656F71F-D797-423A-A287-7145C9DAD711}" dt="2022-10-09T18:56:25.556" v="9418" actId="478"/>
          <ac:cxnSpMkLst>
            <pc:docMk/>
            <pc:sldMk cId="696756469" sldId="266"/>
            <ac:cxnSpMk id="191" creationId="{06AD02A7-F647-A6C3-54ED-38CB70262D5F}"/>
          </ac:cxnSpMkLst>
        </pc:cxnChg>
        <pc:cxnChg chg="del mod">
          <ac:chgData name="InProTEd" userId="7e0dedf4-1993-45e0-93f4-3595ba7977c9" providerId="ADAL" clId="{4656F71F-D797-423A-A287-7145C9DAD711}" dt="2022-10-09T18:56:25.556" v="9418" actId="478"/>
          <ac:cxnSpMkLst>
            <pc:docMk/>
            <pc:sldMk cId="696756469" sldId="266"/>
            <ac:cxnSpMk id="194" creationId="{9B520721-9CA9-617C-F4E8-AE25F32345C8}"/>
          </ac:cxnSpMkLst>
        </pc:cxnChg>
        <pc:cxnChg chg="add del mod">
          <ac:chgData name="InProTEd" userId="7e0dedf4-1993-45e0-93f4-3595ba7977c9" providerId="ADAL" clId="{4656F71F-D797-423A-A287-7145C9DAD711}" dt="2022-10-09T19:28:33.222" v="10179" actId="478"/>
          <ac:cxnSpMkLst>
            <pc:docMk/>
            <pc:sldMk cId="696756469" sldId="266"/>
            <ac:cxnSpMk id="195" creationId="{633379DA-9808-2803-505F-34D517CD8F0D}"/>
          </ac:cxnSpMkLst>
        </pc:cxnChg>
        <pc:cxnChg chg="add del mod">
          <ac:chgData name="InProTEd" userId="7e0dedf4-1993-45e0-93f4-3595ba7977c9" providerId="ADAL" clId="{4656F71F-D797-423A-A287-7145C9DAD711}" dt="2022-10-09T19:28:27.009" v="10178" actId="478"/>
          <ac:cxnSpMkLst>
            <pc:docMk/>
            <pc:sldMk cId="696756469" sldId="266"/>
            <ac:cxnSpMk id="199" creationId="{A407EBF3-F085-4FE2-0E5A-966521DE8262}"/>
          </ac:cxnSpMkLst>
        </pc:cxnChg>
        <pc:cxnChg chg="del">
          <ac:chgData name="InProTEd" userId="7e0dedf4-1993-45e0-93f4-3595ba7977c9" providerId="ADAL" clId="{4656F71F-D797-423A-A287-7145C9DAD711}" dt="2022-10-09T18:56:25.556" v="9418" actId="478"/>
          <ac:cxnSpMkLst>
            <pc:docMk/>
            <pc:sldMk cId="696756469" sldId="266"/>
            <ac:cxnSpMk id="204" creationId="{362AF6E6-7D0D-3156-FF5D-87E9827DB194}"/>
          </ac:cxnSpMkLst>
        </pc:cxnChg>
        <pc:cxnChg chg="add del mod">
          <ac:chgData name="InProTEd" userId="7e0dedf4-1993-45e0-93f4-3595ba7977c9" providerId="ADAL" clId="{4656F71F-D797-423A-A287-7145C9DAD711}" dt="2022-10-09T19:28:27.009" v="10178" actId="478"/>
          <ac:cxnSpMkLst>
            <pc:docMk/>
            <pc:sldMk cId="696756469" sldId="266"/>
            <ac:cxnSpMk id="207" creationId="{DA6CBDAC-FD9F-60A9-0803-9E76BC2CA1ED}"/>
          </ac:cxnSpMkLst>
        </pc:cxnChg>
        <pc:cxnChg chg="add del mod">
          <ac:chgData name="InProTEd" userId="7e0dedf4-1993-45e0-93f4-3595ba7977c9" providerId="ADAL" clId="{4656F71F-D797-423A-A287-7145C9DAD711}" dt="2022-10-09T19:28:35.969" v="10180" actId="478"/>
          <ac:cxnSpMkLst>
            <pc:docMk/>
            <pc:sldMk cId="696756469" sldId="266"/>
            <ac:cxnSpMk id="208" creationId="{866AA979-F940-6D66-C75F-0B22ED08D155}"/>
          </ac:cxnSpMkLst>
        </pc:cxnChg>
        <pc:cxnChg chg="add mod">
          <ac:chgData name="InProTEd" userId="7e0dedf4-1993-45e0-93f4-3595ba7977c9" providerId="ADAL" clId="{4656F71F-D797-423A-A287-7145C9DAD711}" dt="2022-10-09T19:29:51.281" v="10230" actId="1035"/>
          <ac:cxnSpMkLst>
            <pc:docMk/>
            <pc:sldMk cId="696756469" sldId="266"/>
            <ac:cxnSpMk id="224" creationId="{CA36EB8C-8678-CB52-1403-7C02E1F7DA93}"/>
          </ac:cxnSpMkLst>
        </pc:cxnChg>
        <pc:cxnChg chg="add mod">
          <ac:chgData name="InProTEd" userId="7e0dedf4-1993-45e0-93f4-3595ba7977c9" providerId="ADAL" clId="{4656F71F-D797-423A-A287-7145C9DAD711}" dt="2022-10-09T19:33:58.358" v="10327" actId="14100"/>
          <ac:cxnSpMkLst>
            <pc:docMk/>
            <pc:sldMk cId="696756469" sldId="266"/>
            <ac:cxnSpMk id="258" creationId="{B5E660C0-6C46-3D24-8999-41D4B076C680}"/>
          </ac:cxnSpMkLst>
        </pc:cxnChg>
        <pc:cxnChg chg="add mod">
          <ac:chgData name="InProTEd" userId="7e0dedf4-1993-45e0-93f4-3595ba7977c9" providerId="ADAL" clId="{4656F71F-D797-423A-A287-7145C9DAD711}" dt="2022-10-09T19:34:09.678" v="10328" actId="571"/>
          <ac:cxnSpMkLst>
            <pc:docMk/>
            <pc:sldMk cId="696756469" sldId="266"/>
            <ac:cxnSpMk id="263" creationId="{68D28B37-5CD0-8A98-F099-8ABD29CE4002}"/>
          </ac:cxnSpMkLst>
        </pc:cxnChg>
        <pc:cxnChg chg="add mod">
          <ac:chgData name="InProTEd" userId="7e0dedf4-1993-45e0-93f4-3595ba7977c9" providerId="ADAL" clId="{4656F71F-D797-423A-A287-7145C9DAD711}" dt="2022-10-09T19:38:08.976" v="10409" actId="478"/>
          <ac:cxnSpMkLst>
            <pc:docMk/>
            <pc:sldMk cId="696756469" sldId="266"/>
            <ac:cxnSpMk id="265" creationId="{3A944A4F-74CE-0D02-CDB3-4E365743F0FF}"/>
          </ac:cxnSpMkLst>
        </pc:cxnChg>
        <pc:cxnChg chg="add mod">
          <ac:chgData name="InProTEd" userId="7e0dedf4-1993-45e0-93f4-3595ba7977c9" providerId="ADAL" clId="{4656F71F-D797-423A-A287-7145C9DAD711}" dt="2022-10-09T19:38:31.175" v="10411" actId="571"/>
          <ac:cxnSpMkLst>
            <pc:docMk/>
            <pc:sldMk cId="696756469" sldId="266"/>
            <ac:cxnSpMk id="287" creationId="{662F5ACA-7A02-8E67-0229-12067FAC9276}"/>
          </ac:cxnSpMkLst>
        </pc:cxnChg>
        <pc:cxnChg chg="add mod">
          <ac:chgData name="InProTEd" userId="7e0dedf4-1993-45e0-93f4-3595ba7977c9" providerId="ADAL" clId="{4656F71F-D797-423A-A287-7145C9DAD711}" dt="2022-10-09T19:39:24.343" v="10423" actId="14100"/>
          <ac:cxnSpMkLst>
            <pc:docMk/>
            <pc:sldMk cId="696756469" sldId="266"/>
            <ac:cxnSpMk id="288" creationId="{0CDA42B4-0C06-0307-4CE0-D22D71AB4A89}"/>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42:21.840"/>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0 9 3740 0 0,'0'0'7108'0'0,"47"-6"-4911"0"0,-42 6-2891 0 0,21-3 1854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0:33.052"/>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1 132 0 0,'9'2'14116'0'0,"28"6"-13975"0"0,-23-8-133 0 0,-9-1 4 0 0,0 1 1 0 0,-1 0 0 0 0,1 0 0 0 0,0 0 0 0 0,0 1-1 0 0,0 0 1 0 0,0 0 0 0 0,0 0 0 0 0,7 3 216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1:50.693"/>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36 6553 0 0,'0'0'4256'0'0,"38"-8"-4357"0"0,-18 2 335 0 0,1 1 0 0 0,38-5 0 0 0,-47 9-328 0 0,46-4 904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1:50.694"/>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33 5841 0 0,'0'0'3251'0'0,"16"-13"-2322"0"0,-3 9-586 0 0,1 2 0 0 0,-1-1 1 0 0,22 1-1 0 0,0-1-338 0 0,-34 3 5 0 0,16-3 132 0 0,0 1 1 0 0,0 1-1 0 0,24 2 1 0 0,-11 7-12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1:50.695"/>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2 4272 0 0,'0'0'4515'0'0,"49"-1"-3796"0"0,-6 7 30 0 0,40 2-369 0 0,-31-3 1212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1:50.696"/>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0 3268 0 0,'11'3'9883'0'0,"32"10"-9839"0"0,-31-11 42 0 0,0 0 0 0 0,0 0 1 0 0,1-1-1 0 0,15-1 1 0 0,36 4 189 0 0,-32 4-150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1:50.697"/>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16 2824 0 0,'0'0'5375'0'0,"60"-1"-2352"0"0,-12-6-2526 0 0,-36 5-412 0 0,-1 0 1 0 0,0 0-1 0 0,0 1 0 0 0,0 1 0 0 0,1 0 0 0 0,-1 0 0 0 0,0 1 0 0 0,1 0 0 0 0,15 5 0 0 0,15 4 29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2:36.22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38 1580 0 0,'13'-1'16299'0'0,"14"0"-15573"0"0,5-4-666 0 0,60-17 0 0 0,-36 15 732 0 0,-27 5-864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2:43.02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3 44 2660 0 0,'-1'0'10455'0'0,"-1"0"-10392"0"0,28-2 494 0 0,0 0 1 0 0,46-11 0 0 0,-46 7-248 0 0,0 1 1 0 0,47-2 0 0 0,-72 7-225 0 0,1 0 0 0 0,-1 0 0 0 0,1 0 0 0 0,-1 0 0 0 0,1 0 0 0 0,-1 0 0 0 0,0 0 0 0 0,1-1 0 0 0,-1 1 0 0 0,0-1 0 0 0,1 1-1 0 0,-1-1 1 0 0,0 0 0 0 0,0 1 0 0 0,1-1 0 0 0,-1 0 0 0 0,0 0 0 0 0,1-1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2:45.84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66 1500 0 0,'11'-2'12569'0'0,"13"-5"-11681"0"0,0-3-719 0 0,0 0 0 0 0,0 2 0 0 0,1 1 0 0 0,0 1 0 0 0,29-4 0 0 0,-29 6 124 0 0,-8 2 850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2:50.69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13 89 2824 0 0,'-13'-2'9829'0'0,"96"-18"-7428"0"0,-59 13-2183 0 0,0 1-1 0 0,1 0 1 0 0,0 3-1 0 0,32-3 1 0 0,-57 6-173 0 0,8 4 170 0 0,9 1-55 0 0,8-3 24 0 0,-24-2-179 0 0,-1 0 4 0 0,2 0-9 0 0,-2 0-10 0 0,24-6 33 0 0,-18 4-214 0 0,-1-1 0 0 0,0 0 0 0 0,0 0 0 0 0,0-1 0 0 0,-1 0 0 0 0,1 1 0 0 0,-1-2 0 0 0,0 1 0 0 0,6-8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42:40.535"/>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36 6553 0 0,'0'0'4256'0'0,"38"-8"-4357"0"0,-18 2 335 0 0,1 1 0 0 0,38-5 0 0 0,-47 9-328 0 0,46-4 904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4:05.085"/>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36 6553 0 0,'0'0'4256'0'0,"38"-8"-4357"0"0,-18 2 335 0 0,1 1 0 0 0,38-5 0 0 0,-47 9-328 0 0,46-4 904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4:05.086"/>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33 5841 0 0,'0'0'3251'0'0,"16"-13"-2322"0"0,-3 9-586 0 0,1 2 0 0 0,-1-1 1 0 0,22 1-1 0 0,0-1-338 0 0,-34 3 5 0 0,16-3 132 0 0,0 1 1 0 0,0 1-1 0 0,24 2 1 0 0,-11 7-12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4:05.087"/>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2 4272 0 0,'0'0'4515'0'0,"49"-1"-3796"0"0,-6 7 30 0 0,40 2-369 0 0,-31-3 1212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4:05.088"/>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0 3268 0 0,'11'3'9883'0'0,"32"10"-9839"0"0,-31-11 42 0 0,0 0 0 0 0,0 0 1 0 0,1-1-1 0 0,15-1 1 0 0,36 4 189 0 0,-32 4-150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4:05.089"/>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16 2824 0 0,'0'0'5375'0'0,"60"-1"-2352"0"0,-12-6-2526 0 0,-36 5-412 0 0,-1 0 1 0 0,0 0-1 0 0,0 1 0 0 0,0 1 0 0 0,1 0 0 0 0,-1 0 0 0 0,0 1 0 0 0,1 0 0 0 0,15 5 0 0 0,15 4 29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4:05.09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3 44 2660 0 0,'-1'0'10455'0'0,"-1"0"-10392"0"0,28-2 494 0 0,0 0 1 0 0,46-11 0 0 0,-46 7-248 0 0,0 1 1 0 0,47-2 0 0 0,-72 7-225 0 0,1 0 0 0 0,-1 0 0 0 0,1 0 0 0 0,-1 0 0 0 0,1 0 0 0 0,-1 0 0 0 0,0 0 0 0 0,1-1 0 0 0,-1 1 0 0 0,0-1 0 0 0,1 1-1 0 0,-1-1 1 0 0,0 0 0 0 0,0 1 0 0 0,1-1 0 0 0,-1 0 0 0 0,0 0 0 0 0,1-1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4:05.09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66 1500 0 0,'11'-2'12569'0'0,"13"-5"-11681"0"0,0-3-719 0 0,0 0 0 0 0,0 2 0 0 0,1 1 0 0 0,0 1 0 0 0,29-4 0 0 0,-29 6 124 0 0,-8 2 850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4:05.09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13 89 2824 0 0,'-13'-2'9829'0'0,"96"-18"-7428"0"0,-59 13-2183 0 0,0 1-1 0 0,1 0 1 0 0,0 3-1 0 0,32-3 1 0 0,-57 6-173 0 0,8 4 170 0 0,9 1-55 0 0,8-3 24 0 0,-24-2-179 0 0,-1 0 4 0 0,2 0-9 0 0,-2 0-10 0 0,24-6 33 0 0,-18 4-214 0 0,-1-1 0 0 0,0 0 0 0 0,0 0 0 0 0,0-1 0 0 0,-1 0 0 0 0,1 1 0 0 0,-1-2 0 0 0,0 1 0 0 0,6-8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4:52.513"/>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2 2584 0 0,'11'1'9982'0'0,"34"1"-9401"0"0,1-4-555 0 0,-31 0-20 0 0,0 1 0 0 0,0 1 1 0 0,0 1-1 0 0,19 2 1 0 0,-19 0-718 0 0,7 1 2669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4:54.322"/>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18 1552 0 0,'0'0'6612'0'0,"38"-1"-4577"0"0,-11-4-1477 0 0,-6 1-372 0 0,0 0-1 0 0,29 0 1 0 0,-44 4-159 0 0,-1 0-1 0 0,0 1 1 0 0,0-1-1 0 0,0 1 1 0 0,0 0-1 0 0,0 0 1 0 0,0 0-1 0 0,0 1 1 0 0,0 0-1 0 0,-1 0 0 0 0,1 0 1 0 0,-1 1-1 0 0,1-1 1 0 0,-1 1-1 0 0,6 4 1 0 0,4-1 283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42:53.970"/>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33 5841 0 0,'0'0'3251'0'0,"16"-13"-2322"0"0,-3 9-586 0 0,1 2 0 0 0,-1-1 1 0 0,22 1-1 0 0,0-1-338 0 0,-34 3 5 0 0,16-3 132 0 0,0 1 1 0 0,0 1-1 0 0,24 2 1 0 0,-11 7-12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4:55.561"/>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68 1448 0 0,'0'0'6630'0'0,"26"-6"-4006"0"0,6-7-2214 0 0,0 2 0 0 0,1 1 0 0 0,1 2 1 0 0,0 1-1 0 0,0 1 0 0 0,65-1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43:00.983"/>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2 4272 0 0,'0'0'4515'0'0,"49"-1"-3796"0"0,-6 7 30 0 0,40 2-369 0 0,-31-3 1212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47:34.306"/>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36 6553 0 0,'0'0'4256'0'0,"38"-8"-4357"0"0,-18 2 335 0 0,1 1 0 0 0,38-5 0 0 0,-47 9-328 0 0,46-4 904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47:34.307"/>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33 5841 0 0,'0'0'3251'0'0,"16"-13"-2322"0"0,-3 9-586 0 0,1 2 0 0 0,-1-1 1 0 0,22 1-1 0 0,0-1-338 0 0,-34 3 5 0 0,16-3 132 0 0,0 1 1 0 0,0 1-1 0 0,24 2 1 0 0,-11 7-12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47:34.308"/>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2 4272 0 0,'0'0'4515'0'0,"49"-1"-3796"0"0,-6 7 30 0 0,40 2-369 0 0,-31-3 1212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0:27.807"/>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0 3268 0 0,'11'3'9883'0'0,"32"10"-9839"0"0,-31-11 42 0 0,0 0 0 0 0,0 0 1 0 0,1-1-1 0 0,15-1 1 0 0,36 4 189 0 0,-32 4-150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0:29.151"/>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16 2824 0 0,'0'0'5375'0'0,"60"-1"-2352"0"0,-12-6-2526 0 0,-36 5-412 0 0,-1 0 1 0 0,0 0-1 0 0,0 1 0 0 0,0 1 0 0 0,1 0 0 0 0,-1 0 0 0 0,0 1 0 0 0,1 0 0 0 0,15 5 0 0 0,15 4 29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BCA369-F5BE-4216-BA64-F7B4142A3374}" type="datetimeFigureOut">
              <a:rPr lang="en-US" smtClean="0"/>
              <a:t>3/5/2025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139126-F31F-4EC6-A711-CEDE75DCDE02}" type="slidenum">
              <a:rPr lang="en-US" smtClean="0"/>
              <a:t>‹#›</a:t>
            </a:fld>
            <a:endParaRPr lang="en-US"/>
          </a:p>
        </p:txBody>
      </p:sp>
    </p:spTree>
    <p:extLst>
      <p:ext uri="{BB962C8B-B14F-4D97-AF65-F5344CB8AC3E}">
        <p14:creationId xmlns:p14="http://schemas.microsoft.com/office/powerpoint/2010/main" val="414705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1201738"/>
            <a:ext cx="5756275" cy="3238500"/>
          </a:xfrm>
        </p:spPr>
      </p:sp>
      <p:sp>
        <p:nvSpPr>
          <p:cNvPr id="3" name="Notes Placeholder 2"/>
          <p:cNvSpPr>
            <a:spLocks noGrp="1"/>
          </p:cNvSpPr>
          <p:nvPr>
            <p:ph type="body" idx="1"/>
          </p:nvPr>
        </p:nvSpPr>
        <p:spPr/>
        <p:txBody>
          <a:bodyPr/>
          <a:lstStyle/>
          <a:p>
            <a:pPr defTabSz="966612">
              <a:defRPr/>
            </a:pPr>
            <a:endParaRPr lang="en-US" sz="1300"/>
          </a:p>
        </p:txBody>
      </p:sp>
      <p:sp>
        <p:nvSpPr>
          <p:cNvPr id="4" name="Slide Number Placeholder 3"/>
          <p:cNvSpPr>
            <a:spLocks noGrp="1"/>
          </p:cNvSpPr>
          <p:nvPr>
            <p:ph type="sldNum" sz="quarter" idx="10"/>
          </p:nvPr>
        </p:nvSpPr>
        <p:spPr/>
        <p:txBody>
          <a:bodyPr/>
          <a:lstStyle/>
          <a:p>
            <a:pPr marL="0" marR="0" lvl="0" indent="0" algn="r" defTabSz="483306" rtl="0" eaLnBrk="1" fontAlgn="auto" latinLnBrk="0" hangingPunct="1">
              <a:lnSpc>
                <a:spcPct val="100000"/>
              </a:lnSpc>
              <a:spcBef>
                <a:spcPts val="0"/>
              </a:spcBef>
              <a:spcAft>
                <a:spcPts val="0"/>
              </a:spcAft>
              <a:buClrTx/>
              <a:buSzTx/>
              <a:buFontTx/>
              <a:buNone/>
              <a:tabLst/>
              <a:defRPr/>
            </a:pPr>
            <a:fld id="{AC273458-26B3-4A62-B0B0-F4D3FDA41F1A}" type="slidenum">
              <a:rPr kumimoji="0" lang="en-US" sz="1300" b="0" i="0" u="none" strike="noStrike" kern="1200" cap="none" spc="0" normalizeH="0" baseline="0" noProof="0">
                <a:ln>
                  <a:noFill/>
                </a:ln>
                <a:solidFill>
                  <a:srgbClr val="000000"/>
                </a:solidFill>
                <a:effectLst/>
                <a:uLnTx/>
                <a:uFillTx/>
                <a:latin typeface="Calibri" panose="020F0502020204030204"/>
                <a:ea typeface="+mn-ea"/>
                <a:cs typeface="+mn-cs"/>
              </a:rPr>
              <a:pPr marL="0" marR="0" lvl="0" indent="0" algn="r" defTabSz="483306"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2969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139126-F31F-4EC6-A711-CEDE75DCDE02}" type="slidenum">
              <a:rPr lang="en-US" smtClean="0"/>
              <a:t>5</a:t>
            </a:fld>
            <a:endParaRPr lang="en-US"/>
          </a:p>
        </p:txBody>
      </p:sp>
    </p:spTree>
    <p:extLst>
      <p:ext uri="{BB962C8B-B14F-4D97-AF65-F5344CB8AC3E}">
        <p14:creationId xmlns:p14="http://schemas.microsoft.com/office/powerpoint/2010/main" val="2443058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B265-94C0-12FB-4FEF-C07C265F47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491E8D-DAAA-A740-204C-840DF7DF28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A12F6A-EA44-1BE5-6501-9A567BC26B4E}"/>
              </a:ext>
            </a:extLst>
          </p:cNvPr>
          <p:cNvSpPr>
            <a:spLocks noGrp="1"/>
          </p:cNvSpPr>
          <p:nvPr>
            <p:ph type="dt" sz="half" idx="10"/>
          </p:nvPr>
        </p:nvSpPr>
        <p:spPr/>
        <p:txBody>
          <a:bodyPr/>
          <a:lstStyle/>
          <a:p>
            <a:fld id="{E6471CC3-8B07-4B23-931F-6441957718A7}" type="datetimeFigureOut">
              <a:rPr lang="en-US" smtClean="0"/>
              <a:t>3/5/2025</a:t>
            </a:fld>
            <a:endParaRPr lang="en-US"/>
          </a:p>
        </p:txBody>
      </p:sp>
      <p:sp>
        <p:nvSpPr>
          <p:cNvPr id="5" name="Footer Placeholder 4">
            <a:extLst>
              <a:ext uri="{FF2B5EF4-FFF2-40B4-BE49-F238E27FC236}">
                <a16:creationId xmlns:a16="http://schemas.microsoft.com/office/drawing/2014/main" id="{59FDC3CB-9ADF-71C0-267B-6E6601B834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36FCE-4028-C9A3-37F7-717A0925F084}"/>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1351176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6396-8AB0-13A9-AF09-93ED76873F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93873D-4F0C-4AEC-6CC0-CDE97630B0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19102-74FC-1252-ECFB-26666B9889E1}"/>
              </a:ext>
            </a:extLst>
          </p:cNvPr>
          <p:cNvSpPr>
            <a:spLocks noGrp="1"/>
          </p:cNvSpPr>
          <p:nvPr>
            <p:ph type="dt" sz="half" idx="10"/>
          </p:nvPr>
        </p:nvSpPr>
        <p:spPr/>
        <p:txBody>
          <a:bodyPr/>
          <a:lstStyle/>
          <a:p>
            <a:fld id="{E6471CC3-8B07-4B23-931F-6441957718A7}" type="datetimeFigureOut">
              <a:rPr lang="en-US" smtClean="0"/>
              <a:t>3/5/2025</a:t>
            </a:fld>
            <a:endParaRPr lang="en-US"/>
          </a:p>
        </p:txBody>
      </p:sp>
      <p:sp>
        <p:nvSpPr>
          <p:cNvPr id="5" name="Footer Placeholder 4">
            <a:extLst>
              <a:ext uri="{FF2B5EF4-FFF2-40B4-BE49-F238E27FC236}">
                <a16:creationId xmlns:a16="http://schemas.microsoft.com/office/drawing/2014/main" id="{D088B7A0-EBC3-5C93-9B81-68DD4D383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48C92-FD12-5E18-9062-96804F9D7D52}"/>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214045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17148C-464E-5C61-FC8C-61F0AB34EC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6E2A49-1D60-33EB-221C-99555D386D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7885CF-2DBF-10E3-FB43-4290C0F09102}"/>
              </a:ext>
            </a:extLst>
          </p:cNvPr>
          <p:cNvSpPr>
            <a:spLocks noGrp="1"/>
          </p:cNvSpPr>
          <p:nvPr>
            <p:ph type="dt" sz="half" idx="10"/>
          </p:nvPr>
        </p:nvSpPr>
        <p:spPr/>
        <p:txBody>
          <a:bodyPr/>
          <a:lstStyle/>
          <a:p>
            <a:fld id="{E6471CC3-8B07-4B23-931F-6441957718A7}" type="datetimeFigureOut">
              <a:rPr lang="en-US" smtClean="0"/>
              <a:t>3/5/2025</a:t>
            </a:fld>
            <a:endParaRPr lang="en-US"/>
          </a:p>
        </p:txBody>
      </p:sp>
      <p:sp>
        <p:nvSpPr>
          <p:cNvPr id="5" name="Footer Placeholder 4">
            <a:extLst>
              <a:ext uri="{FF2B5EF4-FFF2-40B4-BE49-F238E27FC236}">
                <a16:creationId xmlns:a16="http://schemas.microsoft.com/office/drawing/2014/main" id="{5AE6CC3C-85BD-0641-98F0-AB60201636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22208-A450-D8B1-AB06-235EC0CF2447}"/>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3940263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160"/>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7562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69902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54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69038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466655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6172201"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3/5/2025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90440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3/5/2025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7528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38924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4500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76A9E-E807-5FA9-D954-ABC78C10C4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8D40CF-FEFF-D584-AF19-198B1C4F5E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EC5AC-2647-B667-6B58-EF72171B30C8}"/>
              </a:ext>
            </a:extLst>
          </p:cNvPr>
          <p:cNvSpPr>
            <a:spLocks noGrp="1"/>
          </p:cNvSpPr>
          <p:nvPr>
            <p:ph type="dt" sz="half" idx="10"/>
          </p:nvPr>
        </p:nvSpPr>
        <p:spPr/>
        <p:txBody>
          <a:bodyPr/>
          <a:lstStyle/>
          <a:p>
            <a:fld id="{E6471CC3-8B07-4B23-931F-6441957718A7}" type="datetimeFigureOut">
              <a:rPr lang="en-US" smtClean="0"/>
              <a:t>3/5/2025</a:t>
            </a:fld>
            <a:endParaRPr lang="en-US"/>
          </a:p>
        </p:txBody>
      </p:sp>
      <p:sp>
        <p:nvSpPr>
          <p:cNvPr id="5" name="Footer Placeholder 4">
            <a:extLst>
              <a:ext uri="{FF2B5EF4-FFF2-40B4-BE49-F238E27FC236}">
                <a16:creationId xmlns:a16="http://schemas.microsoft.com/office/drawing/2014/main" id="{893CC142-D101-EECE-B9B7-D6DB03716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105DA-35FB-8210-1319-0AC375B2065A}"/>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1655683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263804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4561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90643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9C14-BC2F-91BC-DD36-D735747F41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71CCDD-1629-86B2-0DB8-B1C39BAF6D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369E15-B6BD-3EBF-A1C7-C88D16940B7D}"/>
              </a:ext>
            </a:extLst>
          </p:cNvPr>
          <p:cNvSpPr>
            <a:spLocks noGrp="1"/>
          </p:cNvSpPr>
          <p:nvPr>
            <p:ph type="dt" sz="half" idx="10"/>
          </p:nvPr>
        </p:nvSpPr>
        <p:spPr/>
        <p:txBody>
          <a:bodyPr/>
          <a:lstStyle/>
          <a:p>
            <a:fld id="{E6471CC3-8B07-4B23-931F-6441957718A7}" type="datetimeFigureOut">
              <a:rPr lang="en-US" smtClean="0"/>
              <a:t>3/5/2025</a:t>
            </a:fld>
            <a:endParaRPr lang="en-US"/>
          </a:p>
        </p:txBody>
      </p:sp>
      <p:sp>
        <p:nvSpPr>
          <p:cNvPr id="5" name="Footer Placeholder 4">
            <a:extLst>
              <a:ext uri="{FF2B5EF4-FFF2-40B4-BE49-F238E27FC236}">
                <a16:creationId xmlns:a16="http://schemas.microsoft.com/office/drawing/2014/main" id="{12AB74C1-F56C-E921-C3DF-0BD66113E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11109-E554-4B67-4396-D9F81A91A60D}"/>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243540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7E-B883-CC9A-2D5F-AB77B57DEA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A33EC-D8E0-69DE-3A3A-52BB3C1C48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8FE555-B088-ADA3-99AE-84391B28F3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28CA01-AF7C-B9ED-F742-F33BDF8B9D3D}"/>
              </a:ext>
            </a:extLst>
          </p:cNvPr>
          <p:cNvSpPr>
            <a:spLocks noGrp="1"/>
          </p:cNvSpPr>
          <p:nvPr>
            <p:ph type="dt" sz="half" idx="10"/>
          </p:nvPr>
        </p:nvSpPr>
        <p:spPr/>
        <p:txBody>
          <a:bodyPr/>
          <a:lstStyle/>
          <a:p>
            <a:fld id="{E6471CC3-8B07-4B23-931F-6441957718A7}" type="datetimeFigureOut">
              <a:rPr lang="en-US" smtClean="0"/>
              <a:t>3/5/2025</a:t>
            </a:fld>
            <a:endParaRPr lang="en-US"/>
          </a:p>
        </p:txBody>
      </p:sp>
      <p:sp>
        <p:nvSpPr>
          <p:cNvPr id="6" name="Footer Placeholder 5">
            <a:extLst>
              <a:ext uri="{FF2B5EF4-FFF2-40B4-BE49-F238E27FC236}">
                <a16:creationId xmlns:a16="http://schemas.microsoft.com/office/drawing/2014/main" id="{02630311-ACD5-0506-B4C8-FA3A06E2D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4BB179-DEC7-DB6A-D9B0-43708CF0111B}"/>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2074189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28F7-3FD1-1BF5-E684-78A4AB9EC9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C0B82E-C8BA-577A-C283-DB82409409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59787-2AFD-9584-A494-266B5272D8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D4D8FB-2765-DACD-167B-242943D8ED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024E5B-F5C6-0091-4F62-95AB056953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098AC2-6204-8229-E4DA-15CF3883E877}"/>
              </a:ext>
            </a:extLst>
          </p:cNvPr>
          <p:cNvSpPr>
            <a:spLocks noGrp="1"/>
          </p:cNvSpPr>
          <p:nvPr>
            <p:ph type="dt" sz="half" idx="10"/>
          </p:nvPr>
        </p:nvSpPr>
        <p:spPr/>
        <p:txBody>
          <a:bodyPr/>
          <a:lstStyle/>
          <a:p>
            <a:fld id="{E6471CC3-8B07-4B23-931F-6441957718A7}" type="datetimeFigureOut">
              <a:rPr lang="en-US" smtClean="0"/>
              <a:t>3/5/2025</a:t>
            </a:fld>
            <a:endParaRPr lang="en-US"/>
          </a:p>
        </p:txBody>
      </p:sp>
      <p:sp>
        <p:nvSpPr>
          <p:cNvPr id="8" name="Footer Placeholder 7">
            <a:extLst>
              <a:ext uri="{FF2B5EF4-FFF2-40B4-BE49-F238E27FC236}">
                <a16:creationId xmlns:a16="http://schemas.microsoft.com/office/drawing/2014/main" id="{84C6322F-E6DE-D688-F62A-2CF9AB37B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6DD9EC-5411-0E66-CABB-F4BB4D701482}"/>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398062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C2EF-8798-A64E-9439-F4650FEC36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61B713-2857-2108-E5D0-7585366BA06D}"/>
              </a:ext>
            </a:extLst>
          </p:cNvPr>
          <p:cNvSpPr>
            <a:spLocks noGrp="1"/>
          </p:cNvSpPr>
          <p:nvPr>
            <p:ph type="dt" sz="half" idx="10"/>
          </p:nvPr>
        </p:nvSpPr>
        <p:spPr/>
        <p:txBody>
          <a:bodyPr/>
          <a:lstStyle/>
          <a:p>
            <a:fld id="{E6471CC3-8B07-4B23-931F-6441957718A7}" type="datetimeFigureOut">
              <a:rPr lang="en-US" smtClean="0"/>
              <a:t>3/5/2025</a:t>
            </a:fld>
            <a:endParaRPr lang="en-US"/>
          </a:p>
        </p:txBody>
      </p:sp>
      <p:sp>
        <p:nvSpPr>
          <p:cNvPr id="4" name="Footer Placeholder 3">
            <a:extLst>
              <a:ext uri="{FF2B5EF4-FFF2-40B4-BE49-F238E27FC236}">
                <a16:creationId xmlns:a16="http://schemas.microsoft.com/office/drawing/2014/main" id="{C5B61D5E-0DA6-3F28-03BF-CEEBA2F470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ED24BA-3F3C-A2C2-7BEB-D98001350E4A}"/>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23661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0DB0BD-7723-BF11-B09E-75A0D4590EB8}"/>
              </a:ext>
            </a:extLst>
          </p:cNvPr>
          <p:cNvSpPr>
            <a:spLocks noGrp="1"/>
          </p:cNvSpPr>
          <p:nvPr>
            <p:ph type="dt" sz="half" idx="10"/>
          </p:nvPr>
        </p:nvSpPr>
        <p:spPr/>
        <p:txBody>
          <a:bodyPr/>
          <a:lstStyle/>
          <a:p>
            <a:fld id="{E6471CC3-8B07-4B23-931F-6441957718A7}" type="datetimeFigureOut">
              <a:rPr lang="en-US" smtClean="0"/>
              <a:t>3/5/2025</a:t>
            </a:fld>
            <a:endParaRPr lang="en-US"/>
          </a:p>
        </p:txBody>
      </p:sp>
      <p:sp>
        <p:nvSpPr>
          <p:cNvPr id="3" name="Footer Placeholder 2">
            <a:extLst>
              <a:ext uri="{FF2B5EF4-FFF2-40B4-BE49-F238E27FC236}">
                <a16:creationId xmlns:a16="http://schemas.microsoft.com/office/drawing/2014/main" id="{05DCC2B1-8482-BC50-77F7-AA10AE794F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EBF14A-2B60-5C54-DB31-33BC8E30951A}"/>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325851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B7C9-2706-7DF9-106C-7B0C1F102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DD2936-D84F-7F55-089C-DA3051E044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613FD3-603C-BBFE-C0EC-702F86381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BD5EF1-1B53-1A40-3A2E-027CE0904769}"/>
              </a:ext>
            </a:extLst>
          </p:cNvPr>
          <p:cNvSpPr>
            <a:spLocks noGrp="1"/>
          </p:cNvSpPr>
          <p:nvPr>
            <p:ph type="dt" sz="half" idx="10"/>
          </p:nvPr>
        </p:nvSpPr>
        <p:spPr/>
        <p:txBody>
          <a:bodyPr/>
          <a:lstStyle/>
          <a:p>
            <a:fld id="{E6471CC3-8B07-4B23-931F-6441957718A7}" type="datetimeFigureOut">
              <a:rPr lang="en-US" smtClean="0"/>
              <a:t>3/5/2025</a:t>
            </a:fld>
            <a:endParaRPr lang="en-US"/>
          </a:p>
        </p:txBody>
      </p:sp>
      <p:sp>
        <p:nvSpPr>
          <p:cNvPr id="6" name="Footer Placeholder 5">
            <a:extLst>
              <a:ext uri="{FF2B5EF4-FFF2-40B4-BE49-F238E27FC236}">
                <a16:creationId xmlns:a16="http://schemas.microsoft.com/office/drawing/2014/main" id="{22830639-AC55-AFE5-C5E7-DC114586D3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0F2C68-B223-8CF7-C1CE-57BCF225AB62}"/>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8480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9B0C-FA9B-34CD-F6AD-CCAE82654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463D49-4CAF-AE83-4D41-8745C0B4A1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33D6AF-9563-553B-2B91-4749E86B0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AFF006-AE70-ACB2-C97B-B691501DE60B}"/>
              </a:ext>
            </a:extLst>
          </p:cNvPr>
          <p:cNvSpPr>
            <a:spLocks noGrp="1"/>
          </p:cNvSpPr>
          <p:nvPr>
            <p:ph type="dt" sz="half" idx="10"/>
          </p:nvPr>
        </p:nvSpPr>
        <p:spPr/>
        <p:txBody>
          <a:bodyPr/>
          <a:lstStyle/>
          <a:p>
            <a:fld id="{E6471CC3-8B07-4B23-931F-6441957718A7}" type="datetimeFigureOut">
              <a:rPr lang="en-US" smtClean="0"/>
              <a:t>3/5/2025</a:t>
            </a:fld>
            <a:endParaRPr lang="en-US"/>
          </a:p>
        </p:txBody>
      </p:sp>
      <p:sp>
        <p:nvSpPr>
          <p:cNvPr id="6" name="Footer Placeholder 5">
            <a:extLst>
              <a:ext uri="{FF2B5EF4-FFF2-40B4-BE49-F238E27FC236}">
                <a16:creationId xmlns:a16="http://schemas.microsoft.com/office/drawing/2014/main" id="{6EFEEB83-D1D2-7DA3-F0F6-ED3F2E82AD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F668E-0E57-004D-D32D-35598ED30354}"/>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289897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80F00-C090-CACB-60AC-3C96A7DDAF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A06FD8-C249-3F82-3036-E9120318F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D4F63-4C9C-CA28-39E3-5498EDD331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71CC3-8B07-4B23-931F-6441957718A7}" type="datetimeFigureOut">
              <a:rPr lang="en-US" smtClean="0"/>
              <a:t>3/5/2025</a:t>
            </a:fld>
            <a:endParaRPr lang="en-US"/>
          </a:p>
        </p:txBody>
      </p:sp>
      <p:sp>
        <p:nvSpPr>
          <p:cNvPr id="5" name="Footer Placeholder 4">
            <a:extLst>
              <a:ext uri="{FF2B5EF4-FFF2-40B4-BE49-F238E27FC236}">
                <a16:creationId xmlns:a16="http://schemas.microsoft.com/office/drawing/2014/main" id="{5B51732A-BF54-4FBB-5A9F-6B1E0CA56A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148E46-2D65-17C8-3ECA-E18435351C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A8E671-E0DA-4EF5-8759-2E222B103410}" type="slidenum">
              <a:rPr lang="en-US" smtClean="0"/>
              <a:t>‹#›</a:t>
            </a:fld>
            <a:endParaRPr lang="en-US"/>
          </a:p>
        </p:txBody>
      </p:sp>
    </p:spTree>
    <p:extLst>
      <p:ext uri="{BB962C8B-B14F-4D97-AF65-F5344CB8AC3E}">
        <p14:creationId xmlns:p14="http://schemas.microsoft.com/office/powerpoint/2010/main" val="1753887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080">
                <a:solidFill>
                  <a:schemeClr val="tx1">
                    <a:tint val="75000"/>
                  </a:schemeClr>
                </a:solidFill>
              </a:defRPr>
            </a:lvl1pPr>
          </a:lstStyle>
          <a:p>
            <a:fld id="{C764DE79-268F-4C1A-8933-263129D2AF90}" type="datetimeFigureOut">
              <a:rPr lang="en-US" smtClean="0"/>
              <a:t>3/5/2025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08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780989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florinteo.github.io/EduCode/DrawingLib/edu/ftdev/Map/MapCanvas.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hyperlink" Target="https://florinteo.github.io/EduCode/DrawingLib/edu/ftdev/Map/MapCanvas.html"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4.png"/><Relationship Id="rId7" Type="http://schemas.openxmlformats.org/officeDocument/2006/relationships/image" Target="../media/image17.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florinteo.github.io/EduCode/DrawingLib/edu/ftdev/Map/MapCanvas.html" TargetMode="Externa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3" Type="http://schemas.openxmlformats.org/officeDocument/2006/relationships/customXml" Target="../ink/ink7.xml"/><Relationship Id="rId18" Type="http://schemas.openxmlformats.org/officeDocument/2006/relationships/customXml" Target="../ink/ink10.xml"/><Relationship Id="rId26" Type="http://schemas.openxmlformats.org/officeDocument/2006/relationships/image" Target="../media/image25.png"/><Relationship Id="rId39" Type="http://schemas.openxmlformats.org/officeDocument/2006/relationships/customXml" Target="../ink/ink26.xml"/><Relationship Id="rId21" Type="http://schemas.openxmlformats.org/officeDocument/2006/relationships/customXml" Target="../ink/ink12.xml"/><Relationship Id="rId34" Type="http://schemas.openxmlformats.org/officeDocument/2006/relationships/customXml" Target="../ink/ink21.xml"/><Relationship Id="rId42" Type="http://schemas.openxmlformats.org/officeDocument/2006/relationships/image" Target="../media/image29.png"/><Relationship Id="rId7" Type="http://schemas.openxmlformats.org/officeDocument/2006/relationships/customXml" Target="../ink/ink3.xml"/><Relationship Id="rId2" Type="http://schemas.openxmlformats.org/officeDocument/2006/relationships/image" Target="../media/image17.emf"/><Relationship Id="rId16" Type="http://schemas.openxmlformats.org/officeDocument/2006/relationships/customXml" Target="../ink/ink9.xml"/><Relationship Id="rId29" Type="http://schemas.openxmlformats.org/officeDocument/2006/relationships/customXml" Target="../ink/ink18.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customXml" Target="../ink/ink5.xml"/><Relationship Id="rId24" Type="http://schemas.openxmlformats.org/officeDocument/2006/relationships/customXml" Target="../ink/ink15.xml"/><Relationship Id="rId32" Type="http://schemas.openxmlformats.org/officeDocument/2006/relationships/image" Target="../media/image28.png"/><Relationship Id="rId37" Type="http://schemas.openxmlformats.org/officeDocument/2006/relationships/customXml" Target="../ink/ink24.xml"/><Relationship Id="rId40" Type="http://schemas.openxmlformats.org/officeDocument/2006/relationships/customXml" Target="../ink/ink27.xml"/><Relationship Id="rId45" Type="http://schemas.openxmlformats.org/officeDocument/2006/relationships/customXml" Target="../ink/ink30.xml"/><Relationship Id="rId5" Type="http://schemas.openxmlformats.org/officeDocument/2006/relationships/customXml" Target="../ink/ink2.xml"/><Relationship Id="rId15" Type="http://schemas.openxmlformats.org/officeDocument/2006/relationships/image" Target="../media/image22.png"/><Relationship Id="rId23" Type="http://schemas.openxmlformats.org/officeDocument/2006/relationships/customXml" Target="../ink/ink14.xml"/><Relationship Id="rId28" Type="http://schemas.openxmlformats.org/officeDocument/2006/relationships/image" Target="../media/image26.png"/><Relationship Id="rId36" Type="http://schemas.openxmlformats.org/officeDocument/2006/relationships/customXml" Target="../ink/ink23.xml"/><Relationship Id="rId10" Type="http://schemas.openxmlformats.org/officeDocument/2006/relationships/image" Target="../media/image21.png"/><Relationship Id="rId19" Type="http://schemas.openxmlformats.org/officeDocument/2006/relationships/image" Target="../media/image24.png"/><Relationship Id="rId31" Type="http://schemas.openxmlformats.org/officeDocument/2006/relationships/customXml" Target="../ink/ink19.xml"/><Relationship Id="rId44" Type="http://schemas.openxmlformats.org/officeDocument/2006/relationships/image" Target="../media/image30.png"/><Relationship Id="rId4" Type="http://schemas.openxmlformats.org/officeDocument/2006/relationships/image" Target="../media/image18.png"/><Relationship Id="rId9" Type="http://schemas.openxmlformats.org/officeDocument/2006/relationships/customXml" Target="../ink/ink4.xml"/><Relationship Id="rId14" Type="http://schemas.openxmlformats.org/officeDocument/2006/relationships/customXml" Target="../ink/ink8.xml"/><Relationship Id="rId22" Type="http://schemas.openxmlformats.org/officeDocument/2006/relationships/customXml" Target="../ink/ink13.xml"/><Relationship Id="rId27" Type="http://schemas.openxmlformats.org/officeDocument/2006/relationships/customXml" Target="../ink/ink17.xml"/><Relationship Id="rId30" Type="http://schemas.openxmlformats.org/officeDocument/2006/relationships/image" Target="../media/image27.png"/><Relationship Id="rId35" Type="http://schemas.openxmlformats.org/officeDocument/2006/relationships/customXml" Target="../ink/ink22.xml"/><Relationship Id="rId43" Type="http://schemas.openxmlformats.org/officeDocument/2006/relationships/customXml" Target="../ink/ink29.xml"/><Relationship Id="rId8" Type="http://schemas.openxmlformats.org/officeDocument/2006/relationships/image" Target="../media/image20.png"/><Relationship Id="rId3" Type="http://schemas.openxmlformats.org/officeDocument/2006/relationships/customXml" Target="../ink/ink1.xml"/><Relationship Id="rId12" Type="http://schemas.openxmlformats.org/officeDocument/2006/relationships/customXml" Target="../ink/ink6.xml"/><Relationship Id="rId17" Type="http://schemas.openxmlformats.org/officeDocument/2006/relationships/image" Target="../media/image23.png"/><Relationship Id="rId25" Type="http://schemas.openxmlformats.org/officeDocument/2006/relationships/customXml" Target="../ink/ink16.xml"/><Relationship Id="rId33" Type="http://schemas.openxmlformats.org/officeDocument/2006/relationships/customXml" Target="../ink/ink20.xml"/><Relationship Id="rId38" Type="http://schemas.openxmlformats.org/officeDocument/2006/relationships/customXml" Target="../ink/ink25.xml"/><Relationship Id="rId46" Type="http://schemas.openxmlformats.org/officeDocument/2006/relationships/image" Target="../media/image31.png"/><Relationship Id="rId20" Type="http://schemas.openxmlformats.org/officeDocument/2006/relationships/customXml" Target="../ink/ink11.xml"/><Relationship Id="rId41" Type="http://schemas.openxmlformats.org/officeDocument/2006/relationships/customXml" Target="../ink/ink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8B21-AFB7-F9E4-ED69-4B40EFA04B03}"/>
              </a:ext>
            </a:extLst>
          </p:cNvPr>
          <p:cNvSpPr>
            <a:spLocks noGrp="1"/>
          </p:cNvSpPr>
          <p:nvPr>
            <p:ph type="ctrTitle"/>
          </p:nvPr>
        </p:nvSpPr>
        <p:spPr/>
        <p:txBody>
          <a:bodyPr/>
          <a:lstStyle/>
          <a:p>
            <a:r>
              <a:rPr lang="en-US" sz="3200"/>
              <a:t>Sets, Maps and Graphs</a:t>
            </a:r>
            <a:br>
              <a:rPr lang="en-US"/>
            </a:br>
            <a:r>
              <a:rPr lang="ro-RO" b="1"/>
              <a:t>Traffic </a:t>
            </a:r>
            <a:r>
              <a:rPr lang="en-US" b="1"/>
              <a:t>Flow</a:t>
            </a:r>
          </a:p>
        </p:txBody>
      </p:sp>
      <p:sp>
        <p:nvSpPr>
          <p:cNvPr id="3" name="Subtitle 2">
            <a:extLst>
              <a:ext uri="{FF2B5EF4-FFF2-40B4-BE49-F238E27FC236}">
                <a16:creationId xmlns:a16="http://schemas.microsoft.com/office/drawing/2014/main" id="{60E8A63B-C7A4-376E-3F8B-C569C15C5850}"/>
              </a:ext>
            </a:extLst>
          </p:cNvPr>
          <p:cNvSpPr>
            <a:spLocks noGrp="1"/>
          </p:cNvSpPr>
          <p:nvPr>
            <p:ph type="subTitle" idx="1"/>
          </p:nvPr>
        </p:nvSpPr>
        <p:spPr>
          <a:xfrm>
            <a:off x="2328662" y="3593571"/>
            <a:ext cx="7856738" cy="1655762"/>
          </a:xfrm>
        </p:spPr>
        <p:txBody>
          <a:bodyPr>
            <a:normAutofit/>
          </a:bodyPr>
          <a:lstStyle/>
          <a:p>
            <a:r>
              <a:rPr lang="en-US"/>
              <a:t>Use Map Canvas framework,</a:t>
            </a:r>
            <a:br>
              <a:rPr lang="en-US"/>
            </a:br>
            <a:r>
              <a:rPr lang="en-US"/>
              <a:t>Use Sets and Maps to design and build Graphs</a:t>
            </a:r>
            <a:br>
              <a:rPr lang="en-US"/>
            </a:br>
            <a:r>
              <a:rPr lang="en-US"/>
              <a:t>Implement Graph traversal and coloring algorithms.</a:t>
            </a:r>
          </a:p>
        </p:txBody>
      </p:sp>
    </p:spTree>
    <p:extLst>
      <p:ext uri="{BB962C8B-B14F-4D97-AF65-F5344CB8AC3E}">
        <p14:creationId xmlns:p14="http://schemas.microsoft.com/office/powerpoint/2010/main" val="286136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CBF3246-B848-1D79-8927-EBB97D2E5812}"/>
              </a:ext>
            </a:extLst>
          </p:cNvPr>
          <p:cNvSpPr>
            <a:spLocks noGrp="1"/>
          </p:cNvSpPr>
          <p:nvPr>
            <p:ph idx="1"/>
          </p:nvPr>
        </p:nvSpPr>
        <p:spPr>
          <a:xfrm>
            <a:off x="554737" y="1109345"/>
            <a:ext cx="11050778" cy="2083637"/>
          </a:xfrm>
        </p:spPr>
        <p:txBody>
          <a:bodyPr>
            <a:normAutofit/>
          </a:bodyPr>
          <a:lstStyle/>
          <a:p>
            <a:pPr marL="0" indent="0">
              <a:spcBef>
                <a:spcPts val="0"/>
              </a:spcBef>
              <a:spcAft>
                <a:spcPts val="600"/>
              </a:spcAft>
              <a:buNone/>
            </a:pPr>
            <a:r>
              <a:rPr lang="ro-RO" sz="1200"/>
              <a:t>The </a:t>
            </a:r>
            <a:r>
              <a:rPr lang="en-US" sz="1200" b="1"/>
              <a:t>MapCanvas</a:t>
            </a:r>
            <a:r>
              <a:rPr lang="ro-RO" sz="1200"/>
              <a:t> will be used for labs accompanying several upcoming classes this semester. At high level, it provides the following func</a:t>
            </a:r>
            <a:r>
              <a:rPr lang="en-US" sz="1200"/>
              <a:t>t</a:t>
            </a:r>
            <a:r>
              <a:rPr lang="ro-RO" sz="1200"/>
              <a:t>ionality</a:t>
            </a:r>
            <a:r>
              <a:rPr lang="en-US" sz="1200"/>
              <a:t>:</a:t>
            </a:r>
          </a:p>
          <a:p>
            <a:pPr>
              <a:spcBef>
                <a:spcPts val="0"/>
              </a:spcBef>
            </a:pPr>
            <a:r>
              <a:rPr lang="ro-RO" sz="1200"/>
              <a:t>Load</a:t>
            </a:r>
            <a:r>
              <a:rPr lang="en-US" sz="1200"/>
              <a:t>s</a:t>
            </a:r>
            <a:r>
              <a:rPr lang="ro-RO" sz="1200"/>
              <a:t> a map of an intersection from an image </a:t>
            </a:r>
            <a:r>
              <a:rPr lang="en-US" sz="1200"/>
              <a:t>file </a:t>
            </a:r>
            <a:r>
              <a:rPr lang="ro-RO" sz="1200"/>
              <a:t>and </a:t>
            </a:r>
            <a:r>
              <a:rPr lang="en-US" sz="1200"/>
              <a:t>displays</a:t>
            </a:r>
            <a:r>
              <a:rPr lang="ro-RO" sz="1200"/>
              <a:t> it in a </a:t>
            </a:r>
            <a:r>
              <a:rPr lang="en-US" sz="1200"/>
              <a:t>GUI window,</a:t>
            </a:r>
            <a:endParaRPr lang="ro-RO" sz="1200"/>
          </a:p>
          <a:p>
            <a:pPr>
              <a:spcBef>
                <a:spcPts val="0"/>
              </a:spcBef>
            </a:pPr>
            <a:r>
              <a:rPr lang="ro-RO" sz="1200"/>
              <a:t>Provide</a:t>
            </a:r>
            <a:r>
              <a:rPr lang="en-US" sz="1200"/>
              <a:t>s</a:t>
            </a:r>
            <a:r>
              <a:rPr lang="ro-RO" sz="1200"/>
              <a:t> means to i</a:t>
            </a:r>
            <a:r>
              <a:rPr lang="en-US" sz="1200"/>
              <a:t>n</a:t>
            </a:r>
            <a:r>
              <a:rPr lang="ro-RO" sz="1200"/>
              <a:t>teract with the map:</a:t>
            </a:r>
          </a:p>
          <a:p>
            <a:pPr lvl="1">
              <a:spcBef>
                <a:spcPts val="0"/>
              </a:spcBef>
            </a:pPr>
            <a:r>
              <a:rPr lang="en-US" sz="1200"/>
              <a:t>basic </a:t>
            </a:r>
            <a:r>
              <a:rPr lang="ro-RO" sz="1200"/>
              <a:t>pan &amp; zoom</a:t>
            </a:r>
            <a:r>
              <a:rPr lang="en-US" sz="1200"/>
              <a:t>,</a:t>
            </a:r>
            <a:endParaRPr lang="ro-RO" sz="1200"/>
          </a:p>
          <a:p>
            <a:pPr lvl="1">
              <a:spcBef>
                <a:spcPts val="0"/>
              </a:spcBef>
            </a:pPr>
            <a:r>
              <a:rPr lang="ro-RO" sz="1200"/>
              <a:t>hook custom code on specific key press actions</a:t>
            </a:r>
            <a:r>
              <a:rPr lang="en-US" sz="1200"/>
              <a:t>;</a:t>
            </a:r>
          </a:p>
          <a:p>
            <a:pPr>
              <a:spcBef>
                <a:spcPts val="0"/>
              </a:spcBef>
            </a:pPr>
            <a:r>
              <a:rPr lang="en-US" sz="1200"/>
              <a:t>Provides metadata about the </a:t>
            </a:r>
            <a:r>
              <a:rPr lang="ro-RO" sz="1200"/>
              <a:t>intersection:</a:t>
            </a:r>
          </a:p>
          <a:p>
            <a:pPr lvl="1">
              <a:spcBef>
                <a:spcPts val="0"/>
              </a:spcBef>
            </a:pPr>
            <a:r>
              <a:rPr lang="en-US" sz="1200"/>
              <a:t>a</a:t>
            </a:r>
            <a:r>
              <a:rPr lang="ro-RO" sz="1200"/>
              <a:t>vailable routes between locations around the intersection</a:t>
            </a:r>
            <a:r>
              <a:rPr lang="en-US" sz="1200"/>
              <a:t>, as a set of </a:t>
            </a:r>
            <a:r>
              <a:rPr lang="ro-RO" sz="1200"/>
              <a:t>two letter strings such as</a:t>
            </a:r>
            <a:r>
              <a:rPr lang="en-US" sz="1200"/>
              <a:t> “AE”, “BE”, “CD”, … ,</a:t>
            </a:r>
            <a:endParaRPr lang="ro-RO" sz="1200"/>
          </a:p>
          <a:p>
            <a:pPr lvl="1">
              <a:spcBef>
                <a:spcPts val="0"/>
              </a:spcBef>
            </a:pPr>
            <a:r>
              <a:rPr lang="en-US" sz="1200"/>
              <a:t>collision test for two or more specific routes,</a:t>
            </a:r>
          </a:p>
          <a:p>
            <a:pPr>
              <a:spcBef>
                <a:spcPts val="0"/>
              </a:spcBef>
            </a:pPr>
            <a:r>
              <a:rPr lang="en-US" sz="1200"/>
              <a:t>Gives the ability to overlay specific routes over the intersection map;</a:t>
            </a:r>
          </a:p>
          <a:p>
            <a:pPr marL="0" indent="0">
              <a:spcBef>
                <a:spcPts val="600"/>
              </a:spcBef>
              <a:buNone/>
            </a:pPr>
            <a:r>
              <a:rPr lang="en-US" sz="1200"/>
              <a:t>The framework comprises primarily of one class, </a:t>
            </a:r>
            <a:r>
              <a:rPr lang="en-US" sz="1200" b="1"/>
              <a:t>MapCanvas</a:t>
            </a:r>
            <a:r>
              <a:rPr lang="en-US" sz="1200"/>
              <a:t>. The library containing it is given within the startup project </a:t>
            </a:r>
            <a:r>
              <a:rPr lang="en-US" sz="1200" b="1"/>
              <a:t>TrafficFlow_Startup.zip</a:t>
            </a:r>
            <a:r>
              <a:rPr lang="en-US" sz="1200"/>
              <a:t>.</a:t>
            </a:r>
            <a:r>
              <a:rPr lang="en-US" sz="1200" b="1"/>
              <a:t> </a:t>
            </a:r>
            <a:r>
              <a:rPr lang="en-US" sz="1200"/>
              <a:t>Its capabilities are documented in the </a:t>
            </a:r>
            <a:r>
              <a:rPr lang="en-US" sz="1200">
                <a:hlinkClick r:id="rId2"/>
              </a:rPr>
              <a:t>MapCanvas javadocs</a:t>
            </a:r>
            <a:r>
              <a:rPr lang="en-US" sz="1200"/>
              <a:t>.</a:t>
            </a:r>
          </a:p>
        </p:txBody>
      </p:sp>
      <p:sp>
        <p:nvSpPr>
          <p:cNvPr id="11" name="Title 1">
            <a:extLst>
              <a:ext uri="{FF2B5EF4-FFF2-40B4-BE49-F238E27FC236}">
                <a16:creationId xmlns:a16="http://schemas.microsoft.com/office/drawing/2014/main" id="{C8238685-F882-5FEF-5411-D1E4FE2715FC}"/>
              </a:ext>
            </a:extLst>
          </p:cNvPr>
          <p:cNvSpPr txBox="1">
            <a:spLocks/>
          </p:cNvSpPr>
          <p:nvPr/>
        </p:nvSpPr>
        <p:spPr>
          <a:xfrm>
            <a:off x="554736" y="358012"/>
            <a:ext cx="10661189" cy="696264"/>
          </a:xfrm>
          <a:prstGeom prst="rect">
            <a:avLst/>
          </a:prstGeom>
        </p:spPr>
        <p:txBody>
          <a:bodyPr vert="horz" lIns="109728" tIns="54864" rIns="109728" bIns="54864"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822960"/>
            <a:r>
              <a:rPr lang="en-US" sz="2520">
                <a:solidFill>
                  <a:prstClr val="black"/>
                </a:solidFill>
                <a:latin typeface="Calibri Light" panose="020F0302020204030204"/>
              </a:rPr>
              <a:t>the </a:t>
            </a:r>
            <a:r>
              <a:rPr lang="en-US" sz="4860" b="1">
                <a:solidFill>
                  <a:prstClr val="black"/>
                </a:solidFill>
                <a:latin typeface="Calibri Light" panose="020F0302020204030204"/>
              </a:rPr>
              <a:t>Map Canvas </a:t>
            </a:r>
            <a:r>
              <a:rPr lang="en-US" sz="2520">
                <a:solidFill>
                  <a:prstClr val="black"/>
                </a:solidFill>
                <a:latin typeface="Calibri Light" panose="020F0302020204030204"/>
              </a:rPr>
              <a:t>framework</a:t>
            </a:r>
          </a:p>
        </p:txBody>
      </p:sp>
      <p:sp>
        <p:nvSpPr>
          <p:cNvPr id="14" name="Content Placeholder 2">
            <a:extLst>
              <a:ext uri="{FF2B5EF4-FFF2-40B4-BE49-F238E27FC236}">
                <a16:creationId xmlns:a16="http://schemas.microsoft.com/office/drawing/2014/main" id="{D0542932-2743-FAC3-C8CF-FA734F14FD19}"/>
              </a:ext>
            </a:extLst>
          </p:cNvPr>
          <p:cNvSpPr txBox="1">
            <a:spLocks/>
          </p:cNvSpPr>
          <p:nvPr/>
        </p:nvSpPr>
        <p:spPr>
          <a:xfrm>
            <a:off x="4702176" y="3212033"/>
            <a:ext cx="6903338" cy="4963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ro-RO" sz="1200"/>
              <a:t> The map image displays the important locations around an intersection, labeled with single </a:t>
            </a:r>
            <a:r>
              <a:rPr lang="en-US" sz="1200"/>
              <a:t>caps letters like </a:t>
            </a:r>
            <a:r>
              <a:rPr lang="ro-RO" sz="1200"/>
              <a:t>‘A’, ‘B’, ‘C’, ... Etc. </a:t>
            </a:r>
            <a:r>
              <a:rPr lang="en-US" sz="1200"/>
              <a:t>The code below demonstrates most common usage of the </a:t>
            </a:r>
            <a:r>
              <a:rPr lang="en-US" sz="1200" err="1"/>
              <a:t>MapFramework</a:t>
            </a:r>
            <a:r>
              <a:rPr lang="en-US" sz="1200"/>
              <a:t> API:</a:t>
            </a:r>
          </a:p>
        </p:txBody>
      </p:sp>
      <p:pic>
        <p:nvPicPr>
          <p:cNvPr id="10" name="Picture 9">
            <a:extLst>
              <a:ext uri="{FF2B5EF4-FFF2-40B4-BE49-F238E27FC236}">
                <a16:creationId xmlns:a16="http://schemas.microsoft.com/office/drawing/2014/main" id="{65427DDD-9A09-5B14-0CCE-B7EC6E95FCFF}"/>
              </a:ext>
            </a:extLst>
          </p:cNvPr>
          <p:cNvPicPr>
            <a:picLocks noChangeAspect="1"/>
          </p:cNvPicPr>
          <p:nvPr/>
        </p:nvPicPr>
        <p:blipFill>
          <a:blip r:embed="rId3"/>
          <a:stretch>
            <a:fillRect/>
          </a:stretch>
        </p:blipFill>
        <p:spPr>
          <a:xfrm>
            <a:off x="4803528" y="3814451"/>
            <a:ext cx="6331197" cy="2765447"/>
          </a:xfrm>
          <a:prstGeom prst="rect">
            <a:avLst/>
          </a:prstGeom>
        </p:spPr>
      </p:pic>
      <p:pic>
        <p:nvPicPr>
          <p:cNvPr id="7" name="Picture 6">
            <a:extLst>
              <a:ext uri="{FF2B5EF4-FFF2-40B4-BE49-F238E27FC236}">
                <a16:creationId xmlns:a16="http://schemas.microsoft.com/office/drawing/2014/main" id="{B579F5D3-B98B-31EF-49E0-1C41852C555B}"/>
              </a:ext>
            </a:extLst>
          </p:cNvPr>
          <p:cNvPicPr>
            <a:picLocks noChangeAspect="1"/>
          </p:cNvPicPr>
          <p:nvPr/>
        </p:nvPicPr>
        <p:blipFill>
          <a:blip r:embed="rId4"/>
          <a:stretch>
            <a:fillRect/>
          </a:stretch>
        </p:blipFill>
        <p:spPr>
          <a:xfrm>
            <a:off x="540770" y="3268628"/>
            <a:ext cx="4036314" cy="3368943"/>
          </a:xfrm>
          <a:prstGeom prst="rect">
            <a:avLst/>
          </a:prstGeom>
        </p:spPr>
      </p:pic>
    </p:spTree>
    <p:extLst>
      <p:ext uri="{BB962C8B-B14F-4D97-AF65-F5344CB8AC3E}">
        <p14:creationId xmlns:p14="http://schemas.microsoft.com/office/powerpoint/2010/main" val="322958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A31BB5-D9A8-9FF4-0E49-1512E8531D3F}"/>
              </a:ext>
            </a:extLst>
          </p:cNvPr>
          <p:cNvSpPr txBox="1">
            <a:spLocks/>
          </p:cNvSpPr>
          <p:nvPr/>
        </p:nvSpPr>
        <p:spPr>
          <a:xfrm>
            <a:off x="554736" y="358012"/>
            <a:ext cx="10661189" cy="696264"/>
          </a:xfrm>
          <a:prstGeom prst="rect">
            <a:avLst/>
          </a:prstGeom>
        </p:spPr>
        <p:txBody>
          <a:bodyPr vert="horz" lIns="109728" tIns="54864" rIns="109728" bIns="54864"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822960"/>
            <a:r>
              <a:rPr lang="en-US" sz="2520">
                <a:solidFill>
                  <a:prstClr val="black"/>
                </a:solidFill>
                <a:latin typeface="Calibri Light" panose="020F0302020204030204"/>
              </a:rPr>
              <a:t>the </a:t>
            </a:r>
            <a:r>
              <a:rPr lang="en-US" sz="4860" b="1">
                <a:solidFill>
                  <a:prstClr val="black"/>
                </a:solidFill>
                <a:latin typeface="Calibri Light" panose="020F0302020204030204"/>
              </a:rPr>
              <a:t>Traffic Routes </a:t>
            </a:r>
            <a:r>
              <a:rPr lang="en-US" sz="2520">
                <a:solidFill>
                  <a:prstClr val="black"/>
                </a:solidFill>
                <a:latin typeface="Calibri Light" panose="020F0302020204030204"/>
              </a:rPr>
              <a:t>specification</a:t>
            </a:r>
          </a:p>
        </p:txBody>
      </p:sp>
      <p:sp>
        <p:nvSpPr>
          <p:cNvPr id="2" name="Content Placeholder 2">
            <a:extLst>
              <a:ext uri="{FF2B5EF4-FFF2-40B4-BE49-F238E27FC236}">
                <a16:creationId xmlns:a16="http://schemas.microsoft.com/office/drawing/2014/main" id="{850702AE-5546-3E4B-C51C-C3A98C4AD1ED}"/>
              </a:ext>
            </a:extLst>
          </p:cNvPr>
          <p:cNvSpPr>
            <a:spLocks noGrp="1"/>
          </p:cNvSpPr>
          <p:nvPr>
            <p:ph idx="1"/>
          </p:nvPr>
        </p:nvSpPr>
        <p:spPr>
          <a:xfrm>
            <a:off x="554737" y="1147445"/>
            <a:ext cx="11050778" cy="1580290"/>
          </a:xfrm>
        </p:spPr>
        <p:txBody>
          <a:bodyPr>
            <a:noAutofit/>
          </a:bodyPr>
          <a:lstStyle/>
          <a:p>
            <a:pPr marL="0" indent="0">
              <a:spcBef>
                <a:spcPts val="0"/>
              </a:spcBef>
              <a:spcAft>
                <a:spcPts val="600"/>
              </a:spcAft>
              <a:buNone/>
            </a:pPr>
            <a:r>
              <a:rPr lang="en-US" sz="1200"/>
              <a:t>In this lab you will build a program to determine all routes available from every location around a street intersection. The routes will be overlayed on the map when the user presses the key corresponding to each location. The names of the routes leading out from that location will be displayed in the status bar of the map window. </a:t>
            </a:r>
          </a:p>
          <a:p>
            <a:pPr marL="0" indent="0">
              <a:spcBef>
                <a:spcPts val="0"/>
              </a:spcBef>
              <a:spcAft>
                <a:spcPts val="600"/>
              </a:spcAft>
              <a:buNone/>
            </a:pPr>
            <a:r>
              <a:rPr lang="en-US" sz="1200"/>
              <a:t>For example, consider the Ravenna intersection map included in the Startup project (</a:t>
            </a:r>
            <a:r>
              <a:rPr lang="en-US" sz="1200" b="1"/>
              <a:t>maps/Ravenna.jpg</a:t>
            </a:r>
            <a:r>
              <a:rPr lang="en-US" sz="1200"/>
              <a:t>). It embeds the following routes:</a:t>
            </a:r>
          </a:p>
          <a:p>
            <a:pPr marL="0" indent="0">
              <a:spcBef>
                <a:spcPts val="0"/>
              </a:spcBef>
              <a:spcAft>
                <a:spcPts val="600"/>
              </a:spcAft>
              <a:buNone/>
            </a:pPr>
            <a:r>
              <a:rPr lang="it-IT" sz="1200"/>
              <a:t>["</a:t>
            </a:r>
            <a:r>
              <a:rPr lang="it-IT" sz="1200" b="1"/>
              <a:t>AB</a:t>
            </a:r>
            <a:r>
              <a:rPr lang="it-IT" sz="1200"/>
              <a:t>", "</a:t>
            </a:r>
            <a:r>
              <a:rPr lang="it-IT" sz="1200" b="1"/>
              <a:t>CD</a:t>
            </a:r>
            <a:r>
              <a:rPr lang="it-IT" sz="1200"/>
              <a:t>", "</a:t>
            </a:r>
            <a:r>
              <a:rPr lang="it-IT" sz="1200" b="1"/>
              <a:t>AC</a:t>
            </a:r>
            <a:r>
              <a:rPr lang="it-IT" sz="1200"/>
              <a:t>", "</a:t>
            </a:r>
            <a:r>
              <a:rPr lang="it-IT" sz="1200" b="1"/>
              <a:t>AD</a:t>
            </a:r>
            <a:r>
              <a:rPr lang="it-IT" sz="1200"/>
              <a:t>", "</a:t>
            </a:r>
            <a:r>
              <a:rPr lang="it-IT" sz="1200" b="1"/>
              <a:t>EA</a:t>
            </a:r>
            <a:r>
              <a:rPr lang="it-IT" sz="1200"/>
              <a:t>", "</a:t>
            </a:r>
            <a:r>
              <a:rPr lang="it-IT" sz="1200" b="1"/>
              <a:t>DA</a:t>
            </a:r>
            <a:r>
              <a:rPr lang="it-IT" sz="1200"/>
              <a:t>", "</a:t>
            </a:r>
            <a:r>
              <a:rPr lang="it-IT" sz="1200" b="1"/>
              <a:t>EB</a:t>
            </a:r>
            <a:r>
              <a:rPr lang="it-IT" sz="1200"/>
              <a:t>", "</a:t>
            </a:r>
            <a:r>
              <a:rPr lang="it-IT" sz="1200" b="1"/>
              <a:t>CA</a:t>
            </a:r>
            <a:r>
              <a:rPr lang="it-IT" sz="1200"/>
              <a:t>", "</a:t>
            </a:r>
            <a:r>
              <a:rPr lang="it-IT" sz="1200" b="1"/>
              <a:t>DB</a:t>
            </a:r>
            <a:r>
              <a:rPr lang="it-IT" sz="1200"/>
              <a:t>", "</a:t>
            </a:r>
            <a:r>
              <a:rPr lang="it-IT" sz="1200" b="1"/>
              <a:t>EC</a:t>
            </a:r>
            <a:r>
              <a:rPr lang="it-IT" sz="1200"/>
              <a:t>", "</a:t>
            </a:r>
            <a:r>
              <a:rPr lang="it-IT" sz="1200" b="1"/>
              <a:t>CB</a:t>
            </a:r>
            <a:r>
              <a:rPr lang="it-IT" sz="1200"/>
              <a:t>", "</a:t>
            </a:r>
            <a:r>
              <a:rPr lang="it-IT" sz="1200" b="1"/>
              <a:t>DC</a:t>
            </a:r>
            <a:r>
              <a:rPr lang="it-IT" sz="1200"/>
              <a:t>", "</a:t>
            </a:r>
            <a:r>
              <a:rPr lang="it-IT" sz="1200" b="1"/>
              <a:t>ED</a:t>
            </a:r>
            <a:r>
              <a:rPr lang="it-IT" sz="1200"/>
              <a:t>"]</a:t>
            </a:r>
            <a:endParaRPr lang="en-US" sz="1200"/>
          </a:p>
          <a:p>
            <a:pPr marL="0" indent="0">
              <a:spcBef>
                <a:spcPts val="0"/>
              </a:spcBef>
              <a:spcAft>
                <a:spcPts val="600"/>
              </a:spcAft>
              <a:buNone/>
            </a:pPr>
            <a:r>
              <a:rPr lang="en-US" sz="1200"/>
              <a:t>Given this map and routes, when your code is complete, it should behave as shown below:</a:t>
            </a:r>
            <a:br>
              <a:rPr lang="en-US" sz="1200"/>
            </a:br>
            <a:r>
              <a:rPr lang="en-US" sz="1200"/>
              <a:t>(</a:t>
            </a:r>
            <a:r>
              <a:rPr lang="en-US" sz="1200" u="sng"/>
              <a:t>Note</a:t>
            </a:r>
            <a:r>
              <a:rPr lang="en-US" sz="1200"/>
              <a:t>: your program should work for other intersection maps in the project and for all the locations in those maps. The three cases below are given only as an example)</a:t>
            </a:r>
          </a:p>
        </p:txBody>
      </p:sp>
      <p:sp>
        <p:nvSpPr>
          <p:cNvPr id="6" name="Content Placeholder 2">
            <a:extLst>
              <a:ext uri="{FF2B5EF4-FFF2-40B4-BE49-F238E27FC236}">
                <a16:creationId xmlns:a16="http://schemas.microsoft.com/office/drawing/2014/main" id="{838CA0BA-1C26-AD36-7D6C-723A36A25C05}"/>
              </a:ext>
            </a:extLst>
          </p:cNvPr>
          <p:cNvSpPr txBox="1">
            <a:spLocks/>
          </p:cNvSpPr>
          <p:nvPr/>
        </p:nvSpPr>
        <p:spPr>
          <a:xfrm>
            <a:off x="5551673" y="5721386"/>
            <a:ext cx="5937080" cy="532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1200"/>
              <a:t>In addition, each time the user types a location, the status bar should display all possible routes which can be taken from that location to any other location.</a:t>
            </a:r>
          </a:p>
        </p:txBody>
      </p:sp>
      <p:graphicFrame>
        <p:nvGraphicFramePr>
          <p:cNvPr id="7" name="Table 7">
            <a:extLst>
              <a:ext uri="{FF2B5EF4-FFF2-40B4-BE49-F238E27FC236}">
                <a16:creationId xmlns:a16="http://schemas.microsoft.com/office/drawing/2014/main" id="{4B165CBA-9C39-EDD3-8185-FE44E1926B2F}"/>
              </a:ext>
            </a:extLst>
          </p:cNvPr>
          <p:cNvGraphicFramePr>
            <a:graphicFrameLocks noGrp="1"/>
          </p:cNvGraphicFramePr>
          <p:nvPr>
            <p:extLst>
              <p:ext uri="{D42A27DB-BD31-4B8C-83A1-F6EECF244321}">
                <p14:modId xmlns:p14="http://schemas.microsoft.com/office/powerpoint/2010/main" val="2922227239"/>
              </p:ext>
            </p:extLst>
          </p:nvPr>
        </p:nvGraphicFramePr>
        <p:xfrm>
          <a:off x="5551672" y="2727735"/>
          <a:ext cx="5539146" cy="2901527"/>
        </p:xfrm>
        <a:graphic>
          <a:graphicData uri="http://schemas.openxmlformats.org/drawingml/2006/table">
            <a:tbl>
              <a:tblPr firstRow="1" bandRow="1">
                <a:tableStyleId>{2D5ABB26-0587-4C30-8999-92F81FD0307C}</a:tableStyleId>
              </a:tblPr>
              <a:tblGrid>
                <a:gridCol w="1813813">
                  <a:extLst>
                    <a:ext uri="{9D8B030D-6E8A-4147-A177-3AD203B41FA5}">
                      <a16:colId xmlns:a16="http://schemas.microsoft.com/office/drawing/2014/main" val="3742575676"/>
                    </a:ext>
                  </a:extLst>
                </a:gridCol>
                <a:gridCol w="1844040">
                  <a:extLst>
                    <a:ext uri="{9D8B030D-6E8A-4147-A177-3AD203B41FA5}">
                      <a16:colId xmlns:a16="http://schemas.microsoft.com/office/drawing/2014/main" val="3592052093"/>
                    </a:ext>
                  </a:extLst>
                </a:gridCol>
                <a:gridCol w="1881293">
                  <a:extLst>
                    <a:ext uri="{9D8B030D-6E8A-4147-A177-3AD203B41FA5}">
                      <a16:colId xmlns:a16="http://schemas.microsoft.com/office/drawing/2014/main" val="223433997"/>
                    </a:ext>
                  </a:extLst>
                </a:gridCol>
              </a:tblGrid>
              <a:tr h="304800">
                <a:tc>
                  <a:txBody>
                    <a:bodyPr/>
                    <a:lstStyle/>
                    <a:p>
                      <a:r>
                        <a:rPr lang="en-US" sz="1200"/>
                        <a:t>When the user types </a:t>
                      </a:r>
                      <a:r>
                        <a:rPr lang="en-US" sz="1400" b="1"/>
                        <a:t>A</a:t>
                      </a:r>
                      <a:br>
                        <a:rPr lang="en-US" sz="1200"/>
                      </a:br>
                      <a:r>
                        <a:rPr lang="en-US" sz="1200"/>
                        <a:t>the map shows: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a:t>When the user types </a:t>
                      </a:r>
                      <a:r>
                        <a:rPr lang="en-US" sz="1400" b="1"/>
                        <a:t>B</a:t>
                      </a:r>
                      <a:br>
                        <a:rPr lang="en-US" sz="1200"/>
                      </a:br>
                      <a:r>
                        <a:rPr lang="en-US" sz="1200"/>
                        <a:t>the map shows: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a:t>When the user types </a:t>
                      </a:r>
                      <a:r>
                        <a:rPr lang="en-US" sz="1400" b="1"/>
                        <a:t>E</a:t>
                      </a:r>
                      <a:br>
                        <a:rPr lang="en-US" sz="1200"/>
                      </a:br>
                      <a:r>
                        <a:rPr lang="en-US" sz="1200"/>
                        <a:t>the map shows: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6230456"/>
                  </a:ext>
                </a:extLst>
              </a:tr>
              <a:tr h="1773767">
                <a:tc>
                  <a:txBody>
                    <a:bodyPr/>
                    <a:lstStyle/>
                    <a:p>
                      <a:br>
                        <a:rPr lang="en-US" sz="1200"/>
                      </a:br>
                      <a:endParaRPr lang="en-US" sz="12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148143"/>
                  </a:ext>
                </a:extLst>
              </a:tr>
              <a:tr h="640080">
                <a:tc>
                  <a:txBody>
                    <a:bodyPr/>
                    <a:lstStyle/>
                    <a:p>
                      <a:r>
                        <a:rPr lang="en-US" sz="1200"/>
                        <a:t>E to B is a one-way street, you cannot reach E from any other location.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a:t>E to B is a one-way street, you cannot go from B to any other location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1921389"/>
                  </a:ext>
                </a:extLst>
              </a:tr>
            </a:tbl>
          </a:graphicData>
        </a:graphic>
      </p:graphicFrame>
      <p:pic>
        <p:nvPicPr>
          <p:cNvPr id="17" name="Picture 16">
            <a:extLst>
              <a:ext uri="{FF2B5EF4-FFF2-40B4-BE49-F238E27FC236}">
                <a16:creationId xmlns:a16="http://schemas.microsoft.com/office/drawing/2014/main" id="{CE405D5D-526E-E481-405E-E5870200F2AE}"/>
              </a:ext>
            </a:extLst>
          </p:cNvPr>
          <p:cNvPicPr>
            <a:picLocks noChangeAspect="1"/>
          </p:cNvPicPr>
          <p:nvPr/>
        </p:nvPicPr>
        <p:blipFill>
          <a:blip r:embed="rId2"/>
          <a:stretch>
            <a:fillRect/>
          </a:stretch>
        </p:blipFill>
        <p:spPr>
          <a:xfrm>
            <a:off x="7440140" y="3301100"/>
            <a:ext cx="1679250" cy="1661989"/>
          </a:xfrm>
          <a:prstGeom prst="rect">
            <a:avLst/>
          </a:prstGeom>
        </p:spPr>
      </p:pic>
      <p:pic>
        <p:nvPicPr>
          <p:cNvPr id="19" name="Picture 18">
            <a:extLst>
              <a:ext uri="{FF2B5EF4-FFF2-40B4-BE49-F238E27FC236}">
                <a16:creationId xmlns:a16="http://schemas.microsoft.com/office/drawing/2014/main" id="{59ED6B93-776E-0C33-8B02-16B774153DE1}"/>
              </a:ext>
            </a:extLst>
          </p:cNvPr>
          <p:cNvPicPr>
            <a:picLocks noChangeAspect="1"/>
          </p:cNvPicPr>
          <p:nvPr/>
        </p:nvPicPr>
        <p:blipFill>
          <a:blip r:embed="rId3"/>
          <a:stretch>
            <a:fillRect/>
          </a:stretch>
        </p:blipFill>
        <p:spPr>
          <a:xfrm>
            <a:off x="5610941" y="3296021"/>
            <a:ext cx="1679225" cy="1661989"/>
          </a:xfrm>
          <a:prstGeom prst="rect">
            <a:avLst/>
          </a:prstGeom>
        </p:spPr>
      </p:pic>
      <p:pic>
        <p:nvPicPr>
          <p:cNvPr id="21" name="Picture 20">
            <a:extLst>
              <a:ext uri="{FF2B5EF4-FFF2-40B4-BE49-F238E27FC236}">
                <a16:creationId xmlns:a16="http://schemas.microsoft.com/office/drawing/2014/main" id="{0E8E21D8-1EC0-4438-31C9-702849B86488}"/>
              </a:ext>
            </a:extLst>
          </p:cNvPr>
          <p:cNvPicPr>
            <a:picLocks noChangeAspect="1"/>
          </p:cNvPicPr>
          <p:nvPr/>
        </p:nvPicPr>
        <p:blipFill>
          <a:blip r:embed="rId4"/>
          <a:stretch>
            <a:fillRect/>
          </a:stretch>
        </p:blipFill>
        <p:spPr>
          <a:xfrm>
            <a:off x="9320164" y="3296021"/>
            <a:ext cx="1679225" cy="1666896"/>
          </a:xfrm>
          <a:prstGeom prst="rect">
            <a:avLst/>
          </a:prstGeom>
        </p:spPr>
      </p:pic>
      <p:pic>
        <p:nvPicPr>
          <p:cNvPr id="23" name="Picture 22">
            <a:extLst>
              <a:ext uri="{FF2B5EF4-FFF2-40B4-BE49-F238E27FC236}">
                <a16:creationId xmlns:a16="http://schemas.microsoft.com/office/drawing/2014/main" id="{E4B3994B-AAA1-E82C-7D55-8CD76781A54C}"/>
              </a:ext>
            </a:extLst>
          </p:cNvPr>
          <p:cNvPicPr>
            <a:picLocks noChangeAspect="1"/>
          </p:cNvPicPr>
          <p:nvPr/>
        </p:nvPicPr>
        <p:blipFill>
          <a:blip r:embed="rId5"/>
          <a:stretch>
            <a:fillRect/>
          </a:stretch>
        </p:blipFill>
        <p:spPr>
          <a:xfrm>
            <a:off x="9320164" y="6148013"/>
            <a:ext cx="1348402" cy="370439"/>
          </a:xfrm>
          <a:prstGeom prst="rect">
            <a:avLst/>
          </a:prstGeom>
        </p:spPr>
      </p:pic>
      <p:pic>
        <p:nvPicPr>
          <p:cNvPr id="26" name="Picture 25">
            <a:extLst>
              <a:ext uri="{FF2B5EF4-FFF2-40B4-BE49-F238E27FC236}">
                <a16:creationId xmlns:a16="http://schemas.microsoft.com/office/drawing/2014/main" id="{F9FE2340-D120-5DA0-C965-C9C490D16B38}"/>
              </a:ext>
            </a:extLst>
          </p:cNvPr>
          <p:cNvPicPr>
            <a:picLocks noChangeAspect="1"/>
          </p:cNvPicPr>
          <p:nvPr/>
        </p:nvPicPr>
        <p:blipFill>
          <a:blip r:embed="rId6"/>
          <a:stretch>
            <a:fillRect/>
          </a:stretch>
        </p:blipFill>
        <p:spPr>
          <a:xfrm>
            <a:off x="7444082" y="6186115"/>
            <a:ext cx="1348401" cy="337100"/>
          </a:xfrm>
          <a:prstGeom prst="rect">
            <a:avLst/>
          </a:prstGeom>
        </p:spPr>
      </p:pic>
      <p:pic>
        <p:nvPicPr>
          <p:cNvPr id="28" name="Picture 27">
            <a:extLst>
              <a:ext uri="{FF2B5EF4-FFF2-40B4-BE49-F238E27FC236}">
                <a16:creationId xmlns:a16="http://schemas.microsoft.com/office/drawing/2014/main" id="{33C757FE-1F63-4995-2A0E-A8CB725EA1D0}"/>
              </a:ext>
            </a:extLst>
          </p:cNvPr>
          <p:cNvPicPr>
            <a:picLocks noChangeAspect="1"/>
          </p:cNvPicPr>
          <p:nvPr/>
        </p:nvPicPr>
        <p:blipFill>
          <a:blip r:embed="rId7"/>
          <a:stretch>
            <a:fillRect/>
          </a:stretch>
        </p:blipFill>
        <p:spPr>
          <a:xfrm>
            <a:off x="5610941" y="6172391"/>
            <a:ext cx="1250822" cy="337100"/>
          </a:xfrm>
          <a:prstGeom prst="rect">
            <a:avLst/>
          </a:prstGeom>
        </p:spPr>
      </p:pic>
      <p:pic>
        <p:nvPicPr>
          <p:cNvPr id="8" name="Picture 7">
            <a:extLst>
              <a:ext uri="{FF2B5EF4-FFF2-40B4-BE49-F238E27FC236}">
                <a16:creationId xmlns:a16="http://schemas.microsoft.com/office/drawing/2014/main" id="{E0C4AACA-A13D-F373-D1F5-72CF916E6AB0}"/>
              </a:ext>
            </a:extLst>
          </p:cNvPr>
          <p:cNvPicPr>
            <a:picLocks noChangeAspect="1"/>
          </p:cNvPicPr>
          <p:nvPr/>
        </p:nvPicPr>
        <p:blipFill>
          <a:blip r:embed="rId8"/>
          <a:stretch>
            <a:fillRect/>
          </a:stretch>
        </p:blipFill>
        <p:spPr>
          <a:xfrm>
            <a:off x="669181" y="2727735"/>
            <a:ext cx="4591746" cy="3827668"/>
          </a:xfrm>
          <a:prstGeom prst="rect">
            <a:avLst/>
          </a:prstGeom>
        </p:spPr>
      </p:pic>
    </p:spTree>
    <p:extLst>
      <p:ext uri="{BB962C8B-B14F-4D97-AF65-F5344CB8AC3E}">
        <p14:creationId xmlns:p14="http://schemas.microsoft.com/office/powerpoint/2010/main" val="314225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6581775" y="1054275"/>
            <a:ext cx="5595711" cy="58046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1480">
              <a:defRPr/>
            </a:pPr>
            <a:endParaRPr lang="en-US" sz="1620">
              <a:solidFill>
                <a:prstClr val="white"/>
              </a:solidFill>
              <a:latin typeface="Calibri" panose="020F0502020204030204"/>
            </a:endParaRPr>
          </a:p>
        </p:txBody>
      </p:sp>
      <p:sp>
        <p:nvSpPr>
          <p:cNvPr id="5" name="TextBox 4">
            <a:extLst>
              <a:ext uri="{FF2B5EF4-FFF2-40B4-BE49-F238E27FC236}">
                <a16:creationId xmlns:a16="http://schemas.microsoft.com/office/drawing/2014/main" id="{342E044E-892F-BD67-1DD5-46AACA6C9D6A}"/>
              </a:ext>
            </a:extLst>
          </p:cNvPr>
          <p:cNvSpPr txBox="1"/>
          <p:nvPr/>
        </p:nvSpPr>
        <p:spPr>
          <a:xfrm>
            <a:off x="6627948" y="1991218"/>
            <a:ext cx="5468756" cy="1118255"/>
          </a:xfrm>
          <a:prstGeom prst="rect">
            <a:avLst/>
          </a:prstGeom>
          <a:noFill/>
        </p:spPr>
        <p:txBody>
          <a:bodyPr wrap="square" rtlCol="0">
            <a:spAutoFit/>
          </a:bodyPr>
          <a:lstStyle/>
          <a:p>
            <a:pPr indent="288925">
              <a:spcBef>
                <a:spcPts val="200"/>
              </a:spcBef>
            </a:pPr>
            <a:r>
              <a:rPr lang="en-US" sz="1200"/>
              <a:t>Run the program! A Drawing Framework GUI  window comes up.</a:t>
            </a:r>
          </a:p>
          <a:p>
            <a:pPr marL="171450" indent="-171450">
              <a:spcBef>
                <a:spcPts val="200"/>
              </a:spcBef>
              <a:buFont typeface="Arial" panose="020B0604020202020204" pitchFamily="34" charset="0"/>
              <a:buChar char="•"/>
            </a:pPr>
            <a:r>
              <a:rPr lang="en-US" sz="1200"/>
              <a:t>Press ‘T’ to print the routes in the status bar:</a:t>
            </a:r>
          </a:p>
          <a:p>
            <a:pPr marL="171450" indent="-171450">
              <a:spcBef>
                <a:spcPts val="200"/>
              </a:spcBef>
              <a:buFont typeface="Arial" panose="020B0604020202020204" pitchFamily="34" charset="0"/>
              <a:buChar char="•"/>
            </a:pPr>
            <a:r>
              <a:rPr lang="en-US" sz="1200"/>
              <a:t>Press                  to advance the execution to the next breaking point.</a:t>
            </a:r>
          </a:p>
          <a:p>
            <a:pPr marL="171450" indent="-171450">
              <a:spcBef>
                <a:spcPts val="200"/>
              </a:spcBef>
              <a:buFont typeface="Arial" panose="020B0604020202020204" pitchFamily="34" charset="0"/>
              <a:buChar char="•"/>
            </a:pPr>
            <a:r>
              <a:rPr lang="en-US" sz="1200"/>
              <a:t>Press the keys ‘A’, ‘B’, ‘C’, ‘D’ and ‘E’ to visualize (overlay) the routes. </a:t>
            </a:r>
          </a:p>
          <a:p>
            <a:pPr marL="171450" indent="-171450">
              <a:spcBef>
                <a:spcPts val="200"/>
              </a:spcBef>
              <a:buFont typeface="Arial" panose="020B0604020202020204" pitchFamily="34" charset="0"/>
              <a:buChar char="•"/>
            </a:pPr>
            <a:r>
              <a:rPr lang="en-US" sz="1200"/>
              <a:t>Press the key ‘X’ to see in the status bar if they               . </a:t>
            </a:r>
          </a:p>
        </p:txBody>
      </p:sp>
      <p:sp>
        <p:nvSpPr>
          <p:cNvPr id="54" name="Title 1"/>
          <p:cNvSpPr txBox="1">
            <a:spLocks/>
          </p:cNvSpPr>
          <p:nvPr/>
        </p:nvSpPr>
        <p:spPr>
          <a:xfrm>
            <a:off x="6689130" y="1081571"/>
            <a:ext cx="1972810" cy="450846"/>
          </a:xfrm>
          <a:prstGeom prst="rect">
            <a:avLst/>
          </a:prstGeom>
        </p:spPr>
        <p:txBody>
          <a:bodyPr vert="horz" lIns="82296" tIns="41148" rIns="82296" bIns="4114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22960">
              <a:defRPr/>
            </a:pPr>
            <a:r>
              <a:rPr lang="en-US" sz="1800">
                <a:solidFill>
                  <a:prstClr val="black"/>
                </a:solidFill>
                <a:latin typeface="Calibri Light" panose="020F0302020204030204"/>
                <a:sym typeface="Wingdings" panose="05000000000000000000" pitchFamily="2" charset="2"/>
              </a:rPr>
              <a:t> </a:t>
            </a:r>
            <a:r>
              <a:rPr lang="en-US" sz="1800" b="1">
                <a:solidFill>
                  <a:prstClr val="black"/>
                </a:solidFill>
                <a:latin typeface="Calibri Light" panose="020F0302020204030204"/>
              </a:rPr>
              <a:t>Code</a:t>
            </a:r>
          </a:p>
        </p:txBody>
      </p:sp>
      <p:sp>
        <p:nvSpPr>
          <p:cNvPr id="61" name="Title 1"/>
          <p:cNvSpPr txBox="1">
            <a:spLocks/>
          </p:cNvSpPr>
          <p:nvPr/>
        </p:nvSpPr>
        <p:spPr>
          <a:xfrm>
            <a:off x="1128525" y="1054275"/>
            <a:ext cx="774379" cy="450846"/>
          </a:xfrm>
          <a:prstGeom prst="rect">
            <a:avLst/>
          </a:prstGeom>
        </p:spPr>
        <p:txBody>
          <a:bodyPr vert="horz" lIns="82296" tIns="41148" rIns="82296" bIns="4114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22960">
              <a:defRPr/>
            </a:pPr>
            <a:r>
              <a:rPr lang="en-US" sz="1800" b="1">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476" y="1110225"/>
            <a:ext cx="398759" cy="338945"/>
          </a:xfrm>
          <a:prstGeom prst="rect">
            <a:avLst/>
          </a:prstGeom>
        </p:spPr>
      </p:pic>
      <p:grpSp>
        <p:nvGrpSpPr>
          <p:cNvPr id="12" name="Group 11">
            <a:extLst>
              <a:ext uri="{FF2B5EF4-FFF2-40B4-BE49-F238E27FC236}">
                <a16:creationId xmlns:a16="http://schemas.microsoft.com/office/drawing/2014/main" id="{732B006C-9F5D-4019-937D-965641C2B8FB}"/>
              </a:ext>
            </a:extLst>
          </p:cNvPr>
          <p:cNvGrpSpPr/>
          <p:nvPr/>
        </p:nvGrpSpPr>
        <p:grpSpPr>
          <a:xfrm>
            <a:off x="6657971" y="1994268"/>
            <a:ext cx="242887" cy="250792"/>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1480">
                <a:defRPr/>
              </a:pPr>
              <a:endParaRPr lang="en-US" sz="1620">
                <a:solidFill>
                  <a:prstClr val="black"/>
                </a:solidFill>
                <a:latin typeface="Calibri" panose="020F0502020204030204"/>
              </a:endParaRPr>
            </a:p>
          </p:txBody>
        </p:sp>
      </p:grpSp>
      <p:cxnSp>
        <p:nvCxnSpPr>
          <p:cNvPr id="3" name="Straight Connector 2">
            <a:extLst>
              <a:ext uri="{FF2B5EF4-FFF2-40B4-BE49-F238E27FC236}">
                <a16:creationId xmlns:a16="http://schemas.microsoft.com/office/drawing/2014/main" id="{CFD35ABE-40B3-4901-AB2A-385D219F4F05}"/>
              </a:ext>
            </a:extLst>
          </p:cNvPr>
          <p:cNvCxnSpPr>
            <a:cxnSpLocks/>
          </p:cNvCxnSpPr>
          <p:nvPr/>
        </p:nvCxnSpPr>
        <p:spPr>
          <a:xfrm>
            <a:off x="6700176" y="2974546"/>
            <a:ext cx="5396528"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C7E0F8CB-7CED-FE18-92CF-06C734237F5B}"/>
              </a:ext>
            </a:extLst>
          </p:cNvPr>
          <p:cNvSpPr txBox="1">
            <a:spLocks/>
          </p:cNvSpPr>
          <p:nvPr/>
        </p:nvSpPr>
        <p:spPr>
          <a:xfrm>
            <a:off x="554736" y="358012"/>
            <a:ext cx="10661189" cy="696264"/>
          </a:xfrm>
          <a:prstGeom prst="rect">
            <a:avLst/>
          </a:prstGeom>
        </p:spPr>
        <p:txBody>
          <a:bodyPr vert="horz" lIns="109728" tIns="54864" rIns="109728" bIns="54864"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822960"/>
            <a:r>
              <a:rPr lang="en-US" sz="2520">
                <a:solidFill>
                  <a:prstClr val="black"/>
                </a:solidFill>
                <a:latin typeface="Calibri Light" panose="020F0302020204030204"/>
              </a:rPr>
              <a:t>the </a:t>
            </a:r>
            <a:r>
              <a:rPr lang="en-US" sz="4860" b="1">
                <a:solidFill>
                  <a:prstClr val="black"/>
                </a:solidFill>
                <a:latin typeface="Calibri Light" panose="020F0302020204030204"/>
              </a:rPr>
              <a:t>Traffic Routes </a:t>
            </a:r>
            <a:r>
              <a:rPr lang="en-US" sz="2520" b="1">
                <a:solidFill>
                  <a:prstClr val="black"/>
                </a:solidFill>
                <a:latin typeface="Calibri Light" panose="020F0302020204030204"/>
              </a:rPr>
              <a:t>hints</a:t>
            </a:r>
            <a:endParaRPr lang="en-US" sz="2520">
              <a:solidFill>
                <a:prstClr val="black"/>
              </a:solidFill>
              <a:latin typeface="Calibri Light" panose="020F0302020204030204"/>
            </a:endParaRPr>
          </a:p>
        </p:txBody>
      </p:sp>
      <p:sp>
        <p:nvSpPr>
          <p:cNvPr id="2" name="Content Placeholder 2">
            <a:extLst>
              <a:ext uri="{FF2B5EF4-FFF2-40B4-BE49-F238E27FC236}">
                <a16:creationId xmlns:a16="http://schemas.microsoft.com/office/drawing/2014/main" id="{4E77E3EA-EB9E-9877-A21C-9D35F89ED8B0}"/>
              </a:ext>
            </a:extLst>
          </p:cNvPr>
          <p:cNvSpPr>
            <a:spLocks noGrp="1"/>
          </p:cNvSpPr>
          <p:nvPr>
            <p:ph idx="1"/>
          </p:nvPr>
        </p:nvSpPr>
        <p:spPr>
          <a:xfrm>
            <a:off x="554736" y="1505118"/>
            <a:ext cx="5689801" cy="5103962"/>
          </a:xfrm>
        </p:spPr>
        <p:txBody>
          <a:bodyPr lIns="0" rIns="0">
            <a:noAutofit/>
          </a:bodyPr>
          <a:lstStyle/>
          <a:p>
            <a:pPr marL="0" indent="0">
              <a:spcBef>
                <a:spcPts val="0"/>
              </a:spcBef>
              <a:spcAft>
                <a:spcPts val="600"/>
              </a:spcAft>
              <a:buNone/>
            </a:pPr>
            <a:r>
              <a:rPr lang="en-US" sz="1200"/>
              <a:t>At its core, what we need to do the following:</a:t>
            </a:r>
          </a:p>
          <a:p>
            <a:pPr marL="228600" indent="-228600">
              <a:spcBef>
                <a:spcPts val="0"/>
              </a:spcBef>
              <a:spcAft>
                <a:spcPts val="600"/>
              </a:spcAft>
              <a:buFont typeface="+mj-lt"/>
              <a:buAutoNum type="arabicPeriod"/>
            </a:pPr>
            <a:r>
              <a:rPr lang="en-US" sz="1200"/>
              <a:t>Create a </a:t>
            </a:r>
            <a:r>
              <a:rPr lang="en-US" sz="1200" i="1"/>
              <a:t>mapCanvas</a:t>
            </a:r>
            <a:r>
              <a:rPr lang="en-US" sz="1200"/>
              <a:t> and load it with an image of your choice from the ones provided: {“</a:t>
            </a:r>
            <a:r>
              <a:rPr lang="en-US" sz="1200" b="1"/>
              <a:t>Ravenna.jpg</a:t>
            </a:r>
            <a:r>
              <a:rPr lang="en-US" sz="1200"/>
              <a:t>”, “</a:t>
            </a:r>
            <a:r>
              <a:rPr lang="en-US" sz="1200" b="1"/>
              <a:t>Woodlawn.jpg</a:t>
            </a:r>
            <a:r>
              <a:rPr lang="en-US" sz="1200"/>
              <a:t>”, “</a:t>
            </a:r>
            <a:r>
              <a:rPr lang="en-US" sz="1200" b="1"/>
              <a:t>Loyal.jpg</a:t>
            </a:r>
            <a:r>
              <a:rPr lang="en-US" sz="1200"/>
              <a:t>”, “</a:t>
            </a:r>
            <a:r>
              <a:rPr lang="en-US" sz="1200" b="1"/>
              <a:t>Sheridan.jpg</a:t>
            </a:r>
            <a:r>
              <a:rPr lang="en-US" sz="1200"/>
              <a:t>”}</a:t>
            </a:r>
          </a:p>
          <a:p>
            <a:pPr marL="228600" indent="-228600">
              <a:spcBef>
                <a:spcPts val="0"/>
              </a:spcBef>
              <a:spcAft>
                <a:spcPts val="600"/>
              </a:spcAft>
              <a:buFont typeface="+mj-lt"/>
              <a:buAutoNum type="arabicPeriod"/>
            </a:pPr>
            <a:r>
              <a:rPr lang="en-US" sz="1200"/>
              <a:t>Read the list of routes available from _</a:t>
            </a:r>
            <a:r>
              <a:rPr lang="en-US" sz="1200" i="1" err="1"/>
              <a:t>mapImage</a:t>
            </a:r>
            <a:r>
              <a:rPr lang="en-US" sz="1200"/>
              <a:t>. They are given as a [Hash]Set of strings like in the example below:</a:t>
            </a:r>
          </a:p>
          <a:p>
            <a:pPr marL="457200" indent="0">
              <a:spcBef>
                <a:spcPts val="0"/>
              </a:spcBef>
              <a:spcAft>
                <a:spcPts val="600"/>
              </a:spcAft>
              <a:buNone/>
            </a:pPr>
            <a:r>
              <a:rPr lang="it-IT" sz="1200"/>
              <a:t>["</a:t>
            </a:r>
            <a:r>
              <a:rPr lang="it-IT" sz="1200" b="1"/>
              <a:t>AB</a:t>
            </a:r>
            <a:r>
              <a:rPr lang="it-IT" sz="1200"/>
              <a:t>", "</a:t>
            </a:r>
            <a:r>
              <a:rPr lang="it-IT" sz="1200" b="1"/>
              <a:t>CD</a:t>
            </a:r>
            <a:r>
              <a:rPr lang="it-IT" sz="1200"/>
              <a:t>", "</a:t>
            </a:r>
            <a:r>
              <a:rPr lang="it-IT" sz="1200" b="1"/>
              <a:t>AC</a:t>
            </a:r>
            <a:r>
              <a:rPr lang="it-IT" sz="1200"/>
              <a:t>", "</a:t>
            </a:r>
            <a:r>
              <a:rPr lang="it-IT" sz="1200" b="1"/>
              <a:t>AD</a:t>
            </a:r>
            <a:r>
              <a:rPr lang="it-IT" sz="1200"/>
              <a:t>", "</a:t>
            </a:r>
            <a:r>
              <a:rPr lang="it-IT" sz="1200" b="1"/>
              <a:t>EA</a:t>
            </a:r>
            <a:r>
              <a:rPr lang="it-IT" sz="1200"/>
              <a:t>", "</a:t>
            </a:r>
            <a:r>
              <a:rPr lang="it-IT" sz="1200" b="1"/>
              <a:t>DA</a:t>
            </a:r>
            <a:r>
              <a:rPr lang="it-IT" sz="1200"/>
              <a:t>", "</a:t>
            </a:r>
            <a:r>
              <a:rPr lang="it-IT" sz="1200" b="1"/>
              <a:t>EB</a:t>
            </a:r>
            <a:r>
              <a:rPr lang="it-IT" sz="1200"/>
              <a:t>", "</a:t>
            </a:r>
            <a:r>
              <a:rPr lang="it-IT" sz="1200" b="1"/>
              <a:t>CA</a:t>
            </a:r>
            <a:r>
              <a:rPr lang="it-IT" sz="1200"/>
              <a:t>", "</a:t>
            </a:r>
            <a:r>
              <a:rPr lang="it-IT" sz="1200" b="1"/>
              <a:t>DB</a:t>
            </a:r>
            <a:r>
              <a:rPr lang="it-IT" sz="1200"/>
              <a:t>", "</a:t>
            </a:r>
            <a:r>
              <a:rPr lang="it-IT" sz="1200" b="1"/>
              <a:t>EC</a:t>
            </a:r>
            <a:r>
              <a:rPr lang="it-IT" sz="1200"/>
              <a:t>", "</a:t>
            </a:r>
            <a:r>
              <a:rPr lang="it-IT" sz="1200" b="1"/>
              <a:t>CB</a:t>
            </a:r>
            <a:r>
              <a:rPr lang="it-IT" sz="1200"/>
              <a:t>", "</a:t>
            </a:r>
            <a:r>
              <a:rPr lang="it-IT" sz="1200" b="1"/>
              <a:t>DC</a:t>
            </a:r>
            <a:r>
              <a:rPr lang="it-IT" sz="1200"/>
              <a:t>", "</a:t>
            </a:r>
            <a:r>
              <a:rPr lang="it-IT" sz="1200" b="1"/>
              <a:t>ED</a:t>
            </a:r>
            <a:r>
              <a:rPr lang="it-IT" sz="1200"/>
              <a:t>"]</a:t>
            </a:r>
            <a:endParaRPr lang="en-US" sz="1200"/>
          </a:p>
          <a:p>
            <a:pPr marL="228600" indent="-228600">
              <a:spcBef>
                <a:spcPts val="0"/>
              </a:spcBef>
              <a:spcAft>
                <a:spcPts val="600"/>
              </a:spcAft>
              <a:buFont typeface="+mj-lt"/>
              <a:buAutoNum type="arabicPeriod" startAt="2"/>
            </a:pPr>
            <a:r>
              <a:rPr lang="en-US" sz="1200"/>
              <a:t>Group (or bucketize) the routes based on their location of origin:</a:t>
            </a:r>
          </a:p>
          <a:p>
            <a:pPr marL="457200" indent="0">
              <a:spcBef>
                <a:spcPts val="0"/>
              </a:spcBef>
              <a:spcAft>
                <a:spcPts val="600"/>
              </a:spcAft>
              <a:buNone/>
            </a:pPr>
            <a:r>
              <a:rPr lang="en-US" sz="1200">
                <a:latin typeface="Consolas" panose="020B0609020204030204" pitchFamily="49" charset="0"/>
              </a:rPr>
              <a:t>'</a:t>
            </a:r>
            <a:r>
              <a:rPr lang="en-US" sz="1200" b="1">
                <a:latin typeface="Consolas" panose="020B0609020204030204" pitchFamily="49" charset="0"/>
              </a:rPr>
              <a:t>A</a:t>
            </a:r>
            <a:r>
              <a:rPr lang="en-US" sz="1200">
                <a:latin typeface="Consolas" panose="020B0609020204030204" pitchFamily="49" charset="0"/>
              </a:rPr>
              <a:t>' </a:t>
            </a:r>
            <a:r>
              <a:rPr lang="en-US" sz="1200">
                <a:latin typeface="Consolas" panose="020B0609020204030204" pitchFamily="49" charset="0"/>
                <a:sym typeface="Wingdings" panose="05000000000000000000" pitchFamily="2" charset="2"/>
              </a:rPr>
              <a:t> </a:t>
            </a:r>
            <a:r>
              <a:rPr lang="it-IT" sz="1200">
                <a:latin typeface="Consolas" panose="020B0609020204030204" pitchFamily="49" charset="0"/>
              </a:rPr>
              <a:t>["</a:t>
            </a:r>
            <a:r>
              <a:rPr lang="it-IT" sz="1200" b="1">
                <a:latin typeface="Consolas" panose="020B0609020204030204" pitchFamily="49" charset="0"/>
              </a:rPr>
              <a:t>AB</a:t>
            </a:r>
            <a:r>
              <a:rPr lang="it-IT" sz="1200">
                <a:latin typeface="Consolas" panose="020B0609020204030204" pitchFamily="49" charset="0"/>
              </a:rPr>
              <a:t>", "</a:t>
            </a:r>
            <a:r>
              <a:rPr lang="it-IT" sz="1200" b="1">
                <a:latin typeface="Consolas" panose="020B0609020204030204" pitchFamily="49" charset="0"/>
              </a:rPr>
              <a:t>AC</a:t>
            </a:r>
            <a:r>
              <a:rPr lang="it-IT" sz="1200">
                <a:latin typeface="Consolas" panose="020B0609020204030204" pitchFamily="49" charset="0"/>
              </a:rPr>
              <a:t>", "</a:t>
            </a:r>
            <a:r>
              <a:rPr lang="it-IT" sz="1200" b="1">
                <a:latin typeface="Consolas" panose="020B0609020204030204" pitchFamily="49" charset="0"/>
              </a:rPr>
              <a:t>AD</a:t>
            </a:r>
            <a:r>
              <a:rPr lang="it-IT" sz="1200">
                <a:latin typeface="Consolas" panose="020B0609020204030204" pitchFamily="49" charset="0"/>
              </a:rPr>
              <a:t>"]</a:t>
            </a:r>
            <a:br>
              <a:rPr lang="it-IT" sz="1200">
                <a:latin typeface="Consolas" panose="020B0609020204030204" pitchFamily="49" charset="0"/>
              </a:rPr>
            </a:br>
            <a:r>
              <a:rPr lang="en-US" sz="1200">
                <a:latin typeface="Consolas" panose="020B0609020204030204" pitchFamily="49" charset="0"/>
              </a:rPr>
              <a:t>'</a:t>
            </a:r>
            <a:r>
              <a:rPr lang="en-US" sz="1200" b="1">
                <a:latin typeface="Consolas" panose="020B0609020204030204" pitchFamily="49" charset="0"/>
              </a:rPr>
              <a:t>B</a:t>
            </a:r>
            <a:r>
              <a:rPr lang="en-US" sz="1200">
                <a:latin typeface="Consolas" panose="020B0609020204030204" pitchFamily="49" charset="0"/>
              </a:rPr>
              <a:t>' </a:t>
            </a:r>
            <a:r>
              <a:rPr lang="en-US" sz="1200">
                <a:latin typeface="Consolas" panose="020B0609020204030204" pitchFamily="49" charset="0"/>
                <a:sym typeface="Wingdings" panose="05000000000000000000" pitchFamily="2" charset="2"/>
              </a:rPr>
              <a:t> </a:t>
            </a:r>
            <a:r>
              <a:rPr lang="it-IT" sz="1200">
                <a:latin typeface="Consolas" panose="020B0609020204030204" pitchFamily="49" charset="0"/>
              </a:rPr>
              <a:t>[]</a:t>
            </a:r>
            <a:br>
              <a:rPr lang="it-IT" sz="1200">
                <a:latin typeface="Consolas" panose="020B0609020204030204" pitchFamily="49" charset="0"/>
              </a:rPr>
            </a:br>
            <a:r>
              <a:rPr lang="en-US" sz="1200">
                <a:latin typeface="Consolas" panose="020B0609020204030204" pitchFamily="49" charset="0"/>
              </a:rPr>
              <a:t>'</a:t>
            </a:r>
            <a:r>
              <a:rPr lang="en-US" sz="1200" b="1">
                <a:latin typeface="Consolas" panose="020B0609020204030204" pitchFamily="49" charset="0"/>
              </a:rPr>
              <a:t>C</a:t>
            </a:r>
            <a:r>
              <a:rPr lang="en-US" sz="1200">
                <a:latin typeface="Consolas" panose="020B0609020204030204" pitchFamily="49" charset="0"/>
              </a:rPr>
              <a:t>' </a:t>
            </a:r>
            <a:r>
              <a:rPr lang="en-US" sz="1200">
                <a:latin typeface="Consolas" panose="020B0609020204030204" pitchFamily="49" charset="0"/>
                <a:sym typeface="Wingdings" panose="05000000000000000000" pitchFamily="2" charset="2"/>
              </a:rPr>
              <a:t> </a:t>
            </a:r>
            <a:r>
              <a:rPr lang="it-IT" sz="1200">
                <a:latin typeface="Consolas" panose="020B0609020204030204" pitchFamily="49" charset="0"/>
              </a:rPr>
              <a:t>["</a:t>
            </a:r>
            <a:r>
              <a:rPr lang="it-IT" sz="1200" b="1">
                <a:latin typeface="Consolas" panose="020B0609020204030204" pitchFamily="49" charset="0"/>
              </a:rPr>
              <a:t>CD</a:t>
            </a:r>
            <a:r>
              <a:rPr lang="it-IT" sz="1200">
                <a:latin typeface="Consolas" panose="020B0609020204030204" pitchFamily="49" charset="0"/>
              </a:rPr>
              <a:t>", "</a:t>
            </a:r>
            <a:r>
              <a:rPr lang="it-IT" sz="1200" b="1">
                <a:latin typeface="Consolas" panose="020B0609020204030204" pitchFamily="49" charset="0"/>
              </a:rPr>
              <a:t>CA</a:t>
            </a:r>
            <a:r>
              <a:rPr lang="it-IT" sz="1200">
                <a:latin typeface="Consolas" panose="020B0609020204030204" pitchFamily="49" charset="0"/>
              </a:rPr>
              <a:t>", "</a:t>
            </a:r>
            <a:r>
              <a:rPr lang="it-IT" sz="1200" b="1">
                <a:latin typeface="Consolas" panose="020B0609020204030204" pitchFamily="49" charset="0"/>
              </a:rPr>
              <a:t>CB</a:t>
            </a:r>
            <a:r>
              <a:rPr lang="it-IT" sz="1200">
                <a:latin typeface="Consolas" panose="020B0609020204030204" pitchFamily="49" charset="0"/>
              </a:rPr>
              <a:t>"]</a:t>
            </a:r>
            <a:br>
              <a:rPr lang="it-IT" sz="1200">
                <a:latin typeface="Consolas" panose="020B0609020204030204" pitchFamily="49" charset="0"/>
              </a:rPr>
            </a:br>
            <a:r>
              <a:rPr lang="en-US" sz="1200">
                <a:latin typeface="Consolas" panose="020B0609020204030204" pitchFamily="49" charset="0"/>
              </a:rPr>
              <a:t>'</a:t>
            </a:r>
            <a:r>
              <a:rPr lang="en-US" sz="1200" b="1">
                <a:latin typeface="Consolas" panose="020B0609020204030204" pitchFamily="49" charset="0"/>
              </a:rPr>
              <a:t>D</a:t>
            </a:r>
            <a:r>
              <a:rPr lang="en-US" sz="1200">
                <a:latin typeface="Consolas" panose="020B0609020204030204" pitchFamily="49" charset="0"/>
              </a:rPr>
              <a:t>' </a:t>
            </a:r>
            <a:r>
              <a:rPr lang="en-US" sz="1200">
                <a:latin typeface="Consolas" panose="020B0609020204030204" pitchFamily="49" charset="0"/>
                <a:sym typeface="Wingdings" panose="05000000000000000000" pitchFamily="2" charset="2"/>
              </a:rPr>
              <a:t> </a:t>
            </a:r>
            <a:r>
              <a:rPr lang="it-IT" sz="1200">
                <a:latin typeface="Consolas" panose="020B0609020204030204" pitchFamily="49" charset="0"/>
              </a:rPr>
              <a:t>["</a:t>
            </a:r>
            <a:r>
              <a:rPr lang="it-IT" sz="1200" b="1">
                <a:latin typeface="Consolas" panose="020B0609020204030204" pitchFamily="49" charset="0"/>
              </a:rPr>
              <a:t>DA</a:t>
            </a:r>
            <a:r>
              <a:rPr lang="it-IT" sz="1200">
                <a:latin typeface="Consolas" panose="020B0609020204030204" pitchFamily="49" charset="0"/>
              </a:rPr>
              <a:t>", "</a:t>
            </a:r>
            <a:r>
              <a:rPr lang="it-IT" sz="1200" b="1">
                <a:latin typeface="Consolas" panose="020B0609020204030204" pitchFamily="49" charset="0"/>
              </a:rPr>
              <a:t>DB</a:t>
            </a:r>
            <a:r>
              <a:rPr lang="it-IT" sz="1200">
                <a:latin typeface="Consolas" panose="020B0609020204030204" pitchFamily="49" charset="0"/>
              </a:rPr>
              <a:t>", "</a:t>
            </a:r>
            <a:r>
              <a:rPr lang="it-IT" sz="1200" b="1">
                <a:latin typeface="Consolas" panose="020B0609020204030204" pitchFamily="49" charset="0"/>
              </a:rPr>
              <a:t>DC</a:t>
            </a:r>
            <a:r>
              <a:rPr lang="it-IT" sz="1200">
                <a:latin typeface="Consolas" panose="020B0609020204030204" pitchFamily="49" charset="0"/>
              </a:rPr>
              <a:t>"]</a:t>
            </a:r>
            <a:br>
              <a:rPr lang="it-IT" sz="1200">
                <a:latin typeface="Consolas" panose="020B0609020204030204" pitchFamily="49" charset="0"/>
              </a:rPr>
            </a:br>
            <a:r>
              <a:rPr lang="en-US" sz="1200">
                <a:latin typeface="Consolas" panose="020B0609020204030204" pitchFamily="49" charset="0"/>
              </a:rPr>
              <a:t>'</a:t>
            </a:r>
            <a:r>
              <a:rPr lang="en-US" sz="1200" b="1">
                <a:latin typeface="Consolas" panose="020B0609020204030204" pitchFamily="49" charset="0"/>
              </a:rPr>
              <a:t>E</a:t>
            </a:r>
            <a:r>
              <a:rPr lang="en-US" sz="1200">
                <a:latin typeface="Consolas" panose="020B0609020204030204" pitchFamily="49" charset="0"/>
              </a:rPr>
              <a:t>' </a:t>
            </a:r>
            <a:r>
              <a:rPr lang="en-US" sz="1200">
                <a:latin typeface="Consolas" panose="020B0609020204030204" pitchFamily="49" charset="0"/>
                <a:sym typeface="Wingdings" panose="05000000000000000000" pitchFamily="2" charset="2"/>
              </a:rPr>
              <a:t> </a:t>
            </a:r>
            <a:r>
              <a:rPr lang="it-IT" sz="1200">
                <a:latin typeface="Consolas" panose="020B0609020204030204" pitchFamily="49" charset="0"/>
              </a:rPr>
              <a:t>["</a:t>
            </a:r>
            <a:r>
              <a:rPr lang="it-IT" sz="1200" b="1">
                <a:latin typeface="Consolas" panose="020B0609020204030204" pitchFamily="49" charset="0"/>
              </a:rPr>
              <a:t>EA</a:t>
            </a:r>
            <a:r>
              <a:rPr lang="it-IT" sz="1200">
                <a:latin typeface="Consolas" panose="020B0609020204030204" pitchFamily="49" charset="0"/>
              </a:rPr>
              <a:t>", "</a:t>
            </a:r>
            <a:r>
              <a:rPr lang="it-IT" sz="1200" b="1">
                <a:latin typeface="Consolas" panose="020B0609020204030204" pitchFamily="49" charset="0"/>
              </a:rPr>
              <a:t>EB</a:t>
            </a:r>
            <a:r>
              <a:rPr lang="it-IT" sz="1200">
                <a:latin typeface="Consolas" panose="020B0609020204030204" pitchFamily="49" charset="0"/>
              </a:rPr>
              <a:t>", "</a:t>
            </a:r>
            <a:r>
              <a:rPr lang="it-IT" sz="1200" b="1">
                <a:latin typeface="Consolas" panose="020B0609020204030204" pitchFamily="49" charset="0"/>
              </a:rPr>
              <a:t>EC</a:t>
            </a:r>
            <a:r>
              <a:rPr lang="it-IT" sz="1200">
                <a:latin typeface="Consolas" panose="020B0609020204030204" pitchFamily="49" charset="0"/>
              </a:rPr>
              <a:t>", "</a:t>
            </a:r>
            <a:r>
              <a:rPr lang="it-IT" sz="1200" b="1">
                <a:latin typeface="Consolas" panose="020B0609020204030204" pitchFamily="49" charset="0"/>
              </a:rPr>
              <a:t>ED</a:t>
            </a:r>
            <a:r>
              <a:rPr lang="it-IT" sz="1200">
                <a:latin typeface="Consolas" panose="020B0609020204030204" pitchFamily="49" charset="0"/>
              </a:rPr>
              <a:t>"]</a:t>
            </a:r>
          </a:p>
          <a:p>
            <a:pPr marL="228600" indent="0">
              <a:spcBef>
                <a:spcPts val="0"/>
              </a:spcBef>
              <a:spcAft>
                <a:spcPts val="600"/>
              </a:spcAft>
              <a:buNone/>
            </a:pPr>
            <a:r>
              <a:rPr lang="it-IT" sz="1200"/>
              <a:t>This is a perfect application for a _</a:t>
            </a:r>
            <a:r>
              <a:rPr lang="it-IT" sz="1200" i="1"/>
              <a:t>locationsMap,</a:t>
            </a:r>
            <a:r>
              <a:rPr lang="it-IT" sz="1200"/>
              <a:t> with the single character as key and the set of related routes as value.</a:t>
            </a:r>
          </a:p>
          <a:p>
            <a:pPr marL="228600" indent="0">
              <a:spcBef>
                <a:spcPts val="0"/>
              </a:spcBef>
              <a:spcAft>
                <a:spcPts val="600"/>
              </a:spcAft>
              <a:buNone/>
            </a:pPr>
            <a:r>
              <a:rPr lang="it-IT" sz="1200"/>
              <a:t>Ideally building this map is done in a different method and a unit test is added to verify it is working.</a:t>
            </a:r>
            <a:endParaRPr lang="en-US" sz="1200"/>
          </a:p>
          <a:p>
            <a:pPr marL="228600" indent="-228600">
              <a:spcBef>
                <a:spcPts val="0"/>
              </a:spcBef>
              <a:spcAft>
                <a:spcPts val="600"/>
              </a:spcAft>
              <a:buFont typeface="+mj-lt"/>
              <a:buAutoNum type="arabicPeriod" startAt="3"/>
            </a:pPr>
            <a:r>
              <a:rPr lang="en-US" sz="1200"/>
              <a:t>Register the _</a:t>
            </a:r>
            <a:r>
              <a:rPr lang="en-US" sz="1200" i="1" err="1"/>
              <a:t>locationsMap</a:t>
            </a:r>
            <a:r>
              <a:rPr lang="en-US" sz="1200"/>
              <a:t> keys </a:t>
            </a:r>
            <a:r>
              <a:rPr lang="en-US" sz="1200" b="1">
                <a:latin typeface="Consolas" panose="020B0609020204030204" pitchFamily="49" charset="0"/>
              </a:rPr>
              <a:t>'A</a:t>
            </a:r>
            <a:r>
              <a:rPr lang="en-US" sz="1200">
                <a:latin typeface="Consolas" panose="020B0609020204030204" pitchFamily="49" charset="0"/>
              </a:rPr>
              <a:t>'</a:t>
            </a:r>
            <a:r>
              <a:rPr lang="en-US" sz="1200"/>
              <a:t>, </a:t>
            </a:r>
            <a:r>
              <a:rPr lang="en-US" sz="1200">
                <a:latin typeface="Consolas" panose="020B0609020204030204" pitchFamily="49" charset="0"/>
              </a:rPr>
              <a:t>'</a:t>
            </a:r>
            <a:r>
              <a:rPr lang="en-US" sz="1200" b="1">
                <a:latin typeface="Consolas" panose="020B0609020204030204" pitchFamily="49" charset="0"/>
              </a:rPr>
              <a:t>B</a:t>
            </a:r>
            <a:r>
              <a:rPr lang="en-US" sz="1200">
                <a:latin typeface="Consolas" panose="020B0609020204030204" pitchFamily="49" charset="0"/>
              </a:rPr>
              <a:t>'</a:t>
            </a:r>
            <a:r>
              <a:rPr lang="en-US" sz="1200"/>
              <a:t>, </a:t>
            </a:r>
            <a:r>
              <a:rPr lang="en-US" sz="1200">
                <a:latin typeface="Consolas" panose="020B0609020204030204" pitchFamily="49" charset="0"/>
              </a:rPr>
              <a:t>'</a:t>
            </a:r>
            <a:r>
              <a:rPr lang="en-US" sz="1200" b="1">
                <a:latin typeface="Consolas" panose="020B0609020204030204" pitchFamily="49" charset="0"/>
              </a:rPr>
              <a:t>C</a:t>
            </a:r>
            <a:r>
              <a:rPr lang="en-US" sz="1200">
                <a:latin typeface="Consolas" panose="020B0609020204030204" pitchFamily="49" charset="0"/>
              </a:rPr>
              <a:t>'</a:t>
            </a:r>
            <a:r>
              <a:rPr lang="en-US" sz="1200"/>
              <a:t>, </a:t>
            </a:r>
            <a:r>
              <a:rPr lang="en-US" sz="1200">
                <a:latin typeface="Consolas" panose="020B0609020204030204" pitchFamily="49" charset="0"/>
              </a:rPr>
              <a:t>'</a:t>
            </a:r>
            <a:r>
              <a:rPr lang="en-US" sz="1200" b="1">
                <a:latin typeface="Consolas" panose="020B0609020204030204" pitchFamily="49" charset="0"/>
              </a:rPr>
              <a:t>D</a:t>
            </a:r>
            <a:r>
              <a:rPr lang="en-US" sz="1200">
                <a:latin typeface="Consolas" panose="020B0609020204030204" pitchFamily="49" charset="0"/>
              </a:rPr>
              <a:t>','</a:t>
            </a:r>
            <a:r>
              <a:rPr lang="en-US" sz="1200" b="1">
                <a:latin typeface="Consolas" panose="020B0609020204030204" pitchFamily="49" charset="0"/>
              </a:rPr>
              <a:t>E</a:t>
            </a:r>
            <a:r>
              <a:rPr lang="en-US" sz="1200">
                <a:latin typeface="Consolas" panose="020B0609020204030204" pitchFamily="49" charset="0"/>
              </a:rPr>
              <a:t>'</a:t>
            </a:r>
            <a:r>
              <a:rPr lang="en-US" sz="1200"/>
              <a:t> the _</a:t>
            </a:r>
            <a:r>
              <a:rPr lang="en-US" sz="1200" i="1" err="1"/>
              <a:t>mapFrame</a:t>
            </a:r>
            <a:r>
              <a:rPr lang="en-US" sz="1200"/>
              <a:t>, such that custom code can run when the user presses any of these keys and do something akin to:</a:t>
            </a:r>
            <a:br>
              <a:rPr lang="en-US" sz="1200"/>
            </a:br>
            <a:endParaRPr lang="en-US" sz="1200"/>
          </a:p>
          <a:p>
            <a:pPr marL="0" indent="0">
              <a:spcBef>
                <a:spcPts val="400"/>
              </a:spcBef>
              <a:buNone/>
            </a:pPr>
            <a:r>
              <a:rPr lang="en-US" sz="1000">
                <a:latin typeface="Consolas" panose="020B0609020204030204" pitchFamily="49" charset="0"/>
              </a:rPr>
              <a:t>    clear all overlays</a:t>
            </a:r>
          </a:p>
          <a:p>
            <a:pPr marL="0" indent="0">
              <a:spcBef>
                <a:spcPts val="400"/>
              </a:spcBef>
              <a:buNone/>
            </a:pPr>
            <a:r>
              <a:rPr lang="en-US" sz="1000">
                <a:latin typeface="Consolas" panose="020B0609020204030204" pitchFamily="49" charset="0"/>
              </a:rPr>
              <a:t>    clear the status bar text</a:t>
            </a:r>
          </a:p>
          <a:p>
            <a:pPr marL="0" indent="0">
              <a:spcBef>
                <a:spcPts val="400"/>
              </a:spcBef>
              <a:buNone/>
            </a:pPr>
            <a:r>
              <a:rPr lang="en-US" sz="1000">
                <a:latin typeface="Consolas" panose="020B0609020204030204" pitchFamily="49" charset="0"/>
              </a:rPr>
              <a:t>    </a:t>
            </a:r>
            <a:r>
              <a:rPr lang="en-US" sz="1000" b="1">
                <a:latin typeface="Consolas" panose="020B0609020204030204" pitchFamily="49" charset="0"/>
              </a:rPr>
              <a:t>if</a:t>
            </a:r>
            <a:r>
              <a:rPr lang="en-US" sz="1000">
                <a:latin typeface="Consolas" panose="020B0609020204030204" pitchFamily="49" charset="0"/>
              </a:rPr>
              <a:t> </a:t>
            </a:r>
            <a:r>
              <a:rPr lang="en-US" sz="1000" err="1">
                <a:latin typeface="Consolas" panose="020B0609020204030204" pitchFamily="49" charset="0"/>
              </a:rPr>
              <a:t>locationsMap</a:t>
            </a:r>
            <a:r>
              <a:rPr lang="en-US" sz="1000">
                <a:latin typeface="Consolas" panose="020B0609020204030204" pitchFamily="49" charset="0"/>
              </a:rPr>
              <a:t> contains the key that was typed </a:t>
            </a:r>
            <a:r>
              <a:rPr lang="en-US" sz="1000" b="1">
                <a:latin typeface="Consolas" panose="020B0609020204030204" pitchFamily="49" charset="0"/>
              </a:rPr>
              <a:t>then</a:t>
            </a:r>
          </a:p>
          <a:p>
            <a:pPr marL="0" indent="0">
              <a:spcBef>
                <a:spcPts val="400"/>
              </a:spcBef>
              <a:buNone/>
            </a:pPr>
            <a:r>
              <a:rPr lang="en-US" sz="1000">
                <a:latin typeface="Consolas" panose="020B0609020204030204" pitchFamily="49" charset="0"/>
              </a:rPr>
              <a:t>        get from </a:t>
            </a:r>
            <a:r>
              <a:rPr lang="en-US" sz="1000" err="1">
                <a:latin typeface="Consolas" panose="020B0609020204030204" pitchFamily="49" charset="0"/>
              </a:rPr>
              <a:t>locationsMap</a:t>
            </a:r>
            <a:r>
              <a:rPr lang="en-US" sz="1000">
                <a:latin typeface="Consolas" panose="020B0609020204030204" pitchFamily="49" charset="0"/>
              </a:rPr>
              <a:t> the set of routes associated with the key</a:t>
            </a:r>
          </a:p>
          <a:p>
            <a:pPr marL="0" indent="0">
              <a:spcBef>
                <a:spcPts val="400"/>
              </a:spcBef>
              <a:buNone/>
            </a:pPr>
            <a:r>
              <a:rPr lang="en-US" sz="1000">
                <a:latin typeface="Consolas" panose="020B0609020204030204" pitchFamily="49" charset="0"/>
              </a:rPr>
              <a:t>        overlay the set of routes on the map</a:t>
            </a:r>
          </a:p>
          <a:p>
            <a:pPr marL="0" indent="0">
              <a:spcBef>
                <a:spcPts val="400"/>
              </a:spcBef>
              <a:buNone/>
            </a:pPr>
            <a:r>
              <a:rPr lang="en-US" sz="1000">
                <a:latin typeface="Consolas" panose="020B0609020204030204" pitchFamily="49" charset="0"/>
              </a:rPr>
              <a:t>    </a:t>
            </a:r>
            <a:r>
              <a:rPr lang="en-US" sz="1000" err="1">
                <a:latin typeface="Consolas" panose="020B0609020204030204" pitchFamily="49" charset="0"/>
              </a:rPr>
              <a:t>endIf</a:t>
            </a:r>
            <a:endParaRPr lang="en-US" sz="1000">
              <a:latin typeface="Consolas" panose="020B0609020204030204" pitchFamily="49" charset="0"/>
            </a:endParaRPr>
          </a:p>
          <a:p>
            <a:pPr marL="0" indent="0">
              <a:spcBef>
                <a:spcPts val="400"/>
              </a:spcBef>
              <a:buNone/>
            </a:pPr>
            <a:r>
              <a:rPr lang="en-US" sz="1000">
                <a:latin typeface="Consolas" panose="020B0609020204030204" pitchFamily="49" charset="0"/>
              </a:rPr>
              <a:t>    reflect changes by repainting the map</a:t>
            </a:r>
          </a:p>
          <a:p>
            <a:pPr marL="0" indent="0">
              <a:spcBef>
                <a:spcPts val="0"/>
              </a:spcBef>
              <a:spcAft>
                <a:spcPts val="600"/>
              </a:spcAft>
              <a:buNone/>
            </a:pPr>
            <a:r>
              <a:rPr lang="en-US" sz="1200"/>
              <a:t>     </a:t>
            </a:r>
          </a:p>
          <a:p>
            <a:pPr marL="0" indent="0">
              <a:spcBef>
                <a:spcPts val="0"/>
              </a:spcBef>
              <a:spcAft>
                <a:spcPts val="600"/>
              </a:spcAft>
              <a:buNone/>
            </a:pPr>
            <a:endParaRPr lang="en-US" sz="1200"/>
          </a:p>
        </p:txBody>
      </p:sp>
      <p:sp>
        <p:nvSpPr>
          <p:cNvPr id="4" name="TextBox 3">
            <a:extLst>
              <a:ext uri="{FF2B5EF4-FFF2-40B4-BE49-F238E27FC236}">
                <a16:creationId xmlns:a16="http://schemas.microsoft.com/office/drawing/2014/main" id="{8201439C-30F5-F056-7387-1346751E0115}"/>
              </a:ext>
            </a:extLst>
          </p:cNvPr>
          <p:cNvSpPr txBox="1"/>
          <p:nvPr/>
        </p:nvSpPr>
        <p:spPr>
          <a:xfrm>
            <a:off x="6615717" y="1570310"/>
            <a:ext cx="5480987" cy="461665"/>
          </a:xfrm>
          <a:prstGeom prst="rect">
            <a:avLst/>
          </a:prstGeom>
          <a:noFill/>
        </p:spPr>
        <p:txBody>
          <a:bodyPr wrap="square" rtlCol="0">
            <a:spAutoFit/>
          </a:bodyPr>
          <a:lstStyle/>
          <a:p>
            <a:pPr>
              <a:spcBef>
                <a:spcPts val="450"/>
              </a:spcBef>
            </a:pPr>
            <a:r>
              <a:rPr lang="en-US" sz="1200"/>
              <a:t>Create a </a:t>
            </a:r>
            <a:r>
              <a:rPr lang="en-US" sz="1200" b="1"/>
              <a:t>TrafficFlow</a:t>
            </a:r>
            <a:r>
              <a:rPr lang="en-US" sz="1200"/>
              <a:t> folder in VSCode and copy into it the content of the TrafficFlow_Startup.zip given with this lab.</a:t>
            </a:r>
          </a:p>
        </p:txBody>
      </p:sp>
      <p:sp>
        <p:nvSpPr>
          <p:cNvPr id="6" name="TextBox 5">
            <a:extLst>
              <a:ext uri="{FF2B5EF4-FFF2-40B4-BE49-F238E27FC236}">
                <a16:creationId xmlns:a16="http://schemas.microsoft.com/office/drawing/2014/main" id="{98C82B3A-46BF-7B36-1528-40EFD1E3A3EE}"/>
              </a:ext>
            </a:extLst>
          </p:cNvPr>
          <p:cNvSpPr txBox="1"/>
          <p:nvPr/>
        </p:nvSpPr>
        <p:spPr>
          <a:xfrm>
            <a:off x="6616356" y="3097064"/>
            <a:ext cx="5468756" cy="671979"/>
          </a:xfrm>
          <a:prstGeom prst="rect">
            <a:avLst/>
          </a:prstGeom>
          <a:noFill/>
        </p:spPr>
        <p:txBody>
          <a:bodyPr wrap="square" rtlCol="0">
            <a:spAutoFit/>
          </a:bodyPr>
          <a:lstStyle/>
          <a:p>
            <a:pPr>
              <a:spcBef>
                <a:spcPts val="450"/>
              </a:spcBef>
            </a:pPr>
            <a:r>
              <a:rPr lang="en-US" sz="1200"/>
              <a:t>Review the structure of the project and read the code in </a:t>
            </a:r>
            <a:r>
              <a:rPr lang="en-US" sz="1200" b="1"/>
              <a:t>Program.java</a:t>
            </a:r>
            <a:r>
              <a:rPr lang="en-US" sz="1200"/>
              <a:t>.</a:t>
            </a:r>
          </a:p>
          <a:p>
            <a:pPr marL="128588" indent="-128588">
              <a:spcBef>
                <a:spcPts val="200"/>
              </a:spcBef>
              <a:buFont typeface="Arial" panose="020B0604020202020204" pitchFamily="34" charset="0"/>
              <a:buChar char="•"/>
            </a:pPr>
            <a:r>
              <a:rPr lang="en-US" sz="1200"/>
              <a:t>Notice the </a:t>
            </a:r>
            <a:r>
              <a:rPr lang="en-US" sz="1200" b="1"/>
              <a:t>_</a:t>
            </a:r>
            <a:r>
              <a:rPr lang="en-US" sz="1200" b="1" err="1"/>
              <a:t>onKeyT</a:t>
            </a:r>
            <a:r>
              <a:rPr lang="en-US" sz="1200"/>
              <a:t> class field. It is a lambda method: raw code referenced by a variable. Notice how it is used to register the code with the key ‘T’.</a:t>
            </a:r>
          </a:p>
        </p:txBody>
      </p:sp>
      <p:pic>
        <p:nvPicPr>
          <p:cNvPr id="8" name="Picture 7">
            <a:extLst>
              <a:ext uri="{FF2B5EF4-FFF2-40B4-BE49-F238E27FC236}">
                <a16:creationId xmlns:a16="http://schemas.microsoft.com/office/drawing/2014/main" id="{033D7FEC-CD0C-7927-87C8-6ED84E5B3621}"/>
              </a:ext>
            </a:extLst>
          </p:cNvPr>
          <p:cNvPicPr>
            <a:picLocks noChangeAspect="1"/>
          </p:cNvPicPr>
          <p:nvPr/>
        </p:nvPicPr>
        <p:blipFill>
          <a:blip r:embed="rId4"/>
          <a:stretch>
            <a:fillRect/>
          </a:stretch>
        </p:blipFill>
        <p:spPr>
          <a:xfrm>
            <a:off x="9801225" y="2639718"/>
            <a:ext cx="481090" cy="201748"/>
          </a:xfrm>
          <a:prstGeom prst="rect">
            <a:avLst/>
          </a:prstGeom>
        </p:spPr>
      </p:pic>
      <p:pic>
        <p:nvPicPr>
          <p:cNvPr id="15" name="Picture 14">
            <a:extLst>
              <a:ext uri="{FF2B5EF4-FFF2-40B4-BE49-F238E27FC236}">
                <a16:creationId xmlns:a16="http://schemas.microsoft.com/office/drawing/2014/main" id="{DD83F93C-BD4E-8279-968F-B459409A207E}"/>
              </a:ext>
            </a:extLst>
          </p:cNvPr>
          <p:cNvPicPr>
            <a:picLocks noChangeAspect="1"/>
          </p:cNvPicPr>
          <p:nvPr/>
        </p:nvPicPr>
        <p:blipFill>
          <a:blip r:embed="rId5"/>
          <a:stretch>
            <a:fillRect/>
          </a:stretch>
        </p:blipFill>
        <p:spPr>
          <a:xfrm>
            <a:off x="9686828" y="2230576"/>
            <a:ext cx="2213570" cy="191888"/>
          </a:xfrm>
          <a:prstGeom prst="rect">
            <a:avLst/>
          </a:prstGeom>
        </p:spPr>
      </p:pic>
      <p:cxnSp>
        <p:nvCxnSpPr>
          <p:cNvPr id="20" name="Straight Connector 19">
            <a:extLst>
              <a:ext uri="{FF2B5EF4-FFF2-40B4-BE49-F238E27FC236}">
                <a16:creationId xmlns:a16="http://schemas.microsoft.com/office/drawing/2014/main" id="{948B8D1F-D7B5-19A4-9DF4-79C5387381F0}"/>
              </a:ext>
            </a:extLst>
          </p:cNvPr>
          <p:cNvCxnSpPr>
            <a:cxnSpLocks/>
          </p:cNvCxnSpPr>
          <p:nvPr/>
        </p:nvCxnSpPr>
        <p:spPr>
          <a:xfrm>
            <a:off x="6681788" y="3650821"/>
            <a:ext cx="5396528"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5357D5C-FE97-5065-FDED-D0D218BB4F1B}"/>
              </a:ext>
            </a:extLst>
          </p:cNvPr>
          <p:cNvSpPr txBox="1"/>
          <p:nvPr/>
        </p:nvSpPr>
        <p:spPr>
          <a:xfrm>
            <a:off x="6591300" y="3773368"/>
            <a:ext cx="5586186" cy="1302921"/>
          </a:xfrm>
          <a:prstGeom prst="rect">
            <a:avLst/>
          </a:prstGeom>
          <a:noFill/>
        </p:spPr>
        <p:txBody>
          <a:bodyPr wrap="square" rtlCol="0">
            <a:spAutoFit/>
          </a:bodyPr>
          <a:lstStyle/>
          <a:p>
            <a:pPr>
              <a:spcBef>
                <a:spcPts val="450"/>
              </a:spcBef>
            </a:pPr>
            <a:r>
              <a:rPr lang="en-US" sz="1200"/>
              <a:t>Review the </a:t>
            </a:r>
            <a:r>
              <a:rPr lang="en-US" sz="1200">
                <a:hlinkClick r:id="rId6"/>
              </a:rPr>
              <a:t>MapCanvas javadocs</a:t>
            </a:r>
            <a:r>
              <a:rPr lang="en-US" sz="1200"/>
              <a:t> to identify the calls for the functionality you need:</a:t>
            </a:r>
          </a:p>
          <a:p>
            <a:pPr marL="128588" indent="-128588">
              <a:spcBef>
                <a:spcPts val="200"/>
              </a:spcBef>
              <a:buFont typeface="Arial" panose="020B0604020202020204" pitchFamily="34" charset="0"/>
              <a:buChar char="•"/>
            </a:pPr>
            <a:r>
              <a:rPr lang="en-US" sz="1200"/>
              <a:t>Getting the complete set of routes: </a:t>
            </a:r>
            <a:r>
              <a:rPr lang="en-US" sz="1200" b="1"/>
              <a:t>MapCanvas.</a:t>
            </a:r>
            <a:r>
              <a:rPr lang="en-US" sz="1200" b="1" err="1"/>
              <a:t>getRoutes</a:t>
            </a:r>
            <a:r>
              <a:rPr lang="en-US" sz="1200" b="1"/>
              <a:t>();</a:t>
            </a:r>
          </a:p>
          <a:p>
            <a:pPr marL="128588" indent="-128588">
              <a:spcBef>
                <a:spcPts val="200"/>
              </a:spcBef>
              <a:buFont typeface="Arial" panose="020B0604020202020204" pitchFamily="34" charset="0"/>
              <a:buChar char="•"/>
            </a:pPr>
            <a:r>
              <a:rPr lang="en-US" sz="1200"/>
              <a:t>Registering your code to be executed when user presses the key for any of the available locations: </a:t>
            </a:r>
            <a:r>
              <a:rPr lang="en-US" sz="1200" b="1"/>
              <a:t>MapCanvas.setKeyHook()</a:t>
            </a:r>
            <a:r>
              <a:rPr lang="en-US" sz="1200"/>
              <a:t>;</a:t>
            </a:r>
          </a:p>
          <a:p>
            <a:pPr marL="128588" indent="-128588">
              <a:spcBef>
                <a:spcPts val="200"/>
              </a:spcBef>
              <a:buFont typeface="Arial" panose="020B0604020202020204" pitchFamily="34" charset="0"/>
              <a:buChar char="•"/>
            </a:pPr>
            <a:r>
              <a:rPr lang="en-US" sz="1200"/>
              <a:t>Printing text in the status bar: </a:t>
            </a:r>
            <a:r>
              <a:rPr lang="en-US" sz="1200" b="1"/>
              <a:t>MapCanvas.</a:t>
            </a:r>
            <a:r>
              <a:rPr lang="en-US" sz="1200" b="1" err="1"/>
              <a:t>setStatusMessage</a:t>
            </a:r>
            <a:r>
              <a:rPr lang="en-US" sz="1200" b="1"/>
              <a:t>();</a:t>
            </a:r>
          </a:p>
          <a:p>
            <a:pPr marL="128588" indent="-128588">
              <a:spcBef>
                <a:spcPts val="200"/>
              </a:spcBef>
              <a:buFont typeface="Arial" panose="020B0604020202020204" pitchFamily="34" charset="0"/>
              <a:buChar char="•"/>
            </a:pPr>
            <a:r>
              <a:rPr lang="en-US" sz="1200"/>
              <a:t>Overlaying routes of your choice on the map: </a:t>
            </a:r>
            <a:r>
              <a:rPr lang="en-US" sz="1200" b="1"/>
              <a:t>MapCanvas.</a:t>
            </a:r>
            <a:r>
              <a:rPr lang="en-US" sz="1200" b="1" err="1"/>
              <a:t>setOverlays</a:t>
            </a:r>
            <a:r>
              <a:rPr lang="en-US" sz="1200" b="1"/>
              <a:t>()</a:t>
            </a:r>
            <a:r>
              <a:rPr lang="en-US" sz="1200"/>
              <a:t>;</a:t>
            </a:r>
          </a:p>
        </p:txBody>
      </p:sp>
      <p:cxnSp>
        <p:nvCxnSpPr>
          <p:cNvPr id="22" name="Straight Connector 21">
            <a:extLst>
              <a:ext uri="{FF2B5EF4-FFF2-40B4-BE49-F238E27FC236}">
                <a16:creationId xmlns:a16="http://schemas.microsoft.com/office/drawing/2014/main" id="{3EB5C313-D718-AEBE-7889-65E3BA8670DF}"/>
              </a:ext>
            </a:extLst>
          </p:cNvPr>
          <p:cNvCxnSpPr>
            <a:cxnSpLocks/>
          </p:cNvCxnSpPr>
          <p:nvPr/>
        </p:nvCxnSpPr>
        <p:spPr>
          <a:xfrm>
            <a:off x="6619875" y="5030040"/>
            <a:ext cx="5396528"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6BEB9F4-6AA0-5619-F9CC-F05D425A0016}"/>
              </a:ext>
            </a:extLst>
          </p:cNvPr>
          <p:cNvSpPr txBox="1"/>
          <p:nvPr/>
        </p:nvSpPr>
        <p:spPr>
          <a:xfrm>
            <a:off x="6622455" y="5153004"/>
            <a:ext cx="5462657" cy="1487587"/>
          </a:xfrm>
          <a:prstGeom prst="rect">
            <a:avLst/>
          </a:prstGeom>
          <a:noFill/>
        </p:spPr>
        <p:txBody>
          <a:bodyPr wrap="square" rtlCol="0">
            <a:spAutoFit/>
          </a:bodyPr>
          <a:lstStyle/>
          <a:p>
            <a:pPr>
              <a:spcBef>
                <a:spcPts val="200"/>
              </a:spcBef>
            </a:pPr>
            <a:r>
              <a:rPr lang="en-US" sz="1200"/>
              <a:t>Finalize the code:</a:t>
            </a:r>
          </a:p>
          <a:p>
            <a:pPr marL="128588" indent="-128588">
              <a:spcBef>
                <a:spcPts val="200"/>
              </a:spcBef>
              <a:buFont typeface="Arial" panose="020B0604020202020204" pitchFamily="34" charset="0"/>
              <a:buChar char="•"/>
            </a:pPr>
            <a:r>
              <a:rPr lang="en-US" sz="1200"/>
              <a:t>Write a method building a </a:t>
            </a:r>
            <a:r>
              <a:rPr lang="en-US" sz="1200" i="1"/>
              <a:t>_</a:t>
            </a:r>
            <a:r>
              <a:rPr lang="en-US" sz="1200" i="1" err="1"/>
              <a:t>locationsMap</a:t>
            </a:r>
            <a:r>
              <a:rPr lang="en-US" sz="1200"/>
              <a:t> which maps each location to all routes connecting it to other locations.</a:t>
            </a:r>
          </a:p>
          <a:p>
            <a:pPr marL="128588" indent="-128588">
              <a:spcBef>
                <a:spcPts val="200"/>
              </a:spcBef>
              <a:buFont typeface="Arial" panose="020B0604020202020204" pitchFamily="34" charset="0"/>
              <a:buChar char="•"/>
            </a:pPr>
            <a:r>
              <a:rPr lang="en-US" sz="1200"/>
              <a:t>Write a unit test method  verifying the method’s behavior.</a:t>
            </a:r>
          </a:p>
          <a:p>
            <a:pPr marL="128588" indent="-128588">
              <a:spcBef>
                <a:spcPts val="200"/>
              </a:spcBef>
              <a:buFont typeface="Arial" panose="020B0604020202020204" pitchFamily="34" charset="0"/>
              <a:buChar char="•"/>
            </a:pPr>
            <a:r>
              <a:rPr lang="en-US" sz="1200"/>
              <a:t>Write a lambda method and register it with all the location keys.</a:t>
            </a:r>
          </a:p>
          <a:p>
            <a:pPr marL="128588" indent="-128588">
              <a:spcBef>
                <a:spcPts val="200"/>
              </a:spcBef>
              <a:buFont typeface="Arial" panose="020B0604020202020204" pitchFamily="34" charset="0"/>
              <a:buChar char="•"/>
            </a:pPr>
            <a:r>
              <a:rPr lang="en-US" sz="1200"/>
              <a:t>In it, identify the key being pressed (location that was selected) and overlay the routes mapped to that location.</a:t>
            </a:r>
          </a:p>
        </p:txBody>
      </p:sp>
      <p:pic>
        <p:nvPicPr>
          <p:cNvPr id="16" name="Picture 15">
            <a:extLst>
              <a:ext uri="{FF2B5EF4-FFF2-40B4-BE49-F238E27FC236}">
                <a16:creationId xmlns:a16="http://schemas.microsoft.com/office/drawing/2014/main" id="{DF8D53E1-C047-232F-DF14-2F584FDDF330}"/>
              </a:ext>
            </a:extLst>
          </p:cNvPr>
          <p:cNvPicPr>
            <a:picLocks noChangeAspect="1"/>
          </p:cNvPicPr>
          <p:nvPr/>
        </p:nvPicPr>
        <p:blipFill>
          <a:blip r:embed="rId7"/>
          <a:stretch>
            <a:fillRect/>
          </a:stretch>
        </p:blipFill>
        <p:spPr>
          <a:xfrm>
            <a:off x="7281427" y="2461484"/>
            <a:ext cx="502296" cy="178234"/>
          </a:xfrm>
          <a:prstGeom prst="rect">
            <a:avLst/>
          </a:prstGeom>
        </p:spPr>
      </p:pic>
    </p:spTree>
    <p:extLst>
      <p:ext uri="{BB962C8B-B14F-4D97-AF65-F5344CB8AC3E}">
        <p14:creationId xmlns:p14="http://schemas.microsoft.com/office/powerpoint/2010/main" val="282277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A31BB5-D9A8-9FF4-0E49-1512E8531D3F}"/>
              </a:ext>
            </a:extLst>
          </p:cNvPr>
          <p:cNvSpPr txBox="1">
            <a:spLocks/>
          </p:cNvSpPr>
          <p:nvPr/>
        </p:nvSpPr>
        <p:spPr>
          <a:xfrm>
            <a:off x="554736" y="358012"/>
            <a:ext cx="10661189" cy="696264"/>
          </a:xfrm>
          <a:prstGeom prst="rect">
            <a:avLst/>
          </a:prstGeom>
        </p:spPr>
        <p:txBody>
          <a:bodyPr vert="horz" lIns="109728" tIns="54864" rIns="109728" bIns="54864"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822960"/>
            <a:r>
              <a:rPr lang="en-US" sz="2520">
                <a:solidFill>
                  <a:prstClr val="black"/>
                </a:solidFill>
                <a:latin typeface="Calibri Light" panose="020F0302020204030204"/>
              </a:rPr>
              <a:t>the </a:t>
            </a:r>
            <a:r>
              <a:rPr lang="en-US" sz="4860" b="1">
                <a:solidFill>
                  <a:prstClr val="black"/>
                </a:solidFill>
                <a:latin typeface="Calibri Light" panose="020F0302020204030204"/>
              </a:rPr>
              <a:t>Traffic Collisions </a:t>
            </a:r>
            <a:r>
              <a:rPr lang="en-US" sz="2520">
                <a:solidFill>
                  <a:prstClr val="black"/>
                </a:solidFill>
                <a:latin typeface="Calibri Light" panose="020F0302020204030204"/>
              </a:rPr>
              <a:t>specification</a:t>
            </a:r>
          </a:p>
        </p:txBody>
      </p:sp>
      <p:sp>
        <p:nvSpPr>
          <p:cNvPr id="2" name="Content Placeholder 2">
            <a:extLst>
              <a:ext uri="{FF2B5EF4-FFF2-40B4-BE49-F238E27FC236}">
                <a16:creationId xmlns:a16="http://schemas.microsoft.com/office/drawing/2014/main" id="{850702AE-5546-3E4B-C51C-C3A98C4AD1ED}"/>
              </a:ext>
            </a:extLst>
          </p:cNvPr>
          <p:cNvSpPr>
            <a:spLocks noGrp="1"/>
          </p:cNvSpPr>
          <p:nvPr>
            <p:ph idx="1"/>
          </p:nvPr>
        </p:nvSpPr>
        <p:spPr>
          <a:xfrm>
            <a:off x="619587" y="1147445"/>
            <a:ext cx="11050778" cy="584078"/>
          </a:xfrm>
        </p:spPr>
        <p:txBody>
          <a:bodyPr>
            <a:noAutofit/>
          </a:bodyPr>
          <a:lstStyle/>
          <a:p>
            <a:pPr marL="0" indent="0">
              <a:spcBef>
                <a:spcPts val="0"/>
              </a:spcBef>
              <a:spcAft>
                <a:spcPts val="600"/>
              </a:spcAft>
              <a:buNone/>
            </a:pPr>
            <a:r>
              <a:rPr lang="en-US" sz="1200"/>
              <a:t>In this lab you will determine all routes colliding with every other route in a map and display them on the map in an interactive fashion. This information will be encoded in a </a:t>
            </a:r>
            <a:r>
              <a:rPr lang="en-US" sz="1200" i="1"/>
              <a:t>graph</a:t>
            </a:r>
            <a:r>
              <a:rPr lang="en-US" sz="1200"/>
              <a:t>, where each </a:t>
            </a:r>
            <a:r>
              <a:rPr lang="en-US" sz="1200" i="1"/>
              <a:t>node</a:t>
            </a:r>
            <a:r>
              <a:rPr lang="en-US" sz="1200"/>
              <a:t> represents a route on the map and any two colliding routes are linked by an </a:t>
            </a:r>
            <a:r>
              <a:rPr lang="en-US" sz="1200" i="1"/>
              <a:t>edge</a:t>
            </a:r>
            <a:r>
              <a:rPr lang="en-US" sz="1200"/>
              <a:t>. The following example shows a map with its collection of routes encoded in the associated collisions </a:t>
            </a:r>
            <a:r>
              <a:rPr lang="en-US" sz="1200" i="1"/>
              <a:t>graph</a:t>
            </a:r>
            <a:r>
              <a:rPr lang="en-US" sz="1200"/>
              <a:t>:</a:t>
            </a:r>
          </a:p>
        </p:txBody>
      </p:sp>
      <p:sp>
        <p:nvSpPr>
          <p:cNvPr id="22" name="Content Placeholder 2">
            <a:extLst>
              <a:ext uri="{FF2B5EF4-FFF2-40B4-BE49-F238E27FC236}">
                <a16:creationId xmlns:a16="http://schemas.microsoft.com/office/drawing/2014/main" id="{5251072B-60C1-067D-B038-3A5D1922A08D}"/>
              </a:ext>
            </a:extLst>
          </p:cNvPr>
          <p:cNvSpPr txBox="1">
            <a:spLocks/>
          </p:cNvSpPr>
          <p:nvPr/>
        </p:nvSpPr>
        <p:spPr>
          <a:xfrm>
            <a:off x="6550282" y="1776813"/>
            <a:ext cx="5141473" cy="778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1200" u="sng"/>
              <a:t>Note</a:t>
            </a:r>
            <a:r>
              <a:rPr lang="en-US" sz="1200"/>
              <a:t>: If a route </a:t>
            </a:r>
            <a:r>
              <a:rPr lang="en-US" sz="1200" i="1"/>
              <a:t>x</a:t>
            </a:r>
            <a:r>
              <a:rPr lang="en-US" sz="1200"/>
              <a:t> collides with a route </a:t>
            </a:r>
            <a:r>
              <a:rPr lang="en-US" sz="1200" i="1"/>
              <a:t>y</a:t>
            </a:r>
            <a:r>
              <a:rPr lang="en-US" sz="1200"/>
              <a:t>, the opposite is also true: route </a:t>
            </a:r>
            <a:r>
              <a:rPr lang="en-US" sz="1200" i="1"/>
              <a:t>y</a:t>
            </a:r>
            <a:r>
              <a:rPr lang="en-US" sz="1200"/>
              <a:t> collides with the route </a:t>
            </a:r>
            <a:r>
              <a:rPr lang="en-US" sz="1200" i="1"/>
              <a:t>x</a:t>
            </a:r>
            <a:r>
              <a:rPr lang="en-US" sz="1200"/>
              <a:t>. In the Graph, this means if an edge links node </a:t>
            </a:r>
            <a:r>
              <a:rPr lang="en-US" sz="1200" i="1"/>
              <a:t>x</a:t>
            </a:r>
            <a:r>
              <a:rPr lang="en-US" sz="1200"/>
              <a:t> to node </a:t>
            </a:r>
            <a:r>
              <a:rPr lang="en-US" sz="1200" i="1"/>
              <a:t>y</a:t>
            </a:r>
            <a:r>
              <a:rPr lang="en-US" sz="1200"/>
              <a:t>, there is an edge linking node </a:t>
            </a:r>
            <a:r>
              <a:rPr lang="en-US" sz="1200" i="1"/>
              <a:t>y</a:t>
            </a:r>
            <a:r>
              <a:rPr lang="en-US" sz="1200"/>
              <a:t> to node </a:t>
            </a:r>
            <a:r>
              <a:rPr lang="en-US" sz="1200" i="1"/>
              <a:t>x</a:t>
            </a:r>
            <a:r>
              <a:rPr lang="en-US" sz="1200"/>
              <a:t>. Hence the Graph is undirected.</a:t>
            </a:r>
          </a:p>
        </p:txBody>
      </p:sp>
      <p:sp>
        <p:nvSpPr>
          <p:cNvPr id="24" name="Content Placeholder 2">
            <a:extLst>
              <a:ext uri="{FF2B5EF4-FFF2-40B4-BE49-F238E27FC236}">
                <a16:creationId xmlns:a16="http://schemas.microsoft.com/office/drawing/2014/main" id="{5EEBE43D-9767-5C12-44AB-F227633AD8AC}"/>
              </a:ext>
            </a:extLst>
          </p:cNvPr>
          <p:cNvSpPr txBox="1">
            <a:spLocks/>
          </p:cNvSpPr>
          <p:nvPr/>
        </p:nvSpPr>
        <p:spPr>
          <a:xfrm>
            <a:off x="640474" y="4648424"/>
            <a:ext cx="4603548" cy="387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1200"/>
              <a:t>The Graph will be used to display the colliding routes on the map, in an interactive fashion:</a:t>
            </a:r>
          </a:p>
          <a:p>
            <a:pPr marL="0" indent="0">
              <a:spcBef>
                <a:spcPts val="0"/>
              </a:spcBef>
              <a:spcAft>
                <a:spcPts val="600"/>
              </a:spcAft>
              <a:buFont typeface="Arial" panose="020B0604020202020204" pitchFamily="34" charset="0"/>
              <a:buNone/>
            </a:pPr>
            <a:endParaRPr lang="en-US" sz="1200"/>
          </a:p>
        </p:txBody>
      </p:sp>
      <p:sp>
        <p:nvSpPr>
          <p:cNvPr id="30" name="TextBox 29">
            <a:extLst>
              <a:ext uri="{FF2B5EF4-FFF2-40B4-BE49-F238E27FC236}">
                <a16:creationId xmlns:a16="http://schemas.microsoft.com/office/drawing/2014/main" id="{E6D5B3B6-5F03-1CD6-559F-F6D71F53C2A5}"/>
              </a:ext>
            </a:extLst>
          </p:cNvPr>
          <p:cNvSpPr txBox="1"/>
          <p:nvPr/>
        </p:nvSpPr>
        <p:spPr>
          <a:xfrm>
            <a:off x="703216" y="5130382"/>
            <a:ext cx="4540805" cy="1369606"/>
          </a:xfrm>
          <a:prstGeom prst="rect">
            <a:avLst/>
          </a:prstGeom>
          <a:noFill/>
        </p:spPr>
        <p:txBody>
          <a:bodyPr wrap="square">
            <a:spAutoFit/>
          </a:bodyPr>
          <a:lstStyle/>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en-US" sz="1000" b="1" i="0" u="none" strike="noStrike" kern="1200" cap="none" spc="0" normalizeH="0" baseline="0" noProof="0">
                <a:ln>
                  <a:noFill/>
                </a:ln>
                <a:solidFill>
                  <a:prstClr val="black"/>
                </a:solidFill>
                <a:effectLst/>
                <a:uLnTx/>
                <a:uFillTx/>
                <a:latin typeface="Consolas" panose="020B0609020204030204" pitchFamily="49" charset="0"/>
                <a:ea typeface="+mn-ea"/>
                <a:cs typeface="+mn-cs"/>
              </a:rPr>
              <a:t>When</a:t>
            </a:r>
            <a:r>
              <a:rPr kumimoji="0" lang="en-US" sz="1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the user presses the key 'X' </a:t>
            </a:r>
            <a:r>
              <a:rPr kumimoji="0" lang="en-US" sz="1000" b="1" i="0" u="none" strike="noStrike" kern="1200" cap="none" spc="0" normalizeH="0" baseline="0" noProof="0">
                <a:ln>
                  <a:noFill/>
                </a:ln>
                <a:solidFill>
                  <a:prstClr val="black"/>
                </a:solidFill>
                <a:effectLst/>
                <a:uLnTx/>
                <a:uFillTx/>
                <a:latin typeface="Consolas" panose="020B0609020204030204" pitchFamily="49" charset="0"/>
                <a:ea typeface="+mn-ea"/>
                <a:cs typeface="+mn-cs"/>
              </a:rPr>
              <a:t>do</a:t>
            </a:r>
          </a:p>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a:t>
            </a:r>
            <a:r>
              <a:rPr kumimoji="0" lang="en-US" sz="1000" i="0" u="none" strike="noStrike" kern="1200" cap="none" spc="0" normalizeH="0" baseline="0" noProof="0">
                <a:ln>
                  <a:noFill/>
                </a:ln>
                <a:solidFill>
                  <a:prstClr val="black"/>
                </a:solidFill>
                <a:effectLst/>
                <a:uLnTx/>
                <a:uFillTx/>
                <a:latin typeface="Consolas" panose="020B0609020204030204" pitchFamily="49" charset="0"/>
                <a:ea typeface="+mn-ea"/>
                <a:cs typeface="+mn-cs"/>
              </a:rPr>
              <a:t>if </a:t>
            </a:r>
            <a:r>
              <a:rPr kumimoji="0" lang="en-US" sz="1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there is only one route overlaid on the map </a:t>
            </a:r>
            <a:r>
              <a:rPr kumimoji="0" lang="en-US" sz="1000" b="1" i="0" u="none" strike="noStrike" kern="1200" cap="none" spc="0" normalizeH="0" baseline="0" noProof="0">
                <a:ln>
                  <a:noFill/>
                </a:ln>
                <a:solidFill>
                  <a:prstClr val="black"/>
                </a:solidFill>
                <a:effectLst/>
                <a:uLnTx/>
                <a:uFillTx/>
                <a:latin typeface="Consolas" panose="020B0609020204030204" pitchFamily="49" charset="0"/>
                <a:ea typeface="+mn-ea"/>
                <a:cs typeface="+mn-cs"/>
              </a:rPr>
              <a:t>then</a:t>
            </a:r>
          </a:p>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lang="en-US" sz="1000">
                <a:solidFill>
                  <a:prstClr val="black"/>
                </a:solidFill>
                <a:latin typeface="Consolas" panose="020B0609020204030204" pitchFamily="49" charset="0"/>
              </a:rPr>
              <a:t>       overlay the colliding routes</a:t>
            </a:r>
          </a:p>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lang="en-US" sz="1000">
                <a:solidFill>
                  <a:prstClr val="black"/>
                </a:solidFill>
                <a:latin typeface="Consolas" panose="020B0609020204030204" pitchFamily="49" charset="0"/>
              </a:rPr>
              <a:t>    </a:t>
            </a:r>
            <a:r>
              <a:rPr lang="en-US" sz="1000" b="1">
                <a:solidFill>
                  <a:prstClr val="black"/>
                </a:solidFill>
                <a:latin typeface="Consolas" panose="020B0609020204030204" pitchFamily="49" charset="0"/>
              </a:rPr>
              <a:t>else if</a:t>
            </a:r>
            <a:r>
              <a:rPr lang="en-US" sz="1000">
                <a:solidFill>
                  <a:prstClr val="black"/>
                </a:solidFill>
                <a:latin typeface="Consolas" panose="020B0609020204030204" pitchFamily="49" charset="0"/>
              </a:rPr>
              <a:t> colliding routes are overlaid </a:t>
            </a:r>
            <a:r>
              <a:rPr lang="en-US" sz="1000" b="1">
                <a:solidFill>
                  <a:prstClr val="black"/>
                </a:solidFill>
                <a:latin typeface="Consolas" panose="020B0609020204030204" pitchFamily="49" charset="0"/>
              </a:rPr>
              <a:t>then</a:t>
            </a:r>
          </a:p>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lang="en-US" sz="1000">
                <a:solidFill>
                  <a:prstClr val="black"/>
                </a:solidFill>
                <a:latin typeface="Consolas" panose="020B0609020204030204" pitchFamily="49" charset="0"/>
              </a:rPr>
              <a:t>       remove the colliding routes</a:t>
            </a:r>
          </a:p>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lang="en-US" sz="1000">
                <a:solidFill>
                  <a:prstClr val="black"/>
                </a:solidFill>
                <a:latin typeface="Consolas" panose="020B0609020204030204" pitchFamily="49" charset="0"/>
              </a:rPr>
              <a:t>    </a:t>
            </a:r>
            <a:r>
              <a:rPr lang="en-US" sz="1000" b="1" err="1">
                <a:solidFill>
                  <a:prstClr val="black"/>
                </a:solidFill>
                <a:latin typeface="Consolas" panose="020B0609020204030204" pitchFamily="49" charset="0"/>
              </a:rPr>
              <a:t>endIf</a:t>
            </a:r>
            <a:endParaRPr lang="en-US" sz="1000" b="1">
              <a:solidFill>
                <a:prstClr val="black"/>
              </a:solidFill>
              <a:latin typeface="Consolas" panose="020B0609020204030204" pitchFamily="49" charset="0"/>
            </a:endParaRPr>
          </a:p>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en-US" sz="1000" b="1" i="0" u="none" strike="noStrike" kern="1200" cap="none" spc="0" normalizeH="0" baseline="0" noProof="0" err="1">
                <a:ln>
                  <a:noFill/>
                </a:ln>
                <a:solidFill>
                  <a:prstClr val="black"/>
                </a:solidFill>
                <a:effectLst/>
                <a:uLnTx/>
                <a:uFillTx/>
                <a:latin typeface="Consolas" panose="020B0609020204030204" pitchFamily="49" charset="0"/>
                <a:ea typeface="+mn-ea"/>
                <a:cs typeface="+mn-cs"/>
              </a:rPr>
              <a:t>endWhen</a:t>
            </a:r>
            <a:endParaRPr kumimoji="0" lang="en-US" sz="1000" b="1"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DAB31092-1217-4081-CDE6-0964963C083A}"/>
              </a:ext>
            </a:extLst>
          </p:cNvPr>
          <p:cNvGraphicFramePr>
            <a:graphicFrameLocks noGrp="1"/>
          </p:cNvGraphicFramePr>
          <p:nvPr>
            <p:extLst>
              <p:ext uri="{D42A27DB-BD31-4B8C-83A1-F6EECF244321}">
                <p14:modId xmlns:p14="http://schemas.microsoft.com/office/powerpoint/2010/main" val="1033515335"/>
              </p:ext>
            </p:extLst>
          </p:nvPr>
        </p:nvGraphicFramePr>
        <p:xfrm>
          <a:off x="5722579" y="4648424"/>
          <a:ext cx="5957098" cy="1644716"/>
        </p:xfrm>
        <a:graphic>
          <a:graphicData uri="http://schemas.openxmlformats.org/drawingml/2006/table">
            <a:tbl>
              <a:tblPr firstRow="1" bandRow="1">
                <a:tableStyleId>{2D5ABB26-0587-4C30-8999-92F81FD0307C}</a:tableStyleId>
              </a:tblPr>
              <a:tblGrid>
                <a:gridCol w="1950673">
                  <a:extLst>
                    <a:ext uri="{9D8B030D-6E8A-4147-A177-3AD203B41FA5}">
                      <a16:colId xmlns:a16="http://schemas.microsoft.com/office/drawing/2014/main" val="3986864192"/>
                    </a:ext>
                  </a:extLst>
                </a:gridCol>
                <a:gridCol w="2041437">
                  <a:extLst>
                    <a:ext uri="{9D8B030D-6E8A-4147-A177-3AD203B41FA5}">
                      <a16:colId xmlns:a16="http://schemas.microsoft.com/office/drawing/2014/main" val="574229768"/>
                    </a:ext>
                  </a:extLst>
                </a:gridCol>
                <a:gridCol w="1964988">
                  <a:extLst>
                    <a:ext uri="{9D8B030D-6E8A-4147-A177-3AD203B41FA5}">
                      <a16:colId xmlns:a16="http://schemas.microsoft.com/office/drawing/2014/main" val="1869640346"/>
                    </a:ext>
                  </a:extLst>
                </a:gridCol>
              </a:tblGrid>
              <a:tr h="477339">
                <a:tc>
                  <a:txBody>
                    <a:bodyPr/>
                    <a:lstStyle/>
                    <a:p>
                      <a:r>
                        <a:rPr lang="en-US" sz="1200"/>
                        <a:t>When only route [AE] is displayed on the map…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a:t>… routes [DE, CE, BE] colliding with [AE] are also overlaid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a:t>… colliding routes are removed, only [AE] remains.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5523541"/>
                  </a:ext>
                </a:extLst>
              </a:tr>
              <a:tr h="1167377">
                <a:tc>
                  <a:txBody>
                    <a:bodyPr/>
                    <a:lstStyle/>
                    <a:p>
                      <a:br>
                        <a:rPr lang="en-US" sz="1200"/>
                      </a:br>
                      <a:endParaRPr lang="en-US" sz="12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7921700"/>
                  </a:ext>
                </a:extLst>
              </a:tr>
            </a:tbl>
          </a:graphicData>
        </a:graphic>
      </p:graphicFrame>
      <p:pic>
        <p:nvPicPr>
          <p:cNvPr id="8" name="Picture 7">
            <a:extLst>
              <a:ext uri="{FF2B5EF4-FFF2-40B4-BE49-F238E27FC236}">
                <a16:creationId xmlns:a16="http://schemas.microsoft.com/office/drawing/2014/main" id="{03B12021-9432-F294-4333-BE2E958961B2}"/>
              </a:ext>
            </a:extLst>
          </p:cNvPr>
          <p:cNvPicPr>
            <a:picLocks noChangeAspect="1"/>
          </p:cNvPicPr>
          <p:nvPr/>
        </p:nvPicPr>
        <p:blipFill>
          <a:blip r:embed="rId3"/>
          <a:stretch>
            <a:fillRect/>
          </a:stretch>
        </p:blipFill>
        <p:spPr>
          <a:xfrm>
            <a:off x="5736336" y="5152784"/>
            <a:ext cx="1411491" cy="1088476"/>
          </a:xfrm>
          <a:prstGeom prst="rect">
            <a:avLst/>
          </a:prstGeom>
        </p:spPr>
      </p:pic>
      <p:pic>
        <p:nvPicPr>
          <p:cNvPr id="10" name="Picture 9">
            <a:extLst>
              <a:ext uri="{FF2B5EF4-FFF2-40B4-BE49-F238E27FC236}">
                <a16:creationId xmlns:a16="http://schemas.microsoft.com/office/drawing/2014/main" id="{B7261526-EF3D-5CC8-4800-311B17E3D2F3}"/>
              </a:ext>
            </a:extLst>
          </p:cNvPr>
          <p:cNvPicPr>
            <a:picLocks noChangeAspect="1"/>
          </p:cNvPicPr>
          <p:nvPr/>
        </p:nvPicPr>
        <p:blipFill>
          <a:blip r:embed="rId4"/>
          <a:stretch>
            <a:fillRect/>
          </a:stretch>
        </p:blipFill>
        <p:spPr>
          <a:xfrm>
            <a:off x="8013458" y="5152784"/>
            <a:ext cx="1375340" cy="1088476"/>
          </a:xfrm>
          <a:prstGeom prst="rect">
            <a:avLst/>
          </a:prstGeom>
        </p:spPr>
      </p:pic>
      <p:pic>
        <p:nvPicPr>
          <p:cNvPr id="12" name="Picture 11">
            <a:extLst>
              <a:ext uri="{FF2B5EF4-FFF2-40B4-BE49-F238E27FC236}">
                <a16:creationId xmlns:a16="http://schemas.microsoft.com/office/drawing/2014/main" id="{69F52886-C599-80BC-3954-150526C49E7B}"/>
              </a:ext>
            </a:extLst>
          </p:cNvPr>
          <p:cNvPicPr>
            <a:picLocks noChangeAspect="1"/>
          </p:cNvPicPr>
          <p:nvPr/>
        </p:nvPicPr>
        <p:blipFill>
          <a:blip r:embed="rId5"/>
          <a:stretch>
            <a:fillRect/>
          </a:stretch>
        </p:blipFill>
        <p:spPr>
          <a:xfrm>
            <a:off x="10178357" y="5152784"/>
            <a:ext cx="1388563" cy="1078495"/>
          </a:xfrm>
          <a:prstGeom prst="rect">
            <a:avLst/>
          </a:prstGeom>
        </p:spPr>
      </p:pic>
      <p:grpSp>
        <p:nvGrpSpPr>
          <p:cNvPr id="19" name="Group 18">
            <a:extLst>
              <a:ext uri="{FF2B5EF4-FFF2-40B4-BE49-F238E27FC236}">
                <a16:creationId xmlns:a16="http://schemas.microsoft.com/office/drawing/2014/main" id="{800ECB99-EE94-6C08-4565-641728F6C678}"/>
              </a:ext>
            </a:extLst>
          </p:cNvPr>
          <p:cNvGrpSpPr/>
          <p:nvPr/>
        </p:nvGrpSpPr>
        <p:grpSpPr>
          <a:xfrm>
            <a:off x="7165149" y="5403386"/>
            <a:ext cx="3013208" cy="288645"/>
            <a:chOff x="1983549" y="5050603"/>
            <a:chExt cx="3013208" cy="288645"/>
          </a:xfrm>
        </p:grpSpPr>
        <p:cxnSp>
          <p:nvCxnSpPr>
            <p:cNvPr id="15" name="Straight Arrow Connector 14">
              <a:extLst>
                <a:ext uri="{FF2B5EF4-FFF2-40B4-BE49-F238E27FC236}">
                  <a16:creationId xmlns:a16="http://schemas.microsoft.com/office/drawing/2014/main" id="{51A831DF-74F0-FE45-0250-3975E23C5CC6}"/>
                </a:ext>
              </a:extLst>
            </p:cNvPr>
            <p:cNvCxnSpPr/>
            <p:nvPr/>
          </p:nvCxnSpPr>
          <p:spPr>
            <a:xfrm>
              <a:off x="2077785" y="5339248"/>
              <a:ext cx="678385" cy="0"/>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7B32CEA-0D72-5CF2-93B8-DD3CB1C94D66}"/>
                </a:ext>
              </a:extLst>
            </p:cNvPr>
            <p:cNvCxnSpPr/>
            <p:nvPr/>
          </p:nvCxnSpPr>
          <p:spPr>
            <a:xfrm>
              <a:off x="4263266" y="5339248"/>
              <a:ext cx="678385" cy="0"/>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D1706CB-C517-32C9-EAB2-6ED0CD3491A8}"/>
                </a:ext>
              </a:extLst>
            </p:cNvPr>
            <p:cNvSpPr txBox="1"/>
            <p:nvPr/>
          </p:nvSpPr>
          <p:spPr>
            <a:xfrm>
              <a:off x="1983549" y="5054493"/>
              <a:ext cx="817125" cy="276999"/>
            </a:xfrm>
            <a:prstGeom prst="rect">
              <a:avLst/>
            </a:prstGeom>
            <a:noFill/>
          </p:spPr>
          <p:txBody>
            <a:bodyPr wrap="square" rtlCol="0">
              <a:spAutoFit/>
            </a:bodyPr>
            <a:lstStyle/>
            <a:p>
              <a:r>
                <a:rPr lang="en-US" sz="1200"/>
                <a:t>Press &lt;X&gt;</a:t>
              </a:r>
            </a:p>
          </p:txBody>
        </p:sp>
        <p:sp>
          <p:nvSpPr>
            <p:cNvPr id="18" name="TextBox 17">
              <a:extLst>
                <a:ext uri="{FF2B5EF4-FFF2-40B4-BE49-F238E27FC236}">
                  <a16:creationId xmlns:a16="http://schemas.microsoft.com/office/drawing/2014/main" id="{854961AE-2E7E-9652-2066-F2D38FDF8404}"/>
                </a:ext>
              </a:extLst>
            </p:cNvPr>
            <p:cNvSpPr txBox="1"/>
            <p:nvPr/>
          </p:nvSpPr>
          <p:spPr>
            <a:xfrm>
              <a:off x="4179632" y="5050603"/>
              <a:ext cx="817125" cy="276999"/>
            </a:xfrm>
            <a:prstGeom prst="rect">
              <a:avLst/>
            </a:prstGeom>
            <a:noFill/>
          </p:spPr>
          <p:txBody>
            <a:bodyPr wrap="square" rtlCol="0">
              <a:spAutoFit/>
            </a:bodyPr>
            <a:lstStyle/>
            <a:p>
              <a:r>
                <a:rPr lang="en-US" sz="1200"/>
                <a:t>Press &lt;X&gt;</a:t>
              </a:r>
            </a:p>
          </p:txBody>
        </p:sp>
      </p:grpSp>
      <p:sp>
        <p:nvSpPr>
          <p:cNvPr id="21" name="Content Placeholder 2">
            <a:extLst>
              <a:ext uri="{FF2B5EF4-FFF2-40B4-BE49-F238E27FC236}">
                <a16:creationId xmlns:a16="http://schemas.microsoft.com/office/drawing/2014/main" id="{63CD52C7-BED7-816C-2BCE-73114E172EBD}"/>
              </a:ext>
            </a:extLst>
          </p:cNvPr>
          <p:cNvSpPr txBox="1">
            <a:spLocks/>
          </p:cNvSpPr>
          <p:nvPr/>
        </p:nvSpPr>
        <p:spPr>
          <a:xfrm>
            <a:off x="6550282" y="2578690"/>
            <a:ext cx="5141473" cy="3800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1200"/>
              <a:t>Building the graph can be coded in the main program, right after the </a:t>
            </a:r>
            <a:r>
              <a:rPr lang="en-US" sz="1200" err="1"/>
              <a:t>MapImage</a:t>
            </a:r>
            <a:r>
              <a:rPr lang="en-US" sz="1200"/>
              <a:t> object is loaded from its file. The </a:t>
            </a:r>
            <a:r>
              <a:rPr lang="en-US" sz="1200">
                <a:hlinkClick r:id="rId6"/>
              </a:rPr>
              <a:t>MapCanvas javadocs</a:t>
            </a:r>
            <a:r>
              <a:rPr lang="en-US" sz="1200"/>
              <a:t> provide methods for:</a:t>
            </a:r>
          </a:p>
          <a:p>
            <a:pPr marL="0" indent="0">
              <a:spcBef>
                <a:spcPts val="0"/>
              </a:spcBef>
              <a:spcAft>
                <a:spcPts val="600"/>
              </a:spcAft>
              <a:buFont typeface="Arial" panose="020B0604020202020204" pitchFamily="34" charset="0"/>
              <a:buNone/>
            </a:pPr>
            <a:endParaRPr lang="en-US" sz="1200"/>
          </a:p>
        </p:txBody>
      </p:sp>
      <p:graphicFrame>
        <p:nvGraphicFramePr>
          <p:cNvPr id="23" name="Table 24">
            <a:extLst>
              <a:ext uri="{FF2B5EF4-FFF2-40B4-BE49-F238E27FC236}">
                <a16:creationId xmlns:a16="http://schemas.microsoft.com/office/drawing/2014/main" id="{5CCB2A38-788E-F6E8-5229-191FF9EB2FAB}"/>
              </a:ext>
            </a:extLst>
          </p:cNvPr>
          <p:cNvGraphicFramePr>
            <a:graphicFrameLocks noGrp="1"/>
          </p:cNvGraphicFramePr>
          <p:nvPr>
            <p:extLst>
              <p:ext uri="{D42A27DB-BD31-4B8C-83A1-F6EECF244321}">
                <p14:modId xmlns:p14="http://schemas.microsoft.com/office/powerpoint/2010/main" val="1340304764"/>
              </p:ext>
            </p:extLst>
          </p:nvPr>
        </p:nvGraphicFramePr>
        <p:xfrm>
          <a:off x="6575174" y="3271074"/>
          <a:ext cx="4991746" cy="919194"/>
        </p:xfrm>
        <a:graphic>
          <a:graphicData uri="http://schemas.openxmlformats.org/drawingml/2006/table">
            <a:tbl>
              <a:tblPr firstRow="1" bandRow="1">
                <a:tableStyleId>{2D5ABB26-0587-4C30-8999-92F81FD0307C}</a:tableStyleId>
              </a:tblPr>
              <a:tblGrid>
                <a:gridCol w="3347039">
                  <a:extLst>
                    <a:ext uri="{9D8B030D-6E8A-4147-A177-3AD203B41FA5}">
                      <a16:colId xmlns:a16="http://schemas.microsoft.com/office/drawing/2014/main" val="3474843604"/>
                    </a:ext>
                  </a:extLst>
                </a:gridCol>
                <a:gridCol w="1644707">
                  <a:extLst>
                    <a:ext uri="{9D8B030D-6E8A-4147-A177-3AD203B41FA5}">
                      <a16:colId xmlns:a16="http://schemas.microsoft.com/office/drawing/2014/main" val="1914031876"/>
                    </a:ext>
                  </a:extLst>
                </a:gridCol>
              </a:tblGrid>
              <a:tr h="233246">
                <a:tc>
                  <a:txBody>
                    <a:bodyPr/>
                    <a:lstStyle/>
                    <a:p>
                      <a:r>
                        <a:rPr lang="en-US" sz="1200"/>
                        <a:t>Getting all the routes available in the map image:</a:t>
                      </a:r>
                    </a:p>
                  </a:txBody>
                  <a:tcPr marL="45720" marR="45720" marT="18288" marB="18288">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b="1" kern="1200" err="1">
                          <a:solidFill>
                            <a:schemeClr val="dk1"/>
                          </a:solidFill>
                          <a:latin typeface="Consolas" panose="020B0609020204030204" pitchFamily="49" charset="0"/>
                          <a:ea typeface="+mn-ea"/>
                          <a:cs typeface="+mn-cs"/>
                        </a:rPr>
                        <a:t>getRoutes</a:t>
                      </a:r>
                      <a:r>
                        <a:rPr lang="en-US" sz="1000" b="1" kern="1200">
                          <a:solidFill>
                            <a:schemeClr val="dk1"/>
                          </a:solidFill>
                          <a:latin typeface="Consolas" panose="020B0609020204030204" pitchFamily="49" charset="0"/>
                          <a:ea typeface="+mn-ea"/>
                          <a:cs typeface="+mn-cs"/>
                        </a:rPr>
                        <a:t>()</a:t>
                      </a:r>
                      <a:endParaRPr lang="en-US" sz="1200"/>
                    </a:p>
                  </a:txBody>
                  <a:tcPr marL="45720" marR="45720" marT="18288" marB="18288">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1032907"/>
                  </a:ext>
                </a:extLst>
              </a:tr>
              <a:tr h="233246">
                <a:tc>
                  <a:txBody>
                    <a:bodyPr/>
                    <a:lstStyle/>
                    <a:p>
                      <a:r>
                        <a:rPr lang="en-US" sz="1200"/>
                        <a:t>Getting the routes currently overlaid on the map:</a:t>
                      </a:r>
                    </a:p>
                  </a:txBody>
                  <a:tcPr marL="45720" marR="45720" marT="18288" marB="18288">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US" sz="1000" b="1" kern="1200" err="1">
                          <a:solidFill>
                            <a:schemeClr val="dk1"/>
                          </a:solidFill>
                          <a:latin typeface="Consolas" panose="020B0609020204030204" pitchFamily="49" charset="0"/>
                          <a:ea typeface="+mn-ea"/>
                          <a:cs typeface="+mn-cs"/>
                        </a:rPr>
                        <a:t>getOverlays</a:t>
                      </a:r>
                      <a:r>
                        <a:rPr lang="en-US" sz="1000" b="1" kern="1200">
                          <a:solidFill>
                            <a:schemeClr val="dk1"/>
                          </a:solidFill>
                          <a:latin typeface="Consolas" panose="020B0609020204030204" pitchFamily="49" charset="0"/>
                          <a:ea typeface="+mn-ea"/>
                          <a:cs typeface="+mn-cs"/>
                        </a:rPr>
                        <a:t>()</a:t>
                      </a:r>
                    </a:p>
                  </a:txBody>
                  <a:tcPr marL="45720" marR="45720" marT="18288" marB="18288">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3768262"/>
                  </a:ext>
                </a:extLst>
              </a:tr>
              <a:tr h="233246">
                <a:tc>
                  <a:txBody>
                    <a:bodyPr/>
                    <a:lstStyle/>
                    <a:p>
                      <a:r>
                        <a:rPr lang="en-US" sz="1200"/>
                        <a:t>Checking a given set of routes for collisions:</a:t>
                      </a:r>
                    </a:p>
                  </a:txBody>
                  <a:tcPr marL="45720" marR="45720" marT="18288" marB="18288">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US" sz="1000" b="1" kern="1200" err="1">
                          <a:solidFill>
                            <a:schemeClr val="dk1"/>
                          </a:solidFill>
                          <a:latin typeface="Consolas" panose="020B0609020204030204" pitchFamily="49" charset="0"/>
                          <a:ea typeface="+mn-ea"/>
                          <a:cs typeface="+mn-cs"/>
                        </a:rPr>
                        <a:t>getCollision</a:t>
                      </a:r>
                      <a:r>
                        <a:rPr lang="en-US" sz="1000" b="1" kern="1200">
                          <a:solidFill>
                            <a:schemeClr val="dk1"/>
                          </a:solidFill>
                          <a:latin typeface="Consolas" panose="020B0609020204030204" pitchFamily="49" charset="0"/>
                          <a:ea typeface="+mn-ea"/>
                          <a:cs typeface="+mn-cs"/>
                        </a:rPr>
                        <a:t>(routes)</a:t>
                      </a:r>
                    </a:p>
                  </a:txBody>
                  <a:tcPr marL="45720" marR="45720" marT="18288" marB="18288">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6558187"/>
                  </a:ext>
                </a:extLst>
              </a:tr>
              <a:tr h="214662">
                <a:tc>
                  <a:txBody>
                    <a:bodyPr/>
                    <a:lstStyle/>
                    <a:p>
                      <a:r>
                        <a:rPr lang="en-US" sz="1200"/>
                        <a:t>Overlaying one or more routes on the map:</a:t>
                      </a:r>
                    </a:p>
                  </a:txBody>
                  <a:tcPr marL="45720" marR="45720" marT="18288" marB="18288">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US" sz="1000" b="1" kern="1200" err="1">
                          <a:solidFill>
                            <a:schemeClr val="dk1"/>
                          </a:solidFill>
                          <a:latin typeface="Consolas" panose="020B0609020204030204" pitchFamily="49" charset="0"/>
                          <a:ea typeface="+mn-ea"/>
                          <a:cs typeface="+mn-cs"/>
                        </a:rPr>
                        <a:t>setOverlays</a:t>
                      </a:r>
                      <a:r>
                        <a:rPr lang="en-US" sz="1000" b="1" kern="1200">
                          <a:solidFill>
                            <a:schemeClr val="dk1"/>
                          </a:solidFill>
                          <a:latin typeface="Consolas" panose="020B0609020204030204" pitchFamily="49" charset="0"/>
                          <a:ea typeface="+mn-ea"/>
                          <a:cs typeface="+mn-cs"/>
                        </a:rPr>
                        <a:t>(routes)</a:t>
                      </a:r>
                    </a:p>
                  </a:txBody>
                  <a:tcPr marL="45720" marR="45720" marT="18288" marB="18288">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2346165"/>
                  </a:ext>
                </a:extLst>
              </a:tr>
            </a:tbl>
          </a:graphicData>
        </a:graphic>
      </p:graphicFrame>
      <p:pic>
        <p:nvPicPr>
          <p:cNvPr id="5" name="Picture 4">
            <a:extLst>
              <a:ext uri="{FF2B5EF4-FFF2-40B4-BE49-F238E27FC236}">
                <a16:creationId xmlns:a16="http://schemas.microsoft.com/office/drawing/2014/main" id="{82719A74-64A9-9A0D-847D-6D0E520805F9}"/>
              </a:ext>
            </a:extLst>
          </p:cNvPr>
          <p:cNvPicPr>
            <a:picLocks noChangeAspect="1"/>
          </p:cNvPicPr>
          <p:nvPr/>
        </p:nvPicPr>
        <p:blipFill>
          <a:blip r:embed="rId7"/>
          <a:stretch>
            <a:fillRect/>
          </a:stretch>
        </p:blipFill>
        <p:spPr>
          <a:xfrm>
            <a:off x="3878093" y="1913800"/>
            <a:ext cx="2427778" cy="2317738"/>
          </a:xfrm>
          <a:prstGeom prst="rect">
            <a:avLst/>
          </a:prstGeom>
        </p:spPr>
      </p:pic>
      <p:pic>
        <p:nvPicPr>
          <p:cNvPr id="3" name="Picture 2">
            <a:extLst>
              <a:ext uri="{FF2B5EF4-FFF2-40B4-BE49-F238E27FC236}">
                <a16:creationId xmlns:a16="http://schemas.microsoft.com/office/drawing/2014/main" id="{ABEEA48F-CB45-3E06-5975-BEAB119FAC5B}"/>
              </a:ext>
            </a:extLst>
          </p:cNvPr>
          <p:cNvPicPr>
            <a:picLocks noChangeAspect="1"/>
          </p:cNvPicPr>
          <p:nvPr/>
        </p:nvPicPr>
        <p:blipFill>
          <a:blip r:embed="rId8"/>
          <a:stretch>
            <a:fillRect/>
          </a:stretch>
        </p:blipFill>
        <p:spPr>
          <a:xfrm>
            <a:off x="651552" y="1890962"/>
            <a:ext cx="2939609" cy="2450451"/>
          </a:xfrm>
          <a:prstGeom prst="rect">
            <a:avLst/>
          </a:prstGeom>
        </p:spPr>
      </p:pic>
    </p:spTree>
    <p:extLst>
      <p:ext uri="{BB962C8B-B14F-4D97-AF65-F5344CB8AC3E}">
        <p14:creationId xmlns:p14="http://schemas.microsoft.com/office/powerpoint/2010/main" val="1801938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A31BB5-D9A8-9FF4-0E49-1512E8531D3F}"/>
              </a:ext>
            </a:extLst>
          </p:cNvPr>
          <p:cNvSpPr txBox="1">
            <a:spLocks/>
          </p:cNvSpPr>
          <p:nvPr/>
        </p:nvSpPr>
        <p:spPr>
          <a:xfrm>
            <a:off x="554736" y="358012"/>
            <a:ext cx="10661189" cy="696264"/>
          </a:xfrm>
          <a:prstGeom prst="rect">
            <a:avLst/>
          </a:prstGeom>
        </p:spPr>
        <p:txBody>
          <a:bodyPr vert="horz" lIns="109728" tIns="54864" rIns="109728" bIns="54864"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822960"/>
            <a:r>
              <a:rPr lang="en-US" sz="2520">
                <a:solidFill>
                  <a:prstClr val="black"/>
                </a:solidFill>
                <a:latin typeface="Calibri Light" panose="020F0302020204030204"/>
              </a:rPr>
              <a:t>the </a:t>
            </a:r>
            <a:r>
              <a:rPr lang="en-US" sz="4860" b="1">
                <a:solidFill>
                  <a:prstClr val="black"/>
                </a:solidFill>
                <a:latin typeface="Calibri Light" panose="020F0302020204030204"/>
              </a:rPr>
              <a:t>Traffic Flow </a:t>
            </a:r>
            <a:r>
              <a:rPr lang="en-US" sz="2520">
                <a:solidFill>
                  <a:prstClr val="black"/>
                </a:solidFill>
                <a:latin typeface="Calibri Light" panose="020F0302020204030204"/>
              </a:rPr>
              <a:t>specification</a:t>
            </a:r>
          </a:p>
        </p:txBody>
      </p:sp>
      <p:sp>
        <p:nvSpPr>
          <p:cNvPr id="2" name="Content Placeholder 2">
            <a:extLst>
              <a:ext uri="{FF2B5EF4-FFF2-40B4-BE49-F238E27FC236}">
                <a16:creationId xmlns:a16="http://schemas.microsoft.com/office/drawing/2014/main" id="{850702AE-5546-3E4B-C51C-C3A98C4AD1ED}"/>
              </a:ext>
            </a:extLst>
          </p:cNvPr>
          <p:cNvSpPr>
            <a:spLocks noGrp="1"/>
          </p:cNvSpPr>
          <p:nvPr>
            <p:ph idx="1"/>
          </p:nvPr>
        </p:nvSpPr>
        <p:spPr>
          <a:xfrm>
            <a:off x="619587" y="1147444"/>
            <a:ext cx="11050778" cy="1895904"/>
          </a:xfrm>
        </p:spPr>
        <p:txBody>
          <a:bodyPr>
            <a:spAutoFit/>
          </a:bodyPr>
          <a:lstStyle/>
          <a:p>
            <a:pPr marL="0" indent="0">
              <a:spcBef>
                <a:spcPts val="0"/>
              </a:spcBef>
              <a:spcAft>
                <a:spcPts val="600"/>
              </a:spcAft>
              <a:buNone/>
            </a:pPr>
            <a:r>
              <a:rPr lang="en-US" sz="1200"/>
              <a:t>In this final lab of this project, you will use the collisions </a:t>
            </a:r>
            <a:r>
              <a:rPr lang="en-US" sz="1200" i="1"/>
              <a:t>graph</a:t>
            </a:r>
            <a:r>
              <a:rPr lang="en-US" sz="1200"/>
              <a:t> built earlier to  determine subsets of routes which do not collide with each other. Each of these subsets can thus represent a </a:t>
            </a:r>
            <a:r>
              <a:rPr lang="en-US" sz="1200" i="1"/>
              <a:t>phase</a:t>
            </a:r>
            <a:r>
              <a:rPr lang="en-US" sz="1200"/>
              <a:t> in the traffic flow through that intersection. Further, each of the subsets will be overlaid on the map in sequence, each time the user is pressing the key ‘W’.</a:t>
            </a:r>
          </a:p>
          <a:p>
            <a:pPr marL="0" indent="0">
              <a:spcBef>
                <a:spcPts val="0"/>
              </a:spcBef>
              <a:spcAft>
                <a:spcPts val="600"/>
              </a:spcAft>
              <a:buNone/>
            </a:pPr>
            <a:r>
              <a:rPr lang="en-US" sz="1200"/>
              <a:t>Remember that each </a:t>
            </a:r>
            <a:r>
              <a:rPr lang="en-US" sz="1200" i="1"/>
              <a:t>node</a:t>
            </a:r>
            <a:r>
              <a:rPr lang="en-US" sz="1200"/>
              <a:t> in the </a:t>
            </a:r>
            <a:r>
              <a:rPr lang="en-US" sz="1200" i="1"/>
              <a:t>graph</a:t>
            </a:r>
            <a:r>
              <a:rPr lang="en-US" sz="1200"/>
              <a:t> represents a route, and each </a:t>
            </a:r>
            <a:r>
              <a:rPr lang="en-US" sz="1200" i="1"/>
              <a:t>edge</a:t>
            </a:r>
            <a:r>
              <a:rPr lang="en-US" sz="1200"/>
              <a:t> in the </a:t>
            </a:r>
            <a:r>
              <a:rPr lang="en-US" sz="1200" i="1"/>
              <a:t>graph</a:t>
            </a:r>
            <a:r>
              <a:rPr lang="en-US" sz="1200"/>
              <a:t> is linking routes which collide with each other. The algorithm for determining the non-colliding subsets of routes is then equivalent to solving what in graph theory is called a </a:t>
            </a:r>
            <a:r>
              <a:rPr lang="en-US" sz="1200" u="sng"/>
              <a:t>graph-coloring</a:t>
            </a:r>
            <a:r>
              <a:rPr lang="en-US" sz="1200"/>
              <a:t> problem:</a:t>
            </a:r>
          </a:p>
          <a:p>
            <a:pPr marL="457200" lvl="1" indent="0">
              <a:spcBef>
                <a:spcPts val="0"/>
              </a:spcBef>
              <a:spcAft>
                <a:spcPts val="600"/>
              </a:spcAft>
              <a:buNone/>
            </a:pPr>
            <a:r>
              <a:rPr lang="en-US" sz="1200" i="1">
                <a:solidFill>
                  <a:srgbClr val="0070C0"/>
                </a:solidFill>
              </a:rPr>
              <a:t>A graph coloring algorithm is a way of labeling (or “coloring”) the nodes of a graph such that no two adjacent nodes have the same label (or “color”).</a:t>
            </a:r>
          </a:p>
          <a:p>
            <a:pPr marL="0" indent="0">
              <a:spcBef>
                <a:spcPts val="0"/>
              </a:spcBef>
              <a:spcAft>
                <a:spcPts val="600"/>
              </a:spcAft>
              <a:buNone/>
            </a:pPr>
            <a:r>
              <a:rPr lang="en-US" sz="1200"/>
              <a:t>When the algorithm completes, all nodes having the same label represent a subset of non colliding routes, hence a phase in the traffic flow. The count of labels generated by the algorithm represent the number of phases in the traffic flow through that intersection. All what’s left is the UI for overlaying them in succession, similar to what’s been done in the previous lab.</a:t>
            </a:r>
          </a:p>
          <a:p>
            <a:pPr marL="0" indent="0">
              <a:spcBef>
                <a:spcPts val="0"/>
              </a:spcBef>
              <a:spcAft>
                <a:spcPts val="600"/>
              </a:spcAft>
              <a:buNone/>
            </a:pPr>
            <a:r>
              <a:rPr lang="en-US" sz="1200"/>
              <a:t>Following is a pseudo code of the graph-coloring algorithm followed by an exemplification of how it works on the graph from the previous lab:</a:t>
            </a:r>
          </a:p>
        </p:txBody>
      </p:sp>
      <p:pic>
        <p:nvPicPr>
          <p:cNvPr id="3" name="Picture 2">
            <a:extLst>
              <a:ext uri="{FF2B5EF4-FFF2-40B4-BE49-F238E27FC236}">
                <a16:creationId xmlns:a16="http://schemas.microsoft.com/office/drawing/2014/main" id="{3EE7A240-6A53-B7DD-D791-94EBF1307A4B}"/>
              </a:ext>
            </a:extLst>
          </p:cNvPr>
          <p:cNvPicPr>
            <a:picLocks noChangeAspect="1"/>
          </p:cNvPicPr>
          <p:nvPr/>
        </p:nvPicPr>
        <p:blipFill>
          <a:blip r:embed="rId2"/>
          <a:stretch>
            <a:fillRect/>
          </a:stretch>
        </p:blipFill>
        <p:spPr>
          <a:xfrm>
            <a:off x="1179129" y="5308586"/>
            <a:ext cx="1430641" cy="1365796"/>
          </a:xfrm>
          <a:prstGeom prst="rect">
            <a:avLst/>
          </a:prstGeom>
        </p:spPr>
      </p:pic>
      <p:sp>
        <p:nvSpPr>
          <p:cNvPr id="7" name="TextBox 6">
            <a:extLst>
              <a:ext uri="{FF2B5EF4-FFF2-40B4-BE49-F238E27FC236}">
                <a16:creationId xmlns:a16="http://schemas.microsoft.com/office/drawing/2014/main" id="{DDD0B232-2B83-B939-948E-B7CB4B151A00}"/>
              </a:ext>
            </a:extLst>
          </p:cNvPr>
          <p:cNvSpPr txBox="1"/>
          <p:nvPr/>
        </p:nvSpPr>
        <p:spPr>
          <a:xfrm>
            <a:off x="619586" y="3045289"/>
            <a:ext cx="5474700" cy="1328569"/>
          </a:xfrm>
          <a:prstGeom prst="rect">
            <a:avLst/>
          </a:prstGeom>
          <a:noFill/>
        </p:spPr>
        <p:txBody>
          <a:bodyPr wrap="square">
            <a:spAutoFit/>
          </a:bodyPr>
          <a:lstStyle/>
          <a:p>
            <a:pPr marL="0" marR="0" lvl="0" indent="0" algn="l" defTabSz="822960" rtl="0" eaLnBrk="1" fontAlgn="auto" latinLnBrk="0" hangingPunct="1">
              <a:lnSpc>
                <a:spcPct val="90000"/>
              </a:lnSpc>
              <a:spcBef>
                <a:spcPts val="200"/>
              </a:spcBef>
              <a:spcAft>
                <a:spcPts val="0"/>
              </a:spcAft>
              <a:buClrTx/>
              <a:buSzTx/>
              <a:buFont typeface="Arial" panose="020B0604020202020204" pitchFamily="34" charset="0"/>
              <a:buNone/>
              <a:tabLst/>
              <a:defRPr/>
            </a:pPr>
            <a:r>
              <a:rPr kumimoji="0" lang="en-US" sz="1000" i="0" u="sng"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graphColoring</a:t>
            </a:r>
            <a:r>
              <a:rPr kumimoji="0" lang="en-US" sz="1000"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822960" rtl="0" eaLnBrk="1" fontAlgn="auto" latinLnBrk="0" hangingPunct="1">
              <a:lnSpc>
                <a:spcPct val="90000"/>
              </a:lnSpc>
              <a:spcBef>
                <a:spcPts val="200"/>
              </a:spcBef>
              <a:spcAft>
                <a:spcPts val="0"/>
              </a:spcAft>
              <a:buClrTx/>
              <a:buSzTx/>
              <a:buFont typeface="Arial" panose="020B0604020202020204" pitchFamily="34" charset="0"/>
              <a:buNone/>
              <a:tabLst/>
              <a:defRPr/>
            </a:pPr>
            <a:r>
              <a:rPr kumimoji="0" lang="en-US" sz="100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0. Place all nodes in the graph, initially unlabeled, in an </a:t>
            </a:r>
            <a:r>
              <a:rPr kumimoji="0" lang="en-US" sz="1000" b="1" i="1"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unlabeledQueue</a:t>
            </a:r>
            <a:r>
              <a:rPr kumimoji="0" lang="en-US" sz="100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228600" marR="0" lvl="0" indent="-228600" algn="l" defTabSz="822960" rtl="0" eaLnBrk="1" fontAlgn="auto" latinLnBrk="0" hangingPunct="1">
              <a:lnSpc>
                <a:spcPct val="90000"/>
              </a:lnSpc>
              <a:spcBef>
                <a:spcPts val="200"/>
              </a:spcBef>
              <a:spcAft>
                <a:spcPts val="0"/>
              </a:spcAft>
              <a:buClrTx/>
              <a:buSzTx/>
              <a:buFont typeface="Arial" panose="020B0604020202020204" pitchFamily="34" charset="0"/>
              <a:buAutoNum type="arabicPeriod"/>
              <a:tabLst/>
              <a:defRPr/>
            </a:pPr>
            <a:r>
              <a:rPr lang="en-US" sz="1000" dirty="0">
                <a:solidFill>
                  <a:prstClr val="black"/>
                </a:solidFill>
                <a:latin typeface="Consolas" panose="020B0609020204030204" pitchFamily="49" charset="0"/>
              </a:rPr>
              <a:t>Start with an initial </a:t>
            </a:r>
            <a:r>
              <a:rPr lang="en-US" sz="1000" b="1" i="1" dirty="0">
                <a:solidFill>
                  <a:prstClr val="black"/>
                </a:solidFill>
                <a:latin typeface="Consolas" panose="020B0609020204030204" pitchFamily="49" charset="0"/>
              </a:rPr>
              <a:t>label</a:t>
            </a:r>
            <a:r>
              <a:rPr lang="en-US" sz="1000" dirty="0">
                <a:solidFill>
                  <a:prstClr val="black"/>
                </a:solidFill>
                <a:latin typeface="Consolas" panose="020B0609020204030204" pitchFamily="49" charset="0"/>
              </a:rPr>
              <a:t> value (say 1)</a:t>
            </a:r>
          </a:p>
          <a:p>
            <a:pPr marL="228600" marR="0" lvl="0" indent="-228600" algn="l" defTabSz="822960" rtl="0" eaLnBrk="1" fontAlgn="auto" latinLnBrk="0" hangingPunct="1">
              <a:lnSpc>
                <a:spcPct val="90000"/>
              </a:lnSpc>
              <a:spcBef>
                <a:spcPts val="200"/>
              </a:spcBef>
              <a:spcAft>
                <a:spcPts val="0"/>
              </a:spcAft>
              <a:buClrTx/>
              <a:buSzTx/>
              <a:buFont typeface="Arial" panose="020B0604020202020204" pitchFamily="34" charset="0"/>
              <a:buAutoNum type="arabicPeriod"/>
              <a:tabLst/>
              <a:defRPr/>
            </a:pPr>
            <a:r>
              <a:rPr lang="en-US" sz="1000" dirty="0">
                <a:solidFill>
                  <a:prstClr val="black"/>
                </a:solidFill>
                <a:latin typeface="Consolas" panose="020B0609020204030204" pitchFamily="49" charset="0"/>
              </a:rPr>
              <a:t>Use a </a:t>
            </a:r>
            <a:r>
              <a:rPr lang="en-US" sz="1000" u="sng" dirty="0">
                <a:solidFill>
                  <a:prstClr val="black"/>
                </a:solidFill>
                <a:latin typeface="Consolas" panose="020B0609020204030204" pitchFamily="49" charset="0"/>
              </a:rPr>
              <a:t>greedy()</a:t>
            </a:r>
            <a:r>
              <a:rPr lang="en-US" sz="1000" dirty="0">
                <a:solidFill>
                  <a:prstClr val="black"/>
                </a:solidFill>
                <a:latin typeface="Consolas" panose="020B0609020204030204" pitchFamily="49" charset="0"/>
              </a:rPr>
              <a:t> method to apply the </a:t>
            </a:r>
            <a:r>
              <a:rPr lang="en-US" sz="1000" b="1" i="1" dirty="0">
                <a:solidFill>
                  <a:prstClr val="black"/>
                </a:solidFill>
                <a:latin typeface="Consolas" panose="020B0609020204030204" pitchFamily="49" charset="0"/>
              </a:rPr>
              <a:t>label</a:t>
            </a:r>
            <a:r>
              <a:rPr lang="en-US" sz="1000" dirty="0">
                <a:solidFill>
                  <a:prstClr val="black"/>
                </a:solidFill>
                <a:latin typeface="Consolas" panose="020B0609020204030204" pitchFamily="49" charset="0"/>
              </a:rPr>
              <a:t> to a subset of non-adjacent nodes from the </a:t>
            </a:r>
            <a:r>
              <a:rPr lang="en-US" sz="1000" b="1" i="1" dirty="0" err="1">
                <a:solidFill>
                  <a:prstClr val="black"/>
                </a:solidFill>
                <a:latin typeface="Consolas" panose="020B0609020204030204" pitchFamily="49" charset="0"/>
              </a:rPr>
              <a:t>unlabeledQueue</a:t>
            </a:r>
            <a:r>
              <a:rPr lang="en-US" sz="1000" dirty="0">
                <a:solidFill>
                  <a:prstClr val="black"/>
                </a:solidFill>
                <a:latin typeface="Consolas" panose="020B0609020204030204" pitchFamily="49" charset="0"/>
              </a:rPr>
              <a:t> thus removing them from the queue</a:t>
            </a:r>
          </a:p>
          <a:p>
            <a:pPr marL="228600" marR="0" lvl="0" indent="-228600" algn="l" defTabSz="822960" rtl="0" eaLnBrk="1" fontAlgn="auto" latinLnBrk="0" hangingPunct="1">
              <a:lnSpc>
                <a:spcPct val="90000"/>
              </a:lnSpc>
              <a:spcBef>
                <a:spcPts val="200"/>
              </a:spcBef>
              <a:spcAft>
                <a:spcPts val="0"/>
              </a:spcAft>
              <a:buClrTx/>
              <a:buSzTx/>
              <a:buFont typeface="Arial" panose="020B0604020202020204" pitchFamily="34" charset="0"/>
              <a:buAutoNum type="arabicPeriod"/>
              <a:tabLst/>
              <a:defRPr/>
            </a:pPr>
            <a:r>
              <a:rPr lang="en-US" sz="1000" dirty="0">
                <a:solidFill>
                  <a:prstClr val="black"/>
                </a:solidFill>
                <a:latin typeface="Consolas" panose="020B0609020204030204" pitchFamily="49" charset="0"/>
              </a:rPr>
              <a:t>Increment </a:t>
            </a:r>
            <a:r>
              <a:rPr lang="en-US" sz="1000" b="1" i="1" dirty="0">
                <a:solidFill>
                  <a:prstClr val="black"/>
                </a:solidFill>
                <a:latin typeface="Consolas" panose="020B0609020204030204" pitchFamily="49" charset="0"/>
              </a:rPr>
              <a:t>label</a:t>
            </a:r>
          </a:p>
          <a:p>
            <a:pPr marL="228600" marR="0" lvl="0" indent="-228600" algn="l" defTabSz="822960" rtl="0" eaLnBrk="1" fontAlgn="auto" latinLnBrk="0" hangingPunct="1">
              <a:lnSpc>
                <a:spcPct val="90000"/>
              </a:lnSpc>
              <a:spcBef>
                <a:spcPts val="200"/>
              </a:spcBef>
              <a:spcAft>
                <a:spcPts val="0"/>
              </a:spcAft>
              <a:buClrTx/>
              <a:buSzTx/>
              <a:buFont typeface="Arial" panose="020B0604020202020204" pitchFamily="34" charset="0"/>
              <a:buAutoNum type="arabicPeriod"/>
              <a:tabLst/>
              <a:defRPr/>
            </a:pPr>
            <a:r>
              <a:rPr lang="en-US" sz="1000" dirty="0">
                <a:solidFill>
                  <a:prstClr val="black"/>
                </a:solidFill>
                <a:latin typeface="Consolas" panose="020B0609020204030204" pitchFamily="49" charset="0"/>
              </a:rPr>
              <a:t>Repeat steps 2 and 3 until all nodes </a:t>
            </a:r>
            <a:r>
              <a:rPr lang="en-US" sz="1000">
                <a:solidFill>
                  <a:prstClr val="black"/>
                </a:solidFill>
                <a:latin typeface="Consolas" panose="020B0609020204030204" pitchFamily="49" charset="0"/>
              </a:rPr>
              <a:t>are labeled </a:t>
            </a:r>
            <a:r>
              <a:rPr lang="en-US" sz="1000" dirty="0">
                <a:solidFill>
                  <a:prstClr val="black"/>
                </a:solidFill>
                <a:latin typeface="Consolas" panose="020B0609020204030204" pitchFamily="49" charset="0"/>
              </a:rPr>
              <a:t>and the </a:t>
            </a:r>
            <a:r>
              <a:rPr lang="en-US" sz="1000" b="1" i="1" dirty="0" err="1">
                <a:solidFill>
                  <a:prstClr val="black"/>
                </a:solidFill>
                <a:latin typeface="Consolas" panose="020B0609020204030204" pitchFamily="49" charset="0"/>
              </a:rPr>
              <a:t>unlabeledQueue</a:t>
            </a:r>
            <a:r>
              <a:rPr lang="en-US" sz="1000" dirty="0">
                <a:solidFill>
                  <a:prstClr val="black"/>
                </a:solidFill>
                <a:latin typeface="Consolas" panose="020B0609020204030204" pitchFamily="49" charset="0"/>
              </a:rPr>
              <a:t> becomes empty.</a:t>
            </a:r>
          </a:p>
        </p:txBody>
      </p:sp>
      <p:sp>
        <p:nvSpPr>
          <p:cNvPr id="9" name="TextBox 8">
            <a:extLst>
              <a:ext uri="{FF2B5EF4-FFF2-40B4-BE49-F238E27FC236}">
                <a16:creationId xmlns:a16="http://schemas.microsoft.com/office/drawing/2014/main" id="{DC9EEE56-B020-937D-EEF1-1448877D7654}"/>
              </a:ext>
            </a:extLst>
          </p:cNvPr>
          <p:cNvSpPr txBox="1"/>
          <p:nvPr/>
        </p:nvSpPr>
        <p:spPr>
          <a:xfrm>
            <a:off x="6819900" y="3029518"/>
            <a:ext cx="4962716" cy="1379865"/>
          </a:xfrm>
          <a:prstGeom prst="rect">
            <a:avLst/>
          </a:prstGeom>
          <a:noFill/>
        </p:spPr>
        <p:txBody>
          <a:bodyPr wrap="square">
            <a:spAutoFit/>
          </a:bodyPr>
          <a:lstStyle/>
          <a:p>
            <a:pPr marL="0" marR="0" lvl="0" indent="0" algn="l" defTabSz="822960" rtl="0" eaLnBrk="1" fontAlgn="auto" latinLnBrk="0" hangingPunct="1">
              <a:lnSpc>
                <a:spcPct val="90000"/>
              </a:lnSpc>
              <a:spcBef>
                <a:spcPts val="200"/>
              </a:spcBef>
              <a:spcAft>
                <a:spcPts val="0"/>
              </a:spcAft>
              <a:buClrTx/>
              <a:buSzTx/>
              <a:buFont typeface="Arial" panose="020B0604020202020204" pitchFamily="34" charset="0"/>
              <a:buNone/>
              <a:tabLst/>
              <a:defRPr/>
            </a:pPr>
            <a:r>
              <a:rPr kumimoji="0" lang="en-US" sz="1000" i="0" u="sng" strike="noStrike" kern="1200" cap="none" spc="0" normalizeH="0" baseline="0" noProof="0">
                <a:ln>
                  <a:noFill/>
                </a:ln>
                <a:solidFill>
                  <a:prstClr val="black"/>
                </a:solidFill>
                <a:effectLst/>
                <a:uLnTx/>
                <a:uFillTx/>
                <a:latin typeface="Consolas" panose="020B0609020204030204" pitchFamily="49" charset="0"/>
                <a:ea typeface="+mn-ea"/>
                <a:cs typeface="+mn-cs"/>
              </a:rPr>
              <a:t>greedy(</a:t>
            </a:r>
            <a:r>
              <a:rPr kumimoji="0" lang="en-US" sz="1000" b="1" i="1" u="sng" strike="noStrike" kern="1200" cap="none" spc="0" normalizeH="0" baseline="0" noProof="0">
                <a:ln>
                  <a:noFill/>
                </a:ln>
                <a:solidFill>
                  <a:prstClr val="black"/>
                </a:solidFill>
                <a:effectLst/>
                <a:uLnTx/>
                <a:uFillTx/>
                <a:latin typeface="Consolas" panose="020B0609020204030204" pitchFamily="49" charset="0"/>
                <a:ea typeface="+mn-ea"/>
                <a:cs typeface="+mn-cs"/>
              </a:rPr>
              <a:t>label</a:t>
            </a:r>
            <a:r>
              <a:rPr kumimoji="0" lang="en-US" sz="1000" i="0" u="sng" strike="noStrike" kern="1200" cap="none" spc="0" normalizeH="0" baseline="0" noProof="0">
                <a:ln>
                  <a:noFill/>
                </a:ln>
                <a:solidFill>
                  <a:prstClr val="black"/>
                </a:solidFill>
                <a:effectLst/>
                <a:uLnTx/>
                <a:uFillTx/>
                <a:latin typeface="Consolas" panose="020B0609020204030204" pitchFamily="49" charset="0"/>
                <a:ea typeface="+mn-ea"/>
                <a:cs typeface="+mn-cs"/>
              </a:rPr>
              <a:t>, </a:t>
            </a:r>
            <a:r>
              <a:rPr kumimoji="0" lang="en-US" sz="1000" b="1" i="1" u="sng" strike="noStrike" kern="1200" cap="none" spc="0" normalizeH="0" baseline="0" noProof="0" err="1">
                <a:ln>
                  <a:noFill/>
                </a:ln>
                <a:solidFill>
                  <a:prstClr val="black"/>
                </a:solidFill>
                <a:effectLst/>
                <a:uLnTx/>
                <a:uFillTx/>
                <a:latin typeface="Consolas" panose="020B0609020204030204" pitchFamily="49" charset="0"/>
                <a:ea typeface="+mn-ea"/>
                <a:cs typeface="+mn-cs"/>
              </a:rPr>
              <a:t>unlabeledQueue</a:t>
            </a:r>
            <a:r>
              <a:rPr kumimoji="0" lang="en-US" sz="1000" i="0" u="sng" strike="noStrike" kern="1200" cap="none" spc="0" normalizeH="0" baseline="0" noProof="0">
                <a:ln>
                  <a:noFill/>
                </a:ln>
                <a:solidFill>
                  <a:prstClr val="black"/>
                </a:solidFill>
                <a:effectLst/>
                <a:uLnTx/>
                <a:uFillTx/>
                <a:latin typeface="Consolas" panose="020B0609020204030204" pitchFamily="49" charset="0"/>
                <a:ea typeface="+mn-ea"/>
                <a:cs typeface="+mn-cs"/>
              </a:rPr>
              <a:t>)</a:t>
            </a:r>
          </a:p>
          <a:p>
            <a:pPr marL="0" marR="0" lvl="0" indent="0" algn="l" defTabSz="822960" rtl="0" eaLnBrk="1" fontAlgn="auto" latinLnBrk="0" hangingPunct="1">
              <a:lnSpc>
                <a:spcPct val="90000"/>
              </a:lnSpc>
              <a:spcBef>
                <a:spcPts val="200"/>
              </a:spcBef>
              <a:spcAft>
                <a:spcPts val="0"/>
              </a:spcAft>
              <a:buClrTx/>
              <a:buSzTx/>
              <a:buFont typeface="Arial" panose="020B0604020202020204" pitchFamily="34" charset="0"/>
              <a:buNone/>
              <a:tabLst/>
              <a:defRPr/>
            </a:pPr>
            <a:r>
              <a:rPr kumimoji="0" lang="en-US" sz="1000" i="0" u="none" strike="noStrike" kern="1200" cap="none" spc="0" normalizeH="0" baseline="0" noProof="0">
                <a:ln>
                  <a:noFill/>
                </a:ln>
                <a:solidFill>
                  <a:prstClr val="black"/>
                </a:solidFill>
                <a:effectLst/>
                <a:uLnTx/>
                <a:uFillTx/>
                <a:latin typeface="Consolas" panose="020B0609020204030204" pitchFamily="49" charset="0"/>
                <a:ea typeface="+mn-ea"/>
                <a:cs typeface="+mn-cs"/>
              </a:rPr>
              <a:t>0. Start with an empty </a:t>
            </a:r>
            <a:r>
              <a:rPr kumimoji="0" lang="en-US" sz="1000" b="1" i="1" u="none" strike="noStrike" kern="1200" cap="none" spc="0" normalizeH="0" baseline="0" noProof="0" err="1">
                <a:ln>
                  <a:noFill/>
                </a:ln>
                <a:solidFill>
                  <a:prstClr val="black"/>
                </a:solidFill>
                <a:effectLst/>
                <a:uLnTx/>
                <a:uFillTx/>
                <a:latin typeface="Consolas" panose="020B0609020204030204" pitchFamily="49" charset="0"/>
                <a:ea typeface="+mn-ea"/>
                <a:cs typeface="+mn-cs"/>
              </a:rPr>
              <a:t>labeledSet</a:t>
            </a:r>
            <a:r>
              <a:rPr kumimoji="0" lang="en-US" sz="1000" i="0" u="none" strike="noStrike" kern="1200" cap="none" spc="0" normalizeH="0" baseline="0" noProof="0">
                <a:ln>
                  <a:noFill/>
                </a:ln>
                <a:solidFill>
                  <a:prstClr val="black"/>
                </a:solidFill>
                <a:effectLst/>
                <a:uLnTx/>
                <a:uFillTx/>
                <a:latin typeface="Consolas" panose="020B0609020204030204" pitchFamily="49" charset="0"/>
                <a:ea typeface="+mn-ea"/>
                <a:cs typeface="+mn-cs"/>
              </a:rPr>
              <a:t>.</a:t>
            </a:r>
          </a:p>
          <a:p>
            <a:pPr marL="228600" marR="0" lvl="0" indent="-228600" algn="l" defTabSz="822960" rtl="0" eaLnBrk="1" fontAlgn="auto" latinLnBrk="0" hangingPunct="1">
              <a:lnSpc>
                <a:spcPct val="90000"/>
              </a:lnSpc>
              <a:spcBef>
                <a:spcPts val="200"/>
              </a:spcBef>
              <a:spcAft>
                <a:spcPts val="0"/>
              </a:spcAft>
              <a:buClrTx/>
              <a:buSzTx/>
              <a:buFont typeface="Arial" panose="020B0604020202020204" pitchFamily="34" charset="0"/>
              <a:buAutoNum type="arabicPeriod"/>
              <a:tabLst/>
              <a:defRPr/>
            </a:pPr>
            <a:r>
              <a:rPr lang="en-US" sz="1000">
                <a:solidFill>
                  <a:prstClr val="black"/>
                </a:solidFill>
                <a:latin typeface="Consolas" panose="020B0609020204030204" pitchFamily="49" charset="0"/>
              </a:rPr>
              <a:t>for each </a:t>
            </a:r>
            <a:r>
              <a:rPr lang="en-US" sz="1000" b="1" i="1">
                <a:solidFill>
                  <a:prstClr val="black"/>
                </a:solidFill>
                <a:latin typeface="Consolas" panose="020B0609020204030204" pitchFamily="49" charset="0"/>
              </a:rPr>
              <a:t>node</a:t>
            </a:r>
            <a:r>
              <a:rPr lang="en-US" sz="1000">
                <a:solidFill>
                  <a:prstClr val="black"/>
                </a:solidFill>
                <a:latin typeface="Consolas" panose="020B0609020204030204" pitchFamily="49" charset="0"/>
              </a:rPr>
              <a:t> in the </a:t>
            </a:r>
            <a:r>
              <a:rPr lang="en-US" sz="1000" b="1" i="1" err="1">
                <a:solidFill>
                  <a:prstClr val="black"/>
                </a:solidFill>
                <a:latin typeface="Consolas" panose="020B0609020204030204" pitchFamily="49" charset="0"/>
              </a:rPr>
              <a:t>unlabeledQueue</a:t>
            </a:r>
            <a:r>
              <a:rPr lang="en-US" sz="1000">
                <a:solidFill>
                  <a:prstClr val="black"/>
                </a:solidFill>
                <a:latin typeface="Consolas" panose="020B0609020204030204" pitchFamily="49" charset="0"/>
              </a:rPr>
              <a:t> do</a:t>
            </a:r>
          </a:p>
          <a:p>
            <a:pPr marL="228600" marR="0" lvl="0" indent="-228600" algn="l" defTabSz="822960" rtl="0" eaLnBrk="1" fontAlgn="auto" latinLnBrk="0" hangingPunct="1">
              <a:lnSpc>
                <a:spcPct val="90000"/>
              </a:lnSpc>
              <a:spcBef>
                <a:spcPts val="200"/>
              </a:spcBef>
              <a:spcAft>
                <a:spcPts val="0"/>
              </a:spcAft>
              <a:buClrTx/>
              <a:buSzTx/>
              <a:buFont typeface="Arial" panose="020B0604020202020204" pitchFamily="34" charset="0"/>
              <a:buAutoNum type="arabicPeriod"/>
              <a:tabLst/>
              <a:defRPr/>
            </a:pPr>
            <a:r>
              <a:rPr lang="en-US" sz="1000">
                <a:solidFill>
                  <a:prstClr val="black"/>
                </a:solidFill>
                <a:latin typeface="Consolas" panose="020B0609020204030204" pitchFamily="49" charset="0"/>
              </a:rPr>
              <a:t>  if no </a:t>
            </a:r>
            <a:r>
              <a:rPr lang="en-US" sz="1000" i="1" err="1">
                <a:solidFill>
                  <a:prstClr val="black"/>
                </a:solidFill>
                <a:latin typeface="Consolas" panose="020B0609020204030204" pitchFamily="49" charset="0"/>
              </a:rPr>
              <a:t>otherNode</a:t>
            </a:r>
            <a:r>
              <a:rPr lang="en-US" sz="1000">
                <a:solidFill>
                  <a:prstClr val="black"/>
                </a:solidFill>
                <a:latin typeface="Consolas" panose="020B0609020204030204" pitchFamily="49" charset="0"/>
              </a:rPr>
              <a:t> from the </a:t>
            </a:r>
            <a:r>
              <a:rPr lang="en-US" sz="1000" b="1" i="1" err="1">
                <a:solidFill>
                  <a:prstClr val="black"/>
                </a:solidFill>
                <a:latin typeface="Consolas" panose="020B0609020204030204" pitchFamily="49" charset="0"/>
              </a:rPr>
              <a:t>labeledSet</a:t>
            </a:r>
            <a:r>
              <a:rPr lang="en-US" sz="1000">
                <a:solidFill>
                  <a:prstClr val="black"/>
                </a:solidFill>
                <a:latin typeface="Consolas" panose="020B0609020204030204" pitchFamily="49" charset="0"/>
              </a:rPr>
              <a:t> is connected to </a:t>
            </a:r>
            <a:r>
              <a:rPr lang="en-US" sz="1000" b="1" i="1">
                <a:solidFill>
                  <a:prstClr val="black"/>
                </a:solidFill>
                <a:latin typeface="Consolas" panose="020B0609020204030204" pitchFamily="49" charset="0"/>
              </a:rPr>
              <a:t>node</a:t>
            </a:r>
            <a:r>
              <a:rPr lang="en-US" sz="1000">
                <a:solidFill>
                  <a:prstClr val="black"/>
                </a:solidFill>
                <a:latin typeface="Consolas" panose="020B0609020204030204" pitchFamily="49" charset="0"/>
              </a:rPr>
              <a:t> then</a:t>
            </a:r>
          </a:p>
          <a:p>
            <a:pPr marL="228600" marR="0" lvl="0" indent="-228600" algn="l" defTabSz="822960" rtl="0" eaLnBrk="1" fontAlgn="auto" latinLnBrk="0" hangingPunct="1">
              <a:lnSpc>
                <a:spcPct val="90000"/>
              </a:lnSpc>
              <a:spcBef>
                <a:spcPts val="200"/>
              </a:spcBef>
              <a:spcAft>
                <a:spcPts val="0"/>
              </a:spcAft>
              <a:buClrTx/>
              <a:buSzTx/>
              <a:buFont typeface="Arial" panose="020B0604020202020204" pitchFamily="34" charset="0"/>
              <a:buAutoNum type="arabicPeriod"/>
              <a:tabLst/>
              <a:defRPr/>
            </a:pPr>
            <a:r>
              <a:rPr lang="en-US" sz="1000">
                <a:solidFill>
                  <a:prstClr val="black"/>
                </a:solidFill>
                <a:latin typeface="Consolas" panose="020B0609020204030204" pitchFamily="49" charset="0"/>
              </a:rPr>
              <a:t>    mark </a:t>
            </a:r>
            <a:r>
              <a:rPr lang="en-US" sz="1000" b="1" i="1">
                <a:solidFill>
                  <a:prstClr val="black"/>
                </a:solidFill>
                <a:latin typeface="Consolas" panose="020B0609020204030204" pitchFamily="49" charset="0"/>
              </a:rPr>
              <a:t>node</a:t>
            </a:r>
            <a:r>
              <a:rPr lang="en-US" sz="1000">
                <a:solidFill>
                  <a:prstClr val="black"/>
                </a:solidFill>
                <a:latin typeface="Consolas" panose="020B0609020204030204" pitchFamily="49" charset="0"/>
              </a:rPr>
              <a:t> with the </a:t>
            </a:r>
            <a:r>
              <a:rPr lang="en-US" sz="1000" b="1" i="1">
                <a:solidFill>
                  <a:prstClr val="black"/>
                </a:solidFill>
                <a:latin typeface="Consolas" panose="020B0609020204030204" pitchFamily="49" charset="0"/>
              </a:rPr>
              <a:t>label</a:t>
            </a:r>
          </a:p>
          <a:p>
            <a:pPr marL="228600" marR="0" lvl="0" indent="-228600" algn="l" defTabSz="822960" rtl="0" eaLnBrk="1" fontAlgn="auto" latinLnBrk="0" hangingPunct="1">
              <a:lnSpc>
                <a:spcPct val="90000"/>
              </a:lnSpc>
              <a:spcBef>
                <a:spcPts val="200"/>
              </a:spcBef>
              <a:spcAft>
                <a:spcPts val="0"/>
              </a:spcAft>
              <a:buClrTx/>
              <a:buSzTx/>
              <a:buFont typeface="Arial" panose="020B0604020202020204" pitchFamily="34" charset="0"/>
              <a:buAutoNum type="arabicPeriod"/>
              <a:tabLst/>
              <a:defRPr/>
            </a:pPr>
            <a:r>
              <a:rPr lang="en-US" sz="1000">
                <a:solidFill>
                  <a:prstClr val="black"/>
                </a:solidFill>
                <a:latin typeface="Consolas" panose="020B0609020204030204" pitchFamily="49" charset="0"/>
              </a:rPr>
              <a:t>    move </a:t>
            </a:r>
            <a:r>
              <a:rPr lang="en-US" sz="1000" b="1" i="1">
                <a:solidFill>
                  <a:prstClr val="black"/>
                </a:solidFill>
                <a:latin typeface="Consolas" panose="020B0609020204030204" pitchFamily="49" charset="0"/>
              </a:rPr>
              <a:t>node</a:t>
            </a:r>
            <a:r>
              <a:rPr lang="en-US" sz="1000">
                <a:solidFill>
                  <a:prstClr val="black"/>
                </a:solidFill>
                <a:latin typeface="Consolas" panose="020B0609020204030204" pitchFamily="49" charset="0"/>
              </a:rPr>
              <a:t> from the </a:t>
            </a:r>
            <a:r>
              <a:rPr lang="en-US" sz="1000" b="1" i="1" err="1">
                <a:solidFill>
                  <a:prstClr val="black"/>
                </a:solidFill>
                <a:latin typeface="Consolas" panose="020B0609020204030204" pitchFamily="49" charset="0"/>
              </a:rPr>
              <a:t>unlabeledQueue</a:t>
            </a:r>
            <a:r>
              <a:rPr lang="en-US" sz="1000">
                <a:solidFill>
                  <a:prstClr val="black"/>
                </a:solidFill>
                <a:latin typeface="Consolas" panose="020B0609020204030204" pitchFamily="49" charset="0"/>
              </a:rPr>
              <a:t> to the </a:t>
            </a:r>
            <a:r>
              <a:rPr lang="en-US" sz="1000" b="1" i="1" err="1">
                <a:solidFill>
                  <a:prstClr val="black"/>
                </a:solidFill>
                <a:latin typeface="Consolas" panose="020B0609020204030204" pitchFamily="49" charset="0"/>
              </a:rPr>
              <a:t>labeledSet</a:t>
            </a:r>
            <a:r>
              <a:rPr lang="en-US" sz="1000">
                <a:solidFill>
                  <a:prstClr val="black"/>
                </a:solidFill>
                <a:latin typeface="Consolas" panose="020B0609020204030204" pitchFamily="49" charset="0"/>
              </a:rPr>
              <a:t>   </a:t>
            </a:r>
          </a:p>
          <a:p>
            <a:pPr marL="228600" marR="0" lvl="0" indent="-228600" algn="l" defTabSz="822960" rtl="0" eaLnBrk="1" fontAlgn="auto" latinLnBrk="0" hangingPunct="1">
              <a:lnSpc>
                <a:spcPct val="90000"/>
              </a:lnSpc>
              <a:spcBef>
                <a:spcPts val="200"/>
              </a:spcBef>
              <a:spcAft>
                <a:spcPts val="0"/>
              </a:spcAft>
              <a:buClrTx/>
              <a:buSzTx/>
              <a:buFont typeface="Arial" panose="020B0604020202020204" pitchFamily="34" charset="0"/>
              <a:buAutoNum type="arabicPeriod"/>
              <a:tabLst/>
              <a:defRPr/>
            </a:pPr>
            <a:r>
              <a:rPr lang="en-US" sz="1000">
                <a:solidFill>
                  <a:prstClr val="black"/>
                </a:solidFill>
                <a:latin typeface="Consolas" panose="020B0609020204030204" pitchFamily="49" charset="0"/>
              </a:rPr>
              <a:t>  </a:t>
            </a:r>
            <a:r>
              <a:rPr lang="en-US" sz="1000" err="1">
                <a:solidFill>
                  <a:prstClr val="black"/>
                </a:solidFill>
                <a:latin typeface="Consolas" panose="020B0609020204030204" pitchFamily="49" charset="0"/>
              </a:rPr>
              <a:t>endIf</a:t>
            </a:r>
            <a:endParaRPr lang="en-US" sz="1000">
              <a:solidFill>
                <a:prstClr val="black"/>
              </a:solidFill>
              <a:latin typeface="Consolas" panose="020B0609020204030204" pitchFamily="49" charset="0"/>
            </a:endParaRPr>
          </a:p>
          <a:p>
            <a:pPr marL="228600" marR="0" lvl="0" indent="-228600" algn="l" defTabSz="822960" rtl="0" eaLnBrk="1" fontAlgn="auto" latinLnBrk="0" hangingPunct="1">
              <a:lnSpc>
                <a:spcPct val="90000"/>
              </a:lnSpc>
              <a:spcBef>
                <a:spcPts val="200"/>
              </a:spcBef>
              <a:spcAft>
                <a:spcPts val="0"/>
              </a:spcAft>
              <a:buClrTx/>
              <a:buSzTx/>
              <a:buFont typeface="Arial" panose="020B0604020202020204" pitchFamily="34" charset="0"/>
              <a:buAutoNum type="arabicPeriod"/>
              <a:tabLst/>
              <a:defRPr/>
            </a:pPr>
            <a:r>
              <a:rPr lang="en-US" sz="1000" err="1">
                <a:solidFill>
                  <a:prstClr val="black"/>
                </a:solidFill>
                <a:latin typeface="Consolas" panose="020B0609020204030204" pitchFamily="49" charset="0"/>
              </a:rPr>
              <a:t>endFor</a:t>
            </a:r>
            <a:endParaRPr lang="en-US" sz="1000">
              <a:solidFill>
                <a:prstClr val="black"/>
              </a:solidFill>
              <a:latin typeface="Consolas" panose="020B0609020204030204" pitchFamily="49" charset="0"/>
            </a:endParaRPr>
          </a:p>
        </p:txBody>
      </p:sp>
      <p:sp>
        <p:nvSpPr>
          <p:cNvPr id="25" name="TextBox 24">
            <a:extLst>
              <a:ext uri="{FF2B5EF4-FFF2-40B4-BE49-F238E27FC236}">
                <a16:creationId xmlns:a16="http://schemas.microsoft.com/office/drawing/2014/main" id="{8431F870-2B35-13F7-F0ED-20BF4ED6BE90}"/>
              </a:ext>
            </a:extLst>
          </p:cNvPr>
          <p:cNvSpPr txBox="1"/>
          <p:nvPr/>
        </p:nvSpPr>
        <p:spPr>
          <a:xfrm>
            <a:off x="800562" y="4548127"/>
            <a:ext cx="2403054" cy="369332"/>
          </a:xfrm>
          <a:prstGeom prst="rect">
            <a:avLst/>
          </a:prstGeom>
          <a:noFill/>
        </p:spPr>
        <p:txBody>
          <a:bodyPr wrap="square">
            <a:spAutoFit/>
          </a:bodyPr>
          <a:lstStyle/>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en-US" sz="1000" b="1" i="1" u="none" strike="noStrike" kern="1200" cap="none" spc="0" normalizeH="0" baseline="0" noProof="0" err="1">
                <a:ln>
                  <a:noFill/>
                </a:ln>
                <a:solidFill>
                  <a:prstClr val="black"/>
                </a:solidFill>
                <a:effectLst/>
                <a:uLnTx/>
                <a:uFillTx/>
                <a:latin typeface="Consolas" panose="020B0609020204030204" pitchFamily="49" charset="0"/>
                <a:ea typeface="+mn-ea"/>
                <a:cs typeface="+mn-cs"/>
              </a:rPr>
              <a:t>unlabeledQueue</a:t>
            </a:r>
            <a:r>
              <a:rPr lang="en-US" sz="1000" b="1">
                <a:solidFill>
                  <a:prstClr val="black"/>
                </a:solidFill>
                <a:latin typeface="Consolas" panose="020B0609020204030204" pitchFamily="49" charset="0"/>
              </a:rPr>
              <a:t>:</a:t>
            </a:r>
            <a:br>
              <a:rPr lang="en-US" sz="1000" b="1">
                <a:solidFill>
                  <a:prstClr val="black"/>
                </a:solidFill>
                <a:latin typeface="Consolas" panose="020B0609020204030204" pitchFamily="49" charset="0"/>
              </a:rPr>
            </a:br>
            <a:r>
              <a:rPr lang="en-US" sz="1000" b="1">
                <a:solidFill>
                  <a:prstClr val="black"/>
                </a:solidFill>
                <a:latin typeface="Consolas" panose="020B0609020204030204" pitchFamily="49" charset="0"/>
              </a:rPr>
              <a:t>[AD BD CA AE CD BA DA CE BE DE]</a:t>
            </a:r>
            <a:endParaRPr kumimoji="0" lang="en-US" sz="1000"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29" name="Ink 28">
                <a:extLst>
                  <a:ext uri="{FF2B5EF4-FFF2-40B4-BE49-F238E27FC236}">
                    <a16:creationId xmlns:a16="http://schemas.microsoft.com/office/drawing/2014/main" id="{147B5DE2-08CE-4B88-3147-35EBCE397881}"/>
                  </a:ext>
                </a:extLst>
              </p14:cNvPr>
              <p14:cNvContentPartPr/>
              <p14:nvPr/>
            </p14:nvContentPartPr>
            <p14:xfrm>
              <a:off x="1334960" y="4971008"/>
              <a:ext cx="28440" cy="3600"/>
            </p14:xfrm>
          </p:contentPart>
        </mc:Choice>
        <mc:Fallback xmlns="">
          <p:pic>
            <p:nvPicPr>
              <p:cNvPr id="29" name="Ink 28">
                <a:extLst>
                  <a:ext uri="{FF2B5EF4-FFF2-40B4-BE49-F238E27FC236}">
                    <a16:creationId xmlns:a16="http://schemas.microsoft.com/office/drawing/2014/main" id="{147B5DE2-08CE-4B88-3147-35EBCE397881}"/>
                  </a:ext>
                </a:extLst>
              </p:cNvPr>
              <p:cNvPicPr/>
              <p:nvPr/>
            </p:nvPicPr>
            <p:blipFill>
              <a:blip r:embed="rId4"/>
              <a:stretch>
                <a:fillRect/>
              </a:stretch>
            </p:blipFill>
            <p:spPr>
              <a:xfrm>
                <a:off x="1298960" y="4899008"/>
                <a:ext cx="10008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2" name="Ink 31">
                <a:extLst>
                  <a:ext uri="{FF2B5EF4-FFF2-40B4-BE49-F238E27FC236}">
                    <a16:creationId xmlns:a16="http://schemas.microsoft.com/office/drawing/2014/main" id="{4DE46FDF-19B0-FB14-49BF-4A7FEE58185C}"/>
                  </a:ext>
                </a:extLst>
              </p14:cNvPr>
              <p14:cNvContentPartPr/>
              <p14:nvPr/>
            </p14:nvContentPartPr>
            <p14:xfrm>
              <a:off x="1428555" y="5383063"/>
              <a:ext cx="75240" cy="12960"/>
            </p14:xfrm>
          </p:contentPart>
        </mc:Choice>
        <mc:Fallback xmlns="">
          <p:pic>
            <p:nvPicPr>
              <p:cNvPr id="32" name="Ink 31">
                <a:extLst>
                  <a:ext uri="{FF2B5EF4-FFF2-40B4-BE49-F238E27FC236}">
                    <a16:creationId xmlns:a16="http://schemas.microsoft.com/office/drawing/2014/main" id="{4DE46FDF-19B0-FB14-49BF-4A7FEE58185C}"/>
                  </a:ext>
                </a:extLst>
              </p:cNvPr>
              <p:cNvPicPr/>
              <p:nvPr/>
            </p:nvPicPr>
            <p:blipFill>
              <a:blip r:embed="rId6"/>
              <a:stretch>
                <a:fillRect/>
              </a:stretch>
            </p:blipFill>
            <p:spPr>
              <a:xfrm>
                <a:off x="1392555" y="5311063"/>
                <a:ext cx="1468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Ink 33">
                <a:extLst>
                  <a:ext uri="{FF2B5EF4-FFF2-40B4-BE49-F238E27FC236}">
                    <a16:creationId xmlns:a16="http://schemas.microsoft.com/office/drawing/2014/main" id="{34EAE1BE-D04F-B3EB-19FA-95DD60A9E5C8}"/>
                  </a:ext>
                </a:extLst>
              </p14:cNvPr>
              <p14:cNvContentPartPr/>
              <p14:nvPr/>
            </p14:nvContentPartPr>
            <p14:xfrm>
              <a:off x="1266195" y="6355063"/>
              <a:ext cx="90000" cy="11880"/>
            </p14:xfrm>
          </p:contentPart>
        </mc:Choice>
        <mc:Fallback xmlns="">
          <p:pic>
            <p:nvPicPr>
              <p:cNvPr id="34" name="Ink 33">
                <a:extLst>
                  <a:ext uri="{FF2B5EF4-FFF2-40B4-BE49-F238E27FC236}">
                    <a16:creationId xmlns:a16="http://schemas.microsoft.com/office/drawing/2014/main" id="{34EAE1BE-D04F-B3EB-19FA-95DD60A9E5C8}"/>
                  </a:ext>
                </a:extLst>
              </p:cNvPr>
              <p:cNvPicPr/>
              <p:nvPr/>
            </p:nvPicPr>
            <p:blipFill>
              <a:blip r:embed="rId8"/>
              <a:stretch>
                <a:fillRect/>
              </a:stretch>
            </p:blipFill>
            <p:spPr>
              <a:xfrm>
                <a:off x="1230195" y="6285181"/>
                <a:ext cx="161640" cy="15129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 34">
                <a:extLst>
                  <a:ext uri="{FF2B5EF4-FFF2-40B4-BE49-F238E27FC236}">
                    <a16:creationId xmlns:a16="http://schemas.microsoft.com/office/drawing/2014/main" id="{1D9D4AF0-DE9F-7155-8B63-0579A2C083EC}"/>
                  </a:ext>
                </a:extLst>
              </p14:cNvPr>
              <p14:cNvContentPartPr/>
              <p14:nvPr/>
            </p14:nvContentPartPr>
            <p14:xfrm>
              <a:off x="2477955" y="6259663"/>
              <a:ext cx="82440" cy="7200"/>
            </p14:xfrm>
          </p:contentPart>
        </mc:Choice>
        <mc:Fallback xmlns="">
          <p:pic>
            <p:nvPicPr>
              <p:cNvPr id="35" name="Ink 34">
                <a:extLst>
                  <a:ext uri="{FF2B5EF4-FFF2-40B4-BE49-F238E27FC236}">
                    <a16:creationId xmlns:a16="http://schemas.microsoft.com/office/drawing/2014/main" id="{1D9D4AF0-DE9F-7155-8B63-0579A2C083EC}"/>
                  </a:ext>
                </a:extLst>
              </p:cNvPr>
              <p:cNvPicPr/>
              <p:nvPr/>
            </p:nvPicPr>
            <p:blipFill>
              <a:blip r:embed="rId10"/>
              <a:stretch>
                <a:fillRect/>
              </a:stretch>
            </p:blipFill>
            <p:spPr>
              <a:xfrm>
                <a:off x="2441797" y="6187663"/>
                <a:ext cx="154394" cy="150840"/>
              </a:xfrm>
              <a:prstGeom prst="rect">
                <a:avLst/>
              </a:prstGeom>
            </p:spPr>
          </p:pic>
        </mc:Fallback>
      </mc:AlternateContent>
      <p:sp>
        <p:nvSpPr>
          <p:cNvPr id="46" name="TextBox 45">
            <a:extLst>
              <a:ext uri="{FF2B5EF4-FFF2-40B4-BE49-F238E27FC236}">
                <a16:creationId xmlns:a16="http://schemas.microsoft.com/office/drawing/2014/main" id="{D75F2D4F-BF02-C58D-AFE2-E6A1C484B665}"/>
              </a:ext>
            </a:extLst>
          </p:cNvPr>
          <p:cNvSpPr txBox="1"/>
          <p:nvPr/>
        </p:nvSpPr>
        <p:spPr>
          <a:xfrm>
            <a:off x="809989" y="4869046"/>
            <a:ext cx="2403054" cy="230832"/>
          </a:xfrm>
          <a:prstGeom prst="rect">
            <a:avLst/>
          </a:prstGeom>
          <a:noFill/>
        </p:spPr>
        <p:txBody>
          <a:bodyPr wrap="square">
            <a:spAutoFit/>
          </a:bodyPr>
          <a:lstStyle/>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lang="en-US" sz="1000" b="1" i="1">
                <a:solidFill>
                  <a:prstClr val="black"/>
                </a:solidFill>
                <a:latin typeface="Consolas" panose="020B0609020204030204" pitchFamily="49" charset="0"/>
              </a:rPr>
              <a:t>label_1</a:t>
            </a:r>
            <a:r>
              <a:rPr lang="en-US" sz="1000" b="1">
                <a:solidFill>
                  <a:prstClr val="black"/>
                </a:solidFill>
                <a:latin typeface="Consolas" panose="020B0609020204030204" pitchFamily="49" charset="0"/>
              </a:rPr>
              <a:t>: [AD AE BA]</a:t>
            </a:r>
            <a:endParaRPr kumimoji="0" lang="en-US" sz="1000"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p:txBody>
      </p:sp>
      <p:pic>
        <p:nvPicPr>
          <p:cNvPr id="47" name="Picture 46">
            <a:extLst>
              <a:ext uri="{FF2B5EF4-FFF2-40B4-BE49-F238E27FC236}">
                <a16:creationId xmlns:a16="http://schemas.microsoft.com/office/drawing/2014/main" id="{19CE0F7C-AFD0-AEAE-B11B-A1A6368101A0}"/>
              </a:ext>
            </a:extLst>
          </p:cNvPr>
          <p:cNvPicPr>
            <a:picLocks noChangeAspect="1"/>
          </p:cNvPicPr>
          <p:nvPr/>
        </p:nvPicPr>
        <p:blipFill>
          <a:blip r:embed="rId2"/>
          <a:stretch>
            <a:fillRect/>
          </a:stretch>
        </p:blipFill>
        <p:spPr>
          <a:xfrm>
            <a:off x="3894926" y="5291805"/>
            <a:ext cx="1430641" cy="1365796"/>
          </a:xfrm>
          <a:prstGeom prst="rect">
            <a:avLst/>
          </a:prstGeom>
        </p:spPr>
      </p:pic>
      <mc:AlternateContent xmlns:mc="http://schemas.openxmlformats.org/markup-compatibility/2006" xmlns:p14="http://schemas.microsoft.com/office/powerpoint/2010/main">
        <mc:Choice Requires="p14">
          <p:contentPart p14:bwMode="auto" r:id="rId11">
            <p14:nvContentPartPr>
              <p14:cNvPr id="51" name="Ink 50">
                <a:extLst>
                  <a:ext uri="{FF2B5EF4-FFF2-40B4-BE49-F238E27FC236}">
                    <a16:creationId xmlns:a16="http://schemas.microsoft.com/office/drawing/2014/main" id="{D1B0F792-1D9C-71E1-9D1F-A08458BA8596}"/>
                  </a:ext>
                </a:extLst>
              </p14:cNvPr>
              <p14:cNvContentPartPr/>
              <p14:nvPr/>
            </p14:nvContentPartPr>
            <p14:xfrm>
              <a:off x="4144352" y="5366282"/>
              <a:ext cx="75240" cy="12960"/>
            </p14:xfrm>
          </p:contentPart>
        </mc:Choice>
        <mc:Fallback xmlns="">
          <p:pic>
            <p:nvPicPr>
              <p:cNvPr id="51" name="Ink 50">
                <a:extLst>
                  <a:ext uri="{FF2B5EF4-FFF2-40B4-BE49-F238E27FC236}">
                    <a16:creationId xmlns:a16="http://schemas.microsoft.com/office/drawing/2014/main" id="{D1B0F792-1D9C-71E1-9D1F-A08458BA8596}"/>
                  </a:ext>
                </a:extLst>
              </p:cNvPr>
              <p:cNvPicPr/>
              <p:nvPr/>
            </p:nvPicPr>
            <p:blipFill>
              <a:blip r:embed="rId6"/>
              <a:stretch>
                <a:fillRect/>
              </a:stretch>
            </p:blipFill>
            <p:spPr>
              <a:xfrm>
                <a:off x="4108352" y="5294282"/>
                <a:ext cx="1468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2" name="Ink 51">
                <a:extLst>
                  <a:ext uri="{FF2B5EF4-FFF2-40B4-BE49-F238E27FC236}">
                    <a16:creationId xmlns:a16="http://schemas.microsoft.com/office/drawing/2014/main" id="{81928A87-ABA5-ADEC-6647-119FEB066482}"/>
                  </a:ext>
                </a:extLst>
              </p14:cNvPr>
              <p14:cNvContentPartPr/>
              <p14:nvPr/>
            </p14:nvContentPartPr>
            <p14:xfrm>
              <a:off x="3981992" y="6338282"/>
              <a:ext cx="90000" cy="11880"/>
            </p14:xfrm>
          </p:contentPart>
        </mc:Choice>
        <mc:Fallback xmlns="">
          <p:pic>
            <p:nvPicPr>
              <p:cNvPr id="52" name="Ink 51">
                <a:extLst>
                  <a:ext uri="{FF2B5EF4-FFF2-40B4-BE49-F238E27FC236}">
                    <a16:creationId xmlns:a16="http://schemas.microsoft.com/office/drawing/2014/main" id="{81928A87-ABA5-ADEC-6647-119FEB066482}"/>
                  </a:ext>
                </a:extLst>
              </p:cNvPr>
              <p:cNvPicPr/>
              <p:nvPr/>
            </p:nvPicPr>
            <p:blipFill>
              <a:blip r:embed="rId8"/>
              <a:stretch>
                <a:fillRect/>
              </a:stretch>
            </p:blipFill>
            <p:spPr>
              <a:xfrm>
                <a:off x="3945992" y="6268400"/>
                <a:ext cx="161640" cy="151295"/>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3" name="Ink 52">
                <a:extLst>
                  <a:ext uri="{FF2B5EF4-FFF2-40B4-BE49-F238E27FC236}">
                    <a16:creationId xmlns:a16="http://schemas.microsoft.com/office/drawing/2014/main" id="{C343FB33-7BBE-7B0A-5B1B-EB4077733105}"/>
                  </a:ext>
                </a:extLst>
              </p14:cNvPr>
              <p14:cNvContentPartPr/>
              <p14:nvPr/>
            </p14:nvContentPartPr>
            <p14:xfrm>
              <a:off x="5193752" y="6242882"/>
              <a:ext cx="82440" cy="7200"/>
            </p14:xfrm>
          </p:contentPart>
        </mc:Choice>
        <mc:Fallback xmlns="">
          <p:pic>
            <p:nvPicPr>
              <p:cNvPr id="53" name="Ink 52">
                <a:extLst>
                  <a:ext uri="{FF2B5EF4-FFF2-40B4-BE49-F238E27FC236}">
                    <a16:creationId xmlns:a16="http://schemas.microsoft.com/office/drawing/2014/main" id="{C343FB33-7BBE-7B0A-5B1B-EB4077733105}"/>
                  </a:ext>
                </a:extLst>
              </p:cNvPr>
              <p:cNvPicPr/>
              <p:nvPr/>
            </p:nvPicPr>
            <p:blipFill>
              <a:blip r:embed="rId10"/>
              <a:stretch>
                <a:fillRect/>
              </a:stretch>
            </p:blipFill>
            <p:spPr>
              <a:xfrm>
                <a:off x="5157594" y="6170882"/>
                <a:ext cx="154394" cy="150840"/>
              </a:xfrm>
              <a:prstGeom prst="rect">
                <a:avLst/>
              </a:prstGeom>
            </p:spPr>
          </p:pic>
        </mc:Fallback>
      </mc:AlternateContent>
      <p:sp>
        <p:nvSpPr>
          <p:cNvPr id="55" name="TextBox 54">
            <a:extLst>
              <a:ext uri="{FF2B5EF4-FFF2-40B4-BE49-F238E27FC236}">
                <a16:creationId xmlns:a16="http://schemas.microsoft.com/office/drawing/2014/main" id="{3A9C82F0-C612-8D6C-9C2A-A07ACB2756DA}"/>
              </a:ext>
            </a:extLst>
          </p:cNvPr>
          <p:cNvSpPr txBox="1"/>
          <p:nvPr/>
        </p:nvSpPr>
        <p:spPr>
          <a:xfrm>
            <a:off x="3691232" y="4548127"/>
            <a:ext cx="2403054" cy="369332"/>
          </a:xfrm>
          <a:prstGeom prst="rect">
            <a:avLst/>
          </a:prstGeom>
          <a:noFill/>
        </p:spPr>
        <p:txBody>
          <a:bodyPr wrap="square">
            <a:spAutoFit/>
          </a:bodyPr>
          <a:lstStyle/>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en-US" sz="1000" b="1" i="1" u="none" strike="noStrike" kern="1200" cap="none" spc="0" normalizeH="0" baseline="0" noProof="0" err="1">
                <a:ln>
                  <a:noFill/>
                </a:ln>
                <a:solidFill>
                  <a:prstClr val="black"/>
                </a:solidFill>
                <a:effectLst/>
                <a:uLnTx/>
                <a:uFillTx/>
                <a:latin typeface="Consolas" panose="020B0609020204030204" pitchFamily="49" charset="0"/>
                <a:ea typeface="+mn-ea"/>
                <a:cs typeface="+mn-cs"/>
              </a:rPr>
              <a:t>unlabeledQueue</a:t>
            </a:r>
            <a:r>
              <a:rPr lang="en-US" sz="1000" b="1">
                <a:solidFill>
                  <a:prstClr val="black"/>
                </a:solidFill>
                <a:latin typeface="Consolas" panose="020B0609020204030204" pitchFamily="49" charset="0"/>
              </a:rPr>
              <a:t>:</a:t>
            </a:r>
            <a:br>
              <a:rPr lang="en-US" sz="1000" b="1">
                <a:solidFill>
                  <a:prstClr val="black"/>
                </a:solidFill>
                <a:latin typeface="Consolas" panose="020B0609020204030204" pitchFamily="49" charset="0"/>
              </a:rPr>
            </a:br>
            <a:r>
              <a:rPr lang="en-US" sz="1000" b="1">
                <a:solidFill>
                  <a:prstClr val="black"/>
                </a:solidFill>
                <a:latin typeface="Consolas" panose="020B0609020204030204" pitchFamily="49" charset="0"/>
              </a:rPr>
              <a:t>[BD CA CD DA CE BE DE]</a:t>
            </a:r>
            <a:endParaRPr kumimoji="0" lang="en-US" sz="1000"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p:txBody>
      </p:sp>
      <p:sp>
        <p:nvSpPr>
          <p:cNvPr id="58" name="TextBox 57">
            <a:extLst>
              <a:ext uri="{FF2B5EF4-FFF2-40B4-BE49-F238E27FC236}">
                <a16:creationId xmlns:a16="http://schemas.microsoft.com/office/drawing/2014/main" id="{8BFD5B58-C7D8-E06D-2C9F-E84BE45E7CAC}"/>
              </a:ext>
            </a:extLst>
          </p:cNvPr>
          <p:cNvSpPr txBox="1"/>
          <p:nvPr/>
        </p:nvSpPr>
        <p:spPr>
          <a:xfrm>
            <a:off x="3691232" y="4869046"/>
            <a:ext cx="2403054" cy="230832"/>
          </a:xfrm>
          <a:prstGeom prst="rect">
            <a:avLst/>
          </a:prstGeom>
          <a:noFill/>
        </p:spPr>
        <p:txBody>
          <a:bodyPr wrap="square">
            <a:spAutoFit/>
          </a:bodyPr>
          <a:lstStyle/>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lang="en-US" sz="1000" b="1" i="1">
                <a:solidFill>
                  <a:prstClr val="black"/>
                </a:solidFill>
                <a:latin typeface="Consolas" panose="020B0609020204030204" pitchFamily="49" charset="0"/>
              </a:rPr>
              <a:t>label_2</a:t>
            </a:r>
            <a:r>
              <a:rPr lang="en-US" sz="1000" b="1">
                <a:solidFill>
                  <a:prstClr val="black"/>
                </a:solidFill>
                <a:latin typeface="Consolas" panose="020B0609020204030204" pitchFamily="49" charset="0"/>
              </a:rPr>
              <a:t>: [BD BE]</a:t>
            </a:r>
            <a:endParaRPr kumimoji="0" lang="en-US" sz="1000"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p:txBody>
      </p:sp>
      <mc:AlternateContent xmlns:mc="http://schemas.openxmlformats.org/markup-compatibility/2006" xmlns:p14="http://schemas.microsoft.com/office/powerpoint/2010/main">
        <mc:Choice Requires="p14">
          <p:contentPart p14:bwMode="auto" r:id="rId14">
            <p14:nvContentPartPr>
              <p14:cNvPr id="61" name="Ink 60">
                <a:extLst>
                  <a:ext uri="{FF2B5EF4-FFF2-40B4-BE49-F238E27FC236}">
                    <a16:creationId xmlns:a16="http://schemas.microsoft.com/office/drawing/2014/main" id="{B491767C-7C9F-253E-B8B5-4D721F8B6A58}"/>
                  </a:ext>
                </a:extLst>
              </p14:cNvPr>
              <p14:cNvContentPartPr/>
              <p14:nvPr/>
            </p14:nvContentPartPr>
            <p14:xfrm>
              <a:off x="5188943" y="5787428"/>
              <a:ext cx="82080" cy="12960"/>
            </p14:xfrm>
          </p:contentPart>
        </mc:Choice>
        <mc:Fallback xmlns="">
          <p:pic>
            <p:nvPicPr>
              <p:cNvPr id="61" name="Ink 60">
                <a:extLst>
                  <a:ext uri="{FF2B5EF4-FFF2-40B4-BE49-F238E27FC236}">
                    <a16:creationId xmlns:a16="http://schemas.microsoft.com/office/drawing/2014/main" id="{B491767C-7C9F-253E-B8B5-4D721F8B6A58}"/>
                  </a:ext>
                </a:extLst>
              </p:cNvPr>
              <p:cNvPicPr/>
              <p:nvPr/>
            </p:nvPicPr>
            <p:blipFill>
              <a:blip r:embed="rId15"/>
              <a:stretch>
                <a:fillRect/>
              </a:stretch>
            </p:blipFill>
            <p:spPr>
              <a:xfrm>
                <a:off x="5152943" y="5715428"/>
                <a:ext cx="1537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2" name="Ink 61">
                <a:extLst>
                  <a:ext uri="{FF2B5EF4-FFF2-40B4-BE49-F238E27FC236}">
                    <a16:creationId xmlns:a16="http://schemas.microsoft.com/office/drawing/2014/main" id="{7A9F97A7-E07B-77FE-471F-52BAC52D2F14}"/>
                  </a:ext>
                </a:extLst>
              </p14:cNvPr>
              <p14:cNvContentPartPr/>
              <p14:nvPr/>
            </p14:nvContentPartPr>
            <p14:xfrm>
              <a:off x="3921743" y="5757908"/>
              <a:ext cx="100800" cy="6840"/>
            </p14:xfrm>
          </p:contentPart>
        </mc:Choice>
        <mc:Fallback xmlns="">
          <p:pic>
            <p:nvPicPr>
              <p:cNvPr id="62" name="Ink 61">
                <a:extLst>
                  <a:ext uri="{FF2B5EF4-FFF2-40B4-BE49-F238E27FC236}">
                    <a16:creationId xmlns:a16="http://schemas.microsoft.com/office/drawing/2014/main" id="{7A9F97A7-E07B-77FE-471F-52BAC52D2F14}"/>
                  </a:ext>
                </a:extLst>
              </p:cNvPr>
              <p:cNvPicPr/>
              <p:nvPr/>
            </p:nvPicPr>
            <p:blipFill>
              <a:blip r:embed="rId17"/>
              <a:stretch>
                <a:fillRect/>
              </a:stretch>
            </p:blipFill>
            <p:spPr>
              <a:xfrm>
                <a:off x="3885743" y="5685908"/>
                <a:ext cx="1724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3" name="Ink 62">
                <a:extLst>
                  <a:ext uri="{FF2B5EF4-FFF2-40B4-BE49-F238E27FC236}">
                    <a16:creationId xmlns:a16="http://schemas.microsoft.com/office/drawing/2014/main" id="{2DC60A6F-26C4-2D0D-8CEC-D3F155304EFB}"/>
                  </a:ext>
                </a:extLst>
              </p14:cNvPr>
              <p14:cNvContentPartPr/>
              <p14:nvPr/>
            </p14:nvContentPartPr>
            <p14:xfrm>
              <a:off x="4219592" y="4967768"/>
              <a:ext cx="41760" cy="6480"/>
            </p14:xfrm>
          </p:contentPart>
        </mc:Choice>
        <mc:Fallback xmlns="">
          <p:pic>
            <p:nvPicPr>
              <p:cNvPr id="63" name="Ink 62">
                <a:extLst>
                  <a:ext uri="{FF2B5EF4-FFF2-40B4-BE49-F238E27FC236}">
                    <a16:creationId xmlns:a16="http://schemas.microsoft.com/office/drawing/2014/main" id="{2DC60A6F-26C4-2D0D-8CEC-D3F155304EFB}"/>
                  </a:ext>
                </a:extLst>
              </p:cNvPr>
              <p:cNvPicPr/>
              <p:nvPr/>
            </p:nvPicPr>
            <p:blipFill>
              <a:blip r:embed="rId19"/>
              <a:stretch>
                <a:fillRect/>
              </a:stretch>
            </p:blipFill>
            <p:spPr>
              <a:xfrm>
                <a:off x="4183900" y="4895768"/>
                <a:ext cx="112788" cy="150120"/>
              </a:xfrm>
              <a:prstGeom prst="rect">
                <a:avLst/>
              </a:prstGeom>
            </p:spPr>
          </p:pic>
        </mc:Fallback>
      </mc:AlternateContent>
      <p:pic>
        <p:nvPicPr>
          <p:cNvPr id="64" name="Picture 63">
            <a:extLst>
              <a:ext uri="{FF2B5EF4-FFF2-40B4-BE49-F238E27FC236}">
                <a16:creationId xmlns:a16="http://schemas.microsoft.com/office/drawing/2014/main" id="{75DB0B79-3227-24B1-A96B-672C7DA52061}"/>
              </a:ext>
            </a:extLst>
          </p:cNvPr>
          <p:cNvPicPr>
            <a:picLocks noChangeAspect="1"/>
          </p:cNvPicPr>
          <p:nvPr/>
        </p:nvPicPr>
        <p:blipFill>
          <a:blip r:embed="rId2"/>
          <a:stretch>
            <a:fillRect/>
          </a:stretch>
        </p:blipFill>
        <p:spPr>
          <a:xfrm>
            <a:off x="6427170" y="5291805"/>
            <a:ext cx="1430641" cy="1365796"/>
          </a:xfrm>
          <a:prstGeom prst="rect">
            <a:avLst/>
          </a:prstGeom>
        </p:spPr>
      </p:pic>
      <mc:AlternateContent xmlns:mc="http://schemas.openxmlformats.org/markup-compatibility/2006" xmlns:p14="http://schemas.microsoft.com/office/powerpoint/2010/main">
        <mc:Choice Requires="p14">
          <p:contentPart p14:bwMode="auto" r:id="rId20">
            <p14:nvContentPartPr>
              <p14:cNvPr id="65" name="Ink 64">
                <a:extLst>
                  <a:ext uri="{FF2B5EF4-FFF2-40B4-BE49-F238E27FC236}">
                    <a16:creationId xmlns:a16="http://schemas.microsoft.com/office/drawing/2014/main" id="{0D8CA43D-6167-69F1-129B-49491769BF89}"/>
                  </a:ext>
                </a:extLst>
              </p14:cNvPr>
              <p14:cNvContentPartPr/>
              <p14:nvPr/>
            </p14:nvContentPartPr>
            <p14:xfrm>
              <a:off x="6676596" y="5366282"/>
              <a:ext cx="75240" cy="12960"/>
            </p14:xfrm>
          </p:contentPart>
        </mc:Choice>
        <mc:Fallback xmlns="">
          <p:pic>
            <p:nvPicPr>
              <p:cNvPr id="65" name="Ink 64">
                <a:extLst>
                  <a:ext uri="{FF2B5EF4-FFF2-40B4-BE49-F238E27FC236}">
                    <a16:creationId xmlns:a16="http://schemas.microsoft.com/office/drawing/2014/main" id="{0D8CA43D-6167-69F1-129B-49491769BF89}"/>
                  </a:ext>
                </a:extLst>
              </p:cNvPr>
              <p:cNvPicPr/>
              <p:nvPr/>
            </p:nvPicPr>
            <p:blipFill>
              <a:blip r:embed="rId6"/>
              <a:stretch>
                <a:fillRect/>
              </a:stretch>
            </p:blipFill>
            <p:spPr>
              <a:xfrm>
                <a:off x="6640596" y="5294282"/>
                <a:ext cx="1468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6" name="Ink 65">
                <a:extLst>
                  <a:ext uri="{FF2B5EF4-FFF2-40B4-BE49-F238E27FC236}">
                    <a16:creationId xmlns:a16="http://schemas.microsoft.com/office/drawing/2014/main" id="{7D1A5057-6058-5DF7-66B6-97EE2D02B85A}"/>
                  </a:ext>
                </a:extLst>
              </p14:cNvPr>
              <p14:cNvContentPartPr/>
              <p14:nvPr/>
            </p14:nvContentPartPr>
            <p14:xfrm>
              <a:off x="6514236" y="6338282"/>
              <a:ext cx="90000" cy="11880"/>
            </p14:xfrm>
          </p:contentPart>
        </mc:Choice>
        <mc:Fallback xmlns="">
          <p:pic>
            <p:nvPicPr>
              <p:cNvPr id="66" name="Ink 65">
                <a:extLst>
                  <a:ext uri="{FF2B5EF4-FFF2-40B4-BE49-F238E27FC236}">
                    <a16:creationId xmlns:a16="http://schemas.microsoft.com/office/drawing/2014/main" id="{7D1A5057-6058-5DF7-66B6-97EE2D02B85A}"/>
                  </a:ext>
                </a:extLst>
              </p:cNvPr>
              <p:cNvPicPr/>
              <p:nvPr/>
            </p:nvPicPr>
            <p:blipFill>
              <a:blip r:embed="rId8"/>
              <a:stretch>
                <a:fillRect/>
              </a:stretch>
            </p:blipFill>
            <p:spPr>
              <a:xfrm>
                <a:off x="6478236" y="6268400"/>
                <a:ext cx="161640" cy="151295"/>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7" name="Ink 66">
                <a:extLst>
                  <a:ext uri="{FF2B5EF4-FFF2-40B4-BE49-F238E27FC236}">
                    <a16:creationId xmlns:a16="http://schemas.microsoft.com/office/drawing/2014/main" id="{F2337230-C634-5B88-91DE-35F61958CA94}"/>
                  </a:ext>
                </a:extLst>
              </p14:cNvPr>
              <p14:cNvContentPartPr/>
              <p14:nvPr/>
            </p14:nvContentPartPr>
            <p14:xfrm>
              <a:off x="7725996" y="6242882"/>
              <a:ext cx="82440" cy="7200"/>
            </p14:xfrm>
          </p:contentPart>
        </mc:Choice>
        <mc:Fallback xmlns="">
          <p:pic>
            <p:nvPicPr>
              <p:cNvPr id="67" name="Ink 66">
                <a:extLst>
                  <a:ext uri="{FF2B5EF4-FFF2-40B4-BE49-F238E27FC236}">
                    <a16:creationId xmlns:a16="http://schemas.microsoft.com/office/drawing/2014/main" id="{F2337230-C634-5B88-91DE-35F61958CA94}"/>
                  </a:ext>
                </a:extLst>
              </p:cNvPr>
              <p:cNvPicPr/>
              <p:nvPr/>
            </p:nvPicPr>
            <p:blipFill>
              <a:blip r:embed="rId10"/>
              <a:stretch>
                <a:fillRect/>
              </a:stretch>
            </p:blipFill>
            <p:spPr>
              <a:xfrm>
                <a:off x="7689838" y="6170882"/>
                <a:ext cx="154394" cy="150840"/>
              </a:xfrm>
              <a:prstGeom prst="rect">
                <a:avLst/>
              </a:prstGeom>
            </p:spPr>
          </p:pic>
        </mc:Fallback>
      </mc:AlternateContent>
      <p:sp>
        <p:nvSpPr>
          <p:cNvPr id="68" name="TextBox 67">
            <a:extLst>
              <a:ext uri="{FF2B5EF4-FFF2-40B4-BE49-F238E27FC236}">
                <a16:creationId xmlns:a16="http://schemas.microsoft.com/office/drawing/2014/main" id="{775C9EF9-0B0A-2411-FDD7-5FB862D69E2E}"/>
              </a:ext>
            </a:extLst>
          </p:cNvPr>
          <p:cNvSpPr txBox="1"/>
          <p:nvPr/>
        </p:nvSpPr>
        <p:spPr>
          <a:xfrm>
            <a:off x="6223476" y="4548127"/>
            <a:ext cx="2403054" cy="369332"/>
          </a:xfrm>
          <a:prstGeom prst="rect">
            <a:avLst/>
          </a:prstGeom>
          <a:noFill/>
        </p:spPr>
        <p:txBody>
          <a:bodyPr wrap="square">
            <a:spAutoFit/>
          </a:bodyPr>
          <a:lstStyle/>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en-US" sz="1000" b="1" i="1" u="none" strike="noStrike" kern="1200" cap="none" spc="0" normalizeH="0" baseline="0" noProof="0" err="1">
                <a:ln>
                  <a:noFill/>
                </a:ln>
                <a:solidFill>
                  <a:prstClr val="black"/>
                </a:solidFill>
                <a:effectLst/>
                <a:uLnTx/>
                <a:uFillTx/>
                <a:latin typeface="Consolas" panose="020B0609020204030204" pitchFamily="49" charset="0"/>
                <a:ea typeface="+mn-ea"/>
                <a:cs typeface="+mn-cs"/>
              </a:rPr>
              <a:t>unlabeledQueue</a:t>
            </a:r>
            <a:r>
              <a:rPr lang="en-US" sz="1000" b="1">
                <a:solidFill>
                  <a:prstClr val="black"/>
                </a:solidFill>
                <a:latin typeface="Consolas" panose="020B0609020204030204" pitchFamily="49" charset="0"/>
              </a:rPr>
              <a:t>:</a:t>
            </a:r>
            <a:br>
              <a:rPr lang="en-US" sz="1000" b="1">
                <a:solidFill>
                  <a:prstClr val="black"/>
                </a:solidFill>
                <a:latin typeface="Consolas" panose="020B0609020204030204" pitchFamily="49" charset="0"/>
              </a:rPr>
            </a:br>
            <a:r>
              <a:rPr lang="en-US" sz="1000" b="1">
                <a:solidFill>
                  <a:prstClr val="black"/>
                </a:solidFill>
                <a:latin typeface="Consolas" panose="020B0609020204030204" pitchFamily="49" charset="0"/>
              </a:rPr>
              <a:t>[CA CD DA CE DE]</a:t>
            </a:r>
            <a:endParaRPr kumimoji="0" lang="en-US" sz="1000"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p:txBody>
      </p:sp>
      <p:sp>
        <p:nvSpPr>
          <p:cNvPr id="69" name="TextBox 68">
            <a:extLst>
              <a:ext uri="{FF2B5EF4-FFF2-40B4-BE49-F238E27FC236}">
                <a16:creationId xmlns:a16="http://schemas.microsoft.com/office/drawing/2014/main" id="{B03782A8-1099-E572-7685-8851B193349E}"/>
              </a:ext>
            </a:extLst>
          </p:cNvPr>
          <p:cNvSpPr txBox="1"/>
          <p:nvPr/>
        </p:nvSpPr>
        <p:spPr>
          <a:xfrm>
            <a:off x="6223476" y="4869046"/>
            <a:ext cx="2403054" cy="230832"/>
          </a:xfrm>
          <a:prstGeom prst="rect">
            <a:avLst/>
          </a:prstGeom>
          <a:noFill/>
        </p:spPr>
        <p:txBody>
          <a:bodyPr wrap="square">
            <a:spAutoFit/>
          </a:bodyPr>
          <a:lstStyle/>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lang="en-US" sz="1000" b="1" i="1">
                <a:solidFill>
                  <a:prstClr val="black"/>
                </a:solidFill>
                <a:latin typeface="Consolas" panose="020B0609020204030204" pitchFamily="49" charset="0"/>
              </a:rPr>
              <a:t>label_3</a:t>
            </a:r>
            <a:r>
              <a:rPr lang="en-US" sz="1000" b="1">
                <a:solidFill>
                  <a:prstClr val="black"/>
                </a:solidFill>
                <a:latin typeface="Consolas" panose="020B0609020204030204" pitchFamily="49" charset="0"/>
              </a:rPr>
              <a:t>: [CA CD CE]</a:t>
            </a:r>
            <a:endParaRPr kumimoji="0" lang="en-US" sz="1000"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p:txBody>
      </p:sp>
      <mc:AlternateContent xmlns:mc="http://schemas.openxmlformats.org/markup-compatibility/2006" xmlns:p14="http://schemas.microsoft.com/office/powerpoint/2010/main">
        <mc:Choice Requires="p14">
          <p:contentPart p14:bwMode="auto" r:id="rId23">
            <p14:nvContentPartPr>
              <p14:cNvPr id="70" name="Ink 69">
                <a:extLst>
                  <a:ext uri="{FF2B5EF4-FFF2-40B4-BE49-F238E27FC236}">
                    <a16:creationId xmlns:a16="http://schemas.microsoft.com/office/drawing/2014/main" id="{33D93E4C-E916-F7BB-4B1B-1D899406C131}"/>
                  </a:ext>
                </a:extLst>
              </p14:cNvPr>
              <p14:cNvContentPartPr/>
              <p14:nvPr/>
            </p14:nvContentPartPr>
            <p14:xfrm>
              <a:off x="7721187" y="5787428"/>
              <a:ext cx="82080" cy="12960"/>
            </p14:xfrm>
          </p:contentPart>
        </mc:Choice>
        <mc:Fallback xmlns="">
          <p:pic>
            <p:nvPicPr>
              <p:cNvPr id="70" name="Ink 69">
                <a:extLst>
                  <a:ext uri="{FF2B5EF4-FFF2-40B4-BE49-F238E27FC236}">
                    <a16:creationId xmlns:a16="http://schemas.microsoft.com/office/drawing/2014/main" id="{33D93E4C-E916-F7BB-4B1B-1D899406C131}"/>
                  </a:ext>
                </a:extLst>
              </p:cNvPr>
              <p:cNvPicPr/>
              <p:nvPr/>
            </p:nvPicPr>
            <p:blipFill>
              <a:blip r:embed="rId15"/>
              <a:stretch>
                <a:fillRect/>
              </a:stretch>
            </p:blipFill>
            <p:spPr>
              <a:xfrm>
                <a:off x="7685187" y="5715428"/>
                <a:ext cx="1537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1" name="Ink 70">
                <a:extLst>
                  <a:ext uri="{FF2B5EF4-FFF2-40B4-BE49-F238E27FC236}">
                    <a16:creationId xmlns:a16="http://schemas.microsoft.com/office/drawing/2014/main" id="{623F67B2-25C8-651F-51D6-F8A0111A0BF2}"/>
                  </a:ext>
                </a:extLst>
              </p14:cNvPr>
              <p14:cNvContentPartPr/>
              <p14:nvPr/>
            </p14:nvContentPartPr>
            <p14:xfrm>
              <a:off x="6453987" y="5757908"/>
              <a:ext cx="100800" cy="6840"/>
            </p14:xfrm>
          </p:contentPart>
        </mc:Choice>
        <mc:Fallback xmlns="">
          <p:pic>
            <p:nvPicPr>
              <p:cNvPr id="71" name="Ink 70">
                <a:extLst>
                  <a:ext uri="{FF2B5EF4-FFF2-40B4-BE49-F238E27FC236}">
                    <a16:creationId xmlns:a16="http://schemas.microsoft.com/office/drawing/2014/main" id="{623F67B2-25C8-651F-51D6-F8A0111A0BF2}"/>
                  </a:ext>
                </a:extLst>
              </p:cNvPr>
              <p:cNvPicPr/>
              <p:nvPr/>
            </p:nvPicPr>
            <p:blipFill>
              <a:blip r:embed="rId17"/>
              <a:stretch>
                <a:fillRect/>
              </a:stretch>
            </p:blipFill>
            <p:spPr>
              <a:xfrm>
                <a:off x="6417987" y="5685908"/>
                <a:ext cx="1724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4" name="Ink 73">
                <a:extLst>
                  <a:ext uri="{FF2B5EF4-FFF2-40B4-BE49-F238E27FC236}">
                    <a16:creationId xmlns:a16="http://schemas.microsoft.com/office/drawing/2014/main" id="{6F296A19-FC84-D09E-EF38-024B7DEE7946}"/>
                  </a:ext>
                </a:extLst>
              </p14:cNvPr>
              <p14:cNvContentPartPr/>
              <p14:nvPr/>
            </p14:nvContentPartPr>
            <p14:xfrm>
              <a:off x="6728172" y="4965660"/>
              <a:ext cx="90000" cy="14040"/>
            </p14:xfrm>
          </p:contentPart>
        </mc:Choice>
        <mc:Fallback xmlns="">
          <p:pic>
            <p:nvPicPr>
              <p:cNvPr id="74" name="Ink 73">
                <a:extLst>
                  <a:ext uri="{FF2B5EF4-FFF2-40B4-BE49-F238E27FC236}">
                    <a16:creationId xmlns:a16="http://schemas.microsoft.com/office/drawing/2014/main" id="{6F296A19-FC84-D09E-EF38-024B7DEE7946}"/>
                  </a:ext>
                </a:extLst>
              </p:cNvPr>
              <p:cNvPicPr/>
              <p:nvPr/>
            </p:nvPicPr>
            <p:blipFill>
              <a:blip r:embed="rId26"/>
              <a:stretch>
                <a:fillRect/>
              </a:stretch>
            </p:blipFill>
            <p:spPr>
              <a:xfrm>
                <a:off x="6692172" y="4893660"/>
                <a:ext cx="16164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5" name="Ink 74">
                <a:extLst>
                  <a:ext uri="{FF2B5EF4-FFF2-40B4-BE49-F238E27FC236}">
                    <a16:creationId xmlns:a16="http://schemas.microsoft.com/office/drawing/2014/main" id="{9EFEF1D4-72CC-6E25-1F7D-46D929BD8993}"/>
                  </a:ext>
                </a:extLst>
              </p14:cNvPr>
              <p14:cNvContentPartPr/>
              <p14:nvPr/>
            </p14:nvContentPartPr>
            <p14:xfrm>
              <a:off x="7348452" y="6540400"/>
              <a:ext cx="99360" cy="15840"/>
            </p14:xfrm>
          </p:contentPart>
        </mc:Choice>
        <mc:Fallback xmlns="">
          <p:pic>
            <p:nvPicPr>
              <p:cNvPr id="75" name="Ink 74">
                <a:extLst>
                  <a:ext uri="{FF2B5EF4-FFF2-40B4-BE49-F238E27FC236}">
                    <a16:creationId xmlns:a16="http://schemas.microsoft.com/office/drawing/2014/main" id="{9EFEF1D4-72CC-6E25-1F7D-46D929BD8993}"/>
                  </a:ext>
                </a:extLst>
              </p:cNvPr>
              <p:cNvPicPr/>
              <p:nvPr/>
            </p:nvPicPr>
            <p:blipFill>
              <a:blip r:embed="rId28"/>
              <a:stretch>
                <a:fillRect/>
              </a:stretch>
            </p:blipFill>
            <p:spPr>
              <a:xfrm>
                <a:off x="7312452" y="6470000"/>
                <a:ext cx="171000" cy="15628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6" name="Ink 75">
                <a:extLst>
                  <a:ext uri="{FF2B5EF4-FFF2-40B4-BE49-F238E27FC236}">
                    <a16:creationId xmlns:a16="http://schemas.microsoft.com/office/drawing/2014/main" id="{1ACC352F-2762-6993-82D2-DA9EF679E23C}"/>
                  </a:ext>
                </a:extLst>
              </p14:cNvPr>
              <p14:cNvContentPartPr/>
              <p14:nvPr/>
            </p14:nvContentPartPr>
            <p14:xfrm>
              <a:off x="7458972" y="5358880"/>
              <a:ext cx="91440" cy="24120"/>
            </p14:xfrm>
          </p:contentPart>
        </mc:Choice>
        <mc:Fallback xmlns="">
          <p:pic>
            <p:nvPicPr>
              <p:cNvPr id="76" name="Ink 75">
                <a:extLst>
                  <a:ext uri="{FF2B5EF4-FFF2-40B4-BE49-F238E27FC236}">
                    <a16:creationId xmlns:a16="http://schemas.microsoft.com/office/drawing/2014/main" id="{1ACC352F-2762-6993-82D2-DA9EF679E23C}"/>
                  </a:ext>
                </a:extLst>
              </p:cNvPr>
              <p:cNvPicPr/>
              <p:nvPr/>
            </p:nvPicPr>
            <p:blipFill>
              <a:blip r:embed="rId30"/>
              <a:stretch>
                <a:fillRect/>
              </a:stretch>
            </p:blipFill>
            <p:spPr>
              <a:xfrm>
                <a:off x="7422972" y="5286880"/>
                <a:ext cx="1630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7" name="Ink 76">
                <a:extLst>
                  <a:ext uri="{FF2B5EF4-FFF2-40B4-BE49-F238E27FC236}">
                    <a16:creationId xmlns:a16="http://schemas.microsoft.com/office/drawing/2014/main" id="{4247611E-EA3E-459B-09D1-69D94184522C}"/>
                  </a:ext>
                </a:extLst>
              </p14:cNvPr>
              <p14:cNvContentPartPr/>
              <p14:nvPr/>
            </p14:nvContentPartPr>
            <p14:xfrm>
              <a:off x="6935892" y="5962240"/>
              <a:ext cx="132840" cy="32040"/>
            </p14:xfrm>
          </p:contentPart>
        </mc:Choice>
        <mc:Fallback xmlns="">
          <p:pic>
            <p:nvPicPr>
              <p:cNvPr id="77" name="Ink 76">
                <a:extLst>
                  <a:ext uri="{FF2B5EF4-FFF2-40B4-BE49-F238E27FC236}">
                    <a16:creationId xmlns:a16="http://schemas.microsoft.com/office/drawing/2014/main" id="{4247611E-EA3E-459B-09D1-69D94184522C}"/>
                  </a:ext>
                </a:extLst>
              </p:cNvPr>
              <p:cNvPicPr/>
              <p:nvPr/>
            </p:nvPicPr>
            <p:blipFill>
              <a:blip r:embed="rId32"/>
              <a:stretch>
                <a:fillRect/>
              </a:stretch>
            </p:blipFill>
            <p:spPr>
              <a:xfrm>
                <a:off x="6899892" y="5890240"/>
                <a:ext cx="204480" cy="175680"/>
              </a:xfrm>
              <a:prstGeom prst="rect">
                <a:avLst/>
              </a:prstGeom>
            </p:spPr>
          </p:pic>
        </mc:Fallback>
      </mc:AlternateContent>
      <p:pic>
        <p:nvPicPr>
          <p:cNvPr id="90" name="Picture 89">
            <a:extLst>
              <a:ext uri="{FF2B5EF4-FFF2-40B4-BE49-F238E27FC236}">
                <a16:creationId xmlns:a16="http://schemas.microsoft.com/office/drawing/2014/main" id="{3327EBDE-15E3-513C-CA2F-DA28B95C855C}"/>
              </a:ext>
            </a:extLst>
          </p:cNvPr>
          <p:cNvPicPr>
            <a:picLocks noChangeAspect="1"/>
          </p:cNvPicPr>
          <p:nvPr/>
        </p:nvPicPr>
        <p:blipFill>
          <a:blip r:embed="rId2"/>
          <a:stretch>
            <a:fillRect/>
          </a:stretch>
        </p:blipFill>
        <p:spPr>
          <a:xfrm>
            <a:off x="9019630" y="5291805"/>
            <a:ext cx="1430641" cy="1365796"/>
          </a:xfrm>
          <a:prstGeom prst="rect">
            <a:avLst/>
          </a:prstGeom>
        </p:spPr>
      </p:pic>
      <mc:AlternateContent xmlns:mc="http://schemas.openxmlformats.org/markup-compatibility/2006" xmlns:p14="http://schemas.microsoft.com/office/powerpoint/2010/main">
        <mc:Choice Requires="p14">
          <p:contentPart p14:bwMode="auto" r:id="rId33">
            <p14:nvContentPartPr>
              <p14:cNvPr id="91" name="Ink 90">
                <a:extLst>
                  <a:ext uri="{FF2B5EF4-FFF2-40B4-BE49-F238E27FC236}">
                    <a16:creationId xmlns:a16="http://schemas.microsoft.com/office/drawing/2014/main" id="{75282E55-5AA0-ACCE-E9B6-783862E7CD1C}"/>
                  </a:ext>
                </a:extLst>
              </p14:cNvPr>
              <p14:cNvContentPartPr/>
              <p14:nvPr/>
            </p14:nvContentPartPr>
            <p14:xfrm>
              <a:off x="9269056" y="5366282"/>
              <a:ext cx="75240" cy="12960"/>
            </p14:xfrm>
          </p:contentPart>
        </mc:Choice>
        <mc:Fallback xmlns="">
          <p:pic>
            <p:nvPicPr>
              <p:cNvPr id="91" name="Ink 90">
                <a:extLst>
                  <a:ext uri="{FF2B5EF4-FFF2-40B4-BE49-F238E27FC236}">
                    <a16:creationId xmlns:a16="http://schemas.microsoft.com/office/drawing/2014/main" id="{75282E55-5AA0-ACCE-E9B6-783862E7CD1C}"/>
                  </a:ext>
                </a:extLst>
              </p:cNvPr>
              <p:cNvPicPr/>
              <p:nvPr/>
            </p:nvPicPr>
            <p:blipFill>
              <a:blip r:embed="rId6"/>
              <a:stretch>
                <a:fillRect/>
              </a:stretch>
            </p:blipFill>
            <p:spPr>
              <a:xfrm>
                <a:off x="9233056" y="5294282"/>
                <a:ext cx="1468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92" name="Ink 91">
                <a:extLst>
                  <a:ext uri="{FF2B5EF4-FFF2-40B4-BE49-F238E27FC236}">
                    <a16:creationId xmlns:a16="http://schemas.microsoft.com/office/drawing/2014/main" id="{0A763C6D-B7DD-E9C3-984F-124D9D080CD9}"/>
                  </a:ext>
                </a:extLst>
              </p14:cNvPr>
              <p14:cNvContentPartPr/>
              <p14:nvPr/>
            </p14:nvContentPartPr>
            <p14:xfrm>
              <a:off x="9106696" y="6338282"/>
              <a:ext cx="90000" cy="11880"/>
            </p14:xfrm>
          </p:contentPart>
        </mc:Choice>
        <mc:Fallback xmlns="">
          <p:pic>
            <p:nvPicPr>
              <p:cNvPr id="92" name="Ink 91">
                <a:extLst>
                  <a:ext uri="{FF2B5EF4-FFF2-40B4-BE49-F238E27FC236}">
                    <a16:creationId xmlns:a16="http://schemas.microsoft.com/office/drawing/2014/main" id="{0A763C6D-B7DD-E9C3-984F-124D9D080CD9}"/>
                  </a:ext>
                </a:extLst>
              </p:cNvPr>
              <p:cNvPicPr/>
              <p:nvPr/>
            </p:nvPicPr>
            <p:blipFill>
              <a:blip r:embed="rId8"/>
              <a:stretch>
                <a:fillRect/>
              </a:stretch>
            </p:blipFill>
            <p:spPr>
              <a:xfrm>
                <a:off x="9070696" y="6268400"/>
                <a:ext cx="161640" cy="151295"/>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32002941-B79B-AB9A-2110-107353547741}"/>
                  </a:ext>
                </a:extLst>
              </p14:cNvPr>
              <p14:cNvContentPartPr/>
              <p14:nvPr/>
            </p14:nvContentPartPr>
            <p14:xfrm>
              <a:off x="10318456" y="6242882"/>
              <a:ext cx="82440" cy="7200"/>
            </p14:xfrm>
          </p:contentPart>
        </mc:Choice>
        <mc:Fallback xmlns="">
          <p:pic>
            <p:nvPicPr>
              <p:cNvPr id="93" name="Ink 92">
                <a:extLst>
                  <a:ext uri="{FF2B5EF4-FFF2-40B4-BE49-F238E27FC236}">
                    <a16:creationId xmlns:a16="http://schemas.microsoft.com/office/drawing/2014/main" id="{32002941-B79B-AB9A-2110-107353547741}"/>
                  </a:ext>
                </a:extLst>
              </p:cNvPr>
              <p:cNvPicPr/>
              <p:nvPr/>
            </p:nvPicPr>
            <p:blipFill>
              <a:blip r:embed="rId10"/>
              <a:stretch>
                <a:fillRect/>
              </a:stretch>
            </p:blipFill>
            <p:spPr>
              <a:xfrm>
                <a:off x="10282298" y="6170882"/>
                <a:ext cx="154394" cy="150840"/>
              </a:xfrm>
              <a:prstGeom prst="rect">
                <a:avLst/>
              </a:prstGeom>
            </p:spPr>
          </p:pic>
        </mc:Fallback>
      </mc:AlternateContent>
      <p:sp>
        <p:nvSpPr>
          <p:cNvPr id="94" name="TextBox 93">
            <a:extLst>
              <a:ext uri="{FF2B5EF4-FFF2-40B4-BE49-F238E27FC236}">
                <a16:creationId xmlns:a16="http://schemas.microsoft.com/office/drawing/2014/main" id="{C1CEC3D7-3D27-E74B-A8D0-6C5B10495881}"/>
              </a:ext>
            </a:extLst>
          </p:cNvPr>
          <p:cNvSpPr txBox="1"/>
          <p:nvPr/>
        </p:nvSpPr>
        <p:spPr>
          <a:xfrm>
            <a:off x="8815936" y="4548127"/>
            <a:ext cx="2403054" cy="369332"/>
          </a:xfrm>
          <a:prstGeom prst="rect">
            <a:avLst/>
          </a:prstGeom>
          <a:noFill/>
        </p:spPr>
        <p:txBody>
          <a:bodyPr wrap="square">
            <a:spAutoFit/>
          </a:bodyPr>
          <a:lstStyle/>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en-US" sz="1000" b="1" i="1" u="none" strike="noStrike" kern="1200" cap="none" spc="0" normalizeH="0" baseline="0" noProof="0" err="1">
                <a:ln>
                  <a:noFill/>
                </a:ln>
                <a:solidFill>
                  <a:prstClr val="black"/>
                </a:solidFill>
                <a:effectLst/>
                <a:uLnTx/>
                <a:uFillTx/>
                <a:latin typeface="Consolas" panose="020B0609020204030204" pitchFamily="49" charset="0"/>
                <a:ea typeface="+mn-ea"/>
                <a:cs typeface="+mn-cs"/>
              </a:rPr>
              <a:t>unlabeledQueue</a:t>
            </a:r>
            <a:r>
              <a:rPr lang="en-US" sz="1000" b="1">
                <a:solidFill>
                  <a:prstClr val="black"/>
                </a:solidFill>
                <a:latin typeface="Consolas" panose="020B0609020204030204" pitchFamily="49" charset="0"/>
              </a:rPr>
              <a:t>:</a:t>
            </a:r>
            <a:br>
              <a:rPr lang="en-US" sz="1000" b="1">
                <a:solidFill>
                  <a:prstClr val="black"/>
                </a:solidFill>
                <a:latin typeface="Consolas" panose="020B0609020204030204" pitchFamily="49" charset="0"/>
              </a:rPr>
            </a:br>
            <a:r>
              <a:rPr lang="en-US" sz="1000" b="1">
                <a:solidFill>
                  <a:prstClr val="black"/>
                </a:solidFill>
                <a:latin typeface="Consolas" panose="020B0609020204030204" pitchFamily="49" charset="0"/>
              </a:rPr>
              <a:t>[DA DE]</a:t>
            </a:r>
            <a:endParaRPr kumimoji="0" lang="en-US" sz="1000"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p:txBody>
      </p:sp>
      <p:sp>
        <p:nvSpPr>
          <p:cNvPr id="95" name="TextBox 94">
            <a:extLst>
              <a:ext uri="{FF2B5EF4-FFF2-40B4-BE49-F238E27FC236}">
                <a16:creationId xmlns:a16="http://schemas.microsoft.com/office/drawing/2014/main" id="{6C51A73A-5175-2FE5-B9A2-4D8CAB726C32}"/>
              </a:ext>
            </a:extLst>
          </p:cNvPr>
          <p:cNvSpPr txBox="1"/>
          <p:nvPr/>
        </p:nvSpPr>
        <p:spPr>
          <a:xfrm>
            <a:off x="8815936" y="4869046"/>
            <a:ext cx="2403054" cy="230832"/>
          </a:xfrm>
          <a:prstGeom prst="rect">
            <a:avLst/>
          </a:prstGeom>
          <a:noFill/>
        </p:spPr>
        <p:txBody>
          <a:bodyPr wrap="square">
            <a:spAutoFit/>
          </a:bodyPr>
          <a:lstStyle/>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lang="en-US" sz="1000" b="1" i="1">
                <a:solidFill>
                  <a:prstClr val="black"/>
                </a:solidFill>
                <a:latin typeface="Consolas" panose="020B0609020204030204" pitchFamily="49" charset="0"/>
              </a:rPr>
              <a:t>label_4</a:t>
            </a:r>
            <a:r>
              <a:rPr lang="en-US" sz="1000" b="1">
                <a:solidFill>
                  <a:prstClr val="black"/>
                </a:solidFill>
                <a:latin typeface="Consolas" panose="020B0609020204030204" pitchFamily="49" charset="0"/>
              </a:rPr>
              <a:t>: [DA DE]</a:t>
            </a:r>
            <a:endParaRPr kumimoji="0" lang="en-US" sz="1000"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p:txBody>
      </p:sp>
      <mc:AlternateContent xmlns:mc="http://schemas.openxmlformats.org/markup-compatibility/2006" xmlns:p14="http://schemas.microsoft.com/office/powerpoint/2010/main">
        <mc:Choice Requires="p14">
          <p:contentPart p14:bwMode="auto" r:id="rId36">
            <p14:nvContentPartPr>
              <p14:cNvPr id="96" name="Ink 95">
                <a:extLst>
                  <a:ext uri="{FF2B5EF4-FFF2-40B4-BE49-F238E27FC236}">
                    <a16:creationId xmlns:a16="http://schemas.microsoft.com/office/drawing/2014/main" id="{0C4DA8CE-6852-E096-3136-C1A20B9C5E46}"/>
                  </a:ext>
                </a:extLst>
              </p14:cNvPr>
              <p14:cNvContentPartPr/>
              <p14:nvPr/>
            </p14:nvContentPartPr>
            <p14:xfrm>
              <a:off x="10313647" y="5787428"/>
              <a:ext cx="82080" cy="12960"/>
            </p14:xfrm>
          </p:contentPart>
        </mc:Choice>
        <mc:Fallback xmlns="">
          <p:pic>
            <p:nvPicPr>
              <p:cNvPr id="96" name="Ink 95">
                <a:extLst>
                  <a:ext uri="{FF2B5EF4-FFF2-40B4-BE49-F238E27FC236}">
                    <a16:creationId xmlns:a16="http://schemas.microsoft.com/office/drawing/2014/main" id="{0C4DA8CE-6852-E096-3136-C1A20B9C5E46}"/>
                  </a:ext>
                </a:extLst>
              </p:cNvPr>
              <p:cNvPicPr/>
              <p:nvPr/>
            </p:nvPicPr>
            <p:blipFill>
              <a:blip r:embed="rId15"/>
              <a:stretch>
                <a:fillRect/>
              </a:stretch>
            </p:blipFill>
            <p:spPr>
              <a:xfrm>
                <a:off x="10277647" y="5715428"/>
                <a:ext cx="1537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7" name="Ink 96">
                <a:extLst>
                  <a:ext uri="{FF2B5EF4-FFF2-40B4-BE49-F238E27FC236}">
                    <a16:creationId xmlns:a16="http://schemas.microsoft.com/office/drawing/2014/main" id="{3F4A764B-A7B9-A171-95A8-6AF972E96E3C}"/>
                  </a:ext>
                </a:extLst>
              </p14:cNvPr>
              <p14:cNvContentPartPr/>
              <p14:nvPr/>
            </p14:nvContentPartPr>
            <p14:xfrm>
              <a:off x="9046447" y="5757908"/>
              <a:ext cx="100800" cy="6840"/>
            </p14:xfrm>
          </p:contentPart>
        </mc:Choice>
        <mc:Fallback xmlns="">
          <p:pic>
            <p:nvPicPr>
              <p:cNvPr id="97" name="Ink 96">
                <a:extLst>
                  <a:ext uri="{FF2B5EF4-FFF2-40B4-BE49-F238E27FC236}">
                    <a16:creationId xmlns:a16="http://schemas.microsoft.com/office/drawing/2014/main" id="{3F4A764B-A7B9-A171-95A8-6AF972E96E3C}"/>
                  </a:ext>
                </a:extLst>
              </p:cNvPr>
              <p:cNvPicPr/>
              <p:nvPr/>
            </p:nvPicPr>
            <p:blipFill>
              <a:blip r:embed="rId17"/>
              <a:stretch>
                <a:fillRect/>
              </a:stretch>
            </p:blipFill>
            <p:spPr>
              <a:xfrm>
                <a:off x="9010447" y="5685908"/>
                <a:ext cx="1724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9" name="Ink 98">
                <a:extLst>
                  <a:ext uri="{FF2B5EF4-FFF2-40B4-BE49-F238E27FC236}">
                    <a16:creationId xmlns:a16="http://schemas.microsoft.com/office/drawing/2014/main" id="{E10993CA-F653-C7B3-5021-A84CB3DF0D9D}"/>
                  </a:ext>
                </a:extLst>
              </p14:cNvPr>
              <p14:cNvContentPartPr/>
              <p14:nvPr/>
            </p14:nvContentPartPr>
            <p14:xfrm>
              <a:off x="9940912" y="6540400"/>
              <a:ext cx="99360" cy="15840"/>
            </p14:xfrm>
          </p:contentPart>
        </mc:Choice>
        <mc:Fallback xmlns="">
          <p:pic>
            <p:nvPicPr>
              <p:cNvPr id="99" name="Ink 98">
                <a:extLst>
                  <a:ext uri="{FF2B5EF4-FFF2-40B4-BE49-F238E27FC236}">
                    <a16:creationId xmlns:a16="http://schemas.microsoft.com/office/drawing/2014/main" id="{E10993CA-F653-C7B3-5021-A84CB3DF0D9D}"/>
                  </a:ext>
                </a:extLst>
              </p:cNvPr>
              <p:cNvPicPr/>
              <p:nvPr/>
            </p:nvPicPr>
            <p:blipFill>
              <a:blip r:embed="rId28"/>
              <a:stretch>
                <a:fillRect/>
              </a:stretch>
            </p:blipFill>
            <p:spPr>
              <a:xfrm>
                <a:off x="9904912" y="6470000"/>
                <a:ext cx="171000" cy="156288"/>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0" name="Ink 99">
                <a:extLst>
                  <a:ext uri="{FF2B5EF4-FFF2-40B4-BE49-F238E27FC236}">
                    <a16:creationId xmlns:a16="http://schemas.microsoft.com/office/drawing/2014/main" id="{B930DCC8-05D4-ADFC-1F56-9759455C3069}"/>
                  </a:ext>
                </a:extLst>
              </p14:cNvPr>
              <p14:cNvContentPartPr/>
              <p14:nvPr/>
            </p14:nvContentPartPr>
            <p14:xfrm>
              <a:off x="10051432" y="5358880"/>
              <a:ext cx="91440" cy="24120"/>
            </p14:xfrm>
          </p:contentPart>
        </mc:Choice>
        <mc:Fallback xmlns="">
          <p:pic>
            <p:nvPicPr>
              <p:cNvPr id="100" name="Ink 99">
                <a:extLst>
                  <a:ext uri="{FF2B5EF4-FFF2-40B4-BE49-F238E27FC236}">
                    <a16:creationId xmlns:a16="http://schemas.microsoft.com/office/drawing/2014/main" id="{B930DCC8-05D4-ADFC-1F56-9759455C3069}"/>
                  </a:ext>
                </a:extLst>
              </p:cNvPr>
              <p:cNvPicPr/>
              <p:nvPr/>
            </p:nvPicPr>
            <p:blipFill>
              <a:blip r:embed="rId30"/>
              <a:stretch>
                <a:fillRect/>
              </a:stretch>
            </p:blipFill>
            <p:spPr>
              <a:xfrm>
                <a:off x="10015432" y="5286880"/>
                <a:ext cx="1630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1" name="Ink 100">
                <a:extLst>
                  <a:ext uri="{FF2B5EF4-FFF2-40B4-BE49-F238E27FC236}">
                    <a16:creationId xmlns:a16="http://schemas.microsoft.com/office/drawing/2014/main" id="{D066B187-5DA5-F357-E49C-986104479583}"/>
                  </a:ext>
                </a:extLst>
              </p14:cNvPr>
              <p14:cNvContentPartPr/>
              <p14:nvPr/>
            </p14:nvContentPartPr>
            <p14:xfrm>
              <a:off x="9528352" y="5962240"/>
              <a:ext cx="132840" cy="32040"/>
            </p14:xfrm>
          </p:contentPart>
        </mc:Choice>
        <mc:Fallback xmlns="">
          <p:pic>
            <p:nvPicPr>
              <p:cNvPr id="101" name="Ink 100">
                <a:extLst>
                  <a:ext uri="{FF2B5EF4-FFF2-40B4-BE49-F238E27FC236}">
                    <a16:creationId xmlns:a16="http://schemas.microsoft.com/office/drawing/2014/main" id="{D066B187-5DA5-F357-E49C-986104479583}"/>
                  </a:ext>
                </a:extLst>
              </p:cNvPr>
              <p:cNvPicPr/>
              <p:nvPr/>
            </p:nvPicPr>
            <p:blipFill>
              <a:blip r:embed="rId32"/>
              <a:stretch>
                <a:fillRect/>
              </a:stretch>
            </p:blipFill>
            <p:spPr>
              <a:xfrm>
                <a:off x="9492352" y="5890240"/>
                <a:ext cx="2044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02" name="Ink 101">
                <a:extLst>
                  <a:ext uri="{FF2B5EF4-FFF2-40B4-BE49-F238E27FC236}">
                    <a16:creationId xmlns:a16="http://schemas.microsoft.com/office/drawing/2014/main" id="{4D3D23DD-7ED0-D949-4ED7-DD6FD6CC5986}"/>
                  </a:ext>
                </a:extLst>
              </p14:cNvPr>
              <p14:cNvContentPartPr/>
              <p14:nvPr/>
            </p14:nvContentPartPr>
            <p14:xfrm>
              <a:off x="9323885" y="4976200"/>
              <a:ext cx="83880" cy="4320"/>
            </p14:xfrm>
          </p:contentPart>
        </mc:Choice>
        <mc:Fallback xmlns="">
          <p:pic>
            <p:nvPicPr>
              <p:cNvPr id="102" name="Ink 101">
                <a:extLst>
                  <a:ext uri="{FF2B5EF4-FFF2-40B4-BE49-F238E27FC236}">
                    <a16:creationId xmlns:a16="http://schemas.microsoft.com/office/drawing/2014/main" id="{4D3D23DD-7ED0-D949-4ED7-DD6FD6CC5986}"/>
                  </a:ext>
                </a:extLst>
              </p:cNvPr>
              <p:cNvPicPr/>
              <p:nvPr/>
            </p:nvPicPr>
            <p:blipFill>
              <a:blip r:embed="rId42"/>
              <a:stretch>
                <a:fillRect/>
              </a:stretch>
            </p:blipFill>
            <p:spPr>
              <a:xfrm>
                <a:off x="9288039" y="4904200"/>
                <a:ext cx="155214"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03" name="Ink 102">
                <a:extLst>
                  <a:ext uri="{FF2B5EF4-FFF2-40B4-BE49-F238E27FC236}">
                    <a16:creationId xmlns:a16="http://schemas.microsoft.com/office/drawing/2014/main" id="{A67B6636-72A5-C163-D618-B218827D5B41}"/>
                  </a:ext>
                </a:extLst>
              </p14:cNvPr>
              <p14:cNvContentPartPr/>
              <p14:nvPr/>
            </p14:nvContentPartPr>
            <p14:xfrm>
              <a:off x="9680285" y="5660920"/>
              <a:ext cx="91800" cy="12600"/>
            </p14:xfrm>
          </p:contentPart>
        </mc:Choice>
        <mc:Fallback xmlns="">
          <p:pic>
            <p:nvPicPr>
              <p:cNvPr id="103" name="Ink 102">
                <a:extLst>
                  <a:ext uri="{FF2B5EF4-FFF2-40B4-BE49-F238E27FC236}">
                    <a16:creationId xmlns:a16="http://schemas.microsoft.com/office/drawing/2014/main" id="{A67B6636-72A5-C163-D618-B218827D5B41}"/>
                  </a:ext>
                </a:extLst>
              </p:cNvPr>
              <p:cNvPicPr/>
              <p:nvPr/>
            </p:nvPicPr>
            <p:blipFill>
              <a:blip r:embed="rId44"/>
              <a:stretch>
                <a:fillRect/>
              </a:stretch>
            </p:blipFill>
            <p:spPr>
              <a:xfrm>
                <a:off x="9644285" y="5588920"/>
                <a:ext cx="16344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04" name="Ink 103">
                <a:extLst>
                  <a:ext uri="{FF2B5EF4-FFF2-40B4-BE49-F238E27FC236}">
                    <a16:creationId xmlns:a16="http://schemas.microsoft.com/office/drawing/2014/main" id="{64C6CFFC-7FBC-7E9F-1168-8424512B229B}"/>
                  </a:ext>
                </a:extLst>
              </p14:cNvPr>
              <p14:cNvContentPartPr/>
              <p14:nvPr/>
            </p14:nvContentPartPr>
            <p14:xfrm>
              <a:off x="9548525" y="6553360"/>
              <a:ext cx="117000" cy="24840"/>
            </p14:xfrm>
          </p:contentPart>
        </mc:Choice>
        <mc:Fallback xmlns="">
          <p:pic>
            <p:nvPicPr>
              <p:cNvPr id="104" name="Ink 103">
                <a:extLst>
                  <a:ext uri="{FF2B5EF4-FFF2-40B4-BE49-F238E27FC236}">
                    <a16:creationId xmlns:a16="http://schemas.microsoft.com/office/drawing/2014/main" id="{64C6CFFC-7FBC-7E9F-1168-8424512B229B}"/>
                  </a:ext>
                </a:extLst>
              </p:cNvPr>
              <p:cNvPicPr/>
              <p:nvPr/>
            </p:nvPicPr>
            <p:blipFill>
              <a:blip r:embed="rId46"/>
              <a:stretch>
                <a:fillRect/>
              </a:stretch>
            </p:blipFill>
            <p:spPr>
              <a:xfrm>
                <a:off x="9512525" y="6481360"/>
                <a:ext cx="188640" cy="168480"/>
              </a:xfrm>
              <a:prstGeom prst="rect">
                <a:avLst/>
              </a:prstGeom>
            </p:spPr>
          </p:pic>
        </mc:Fallback>
      </mc:AlternateContent>
    </p:spTree>
    <p:extLst>
      <p:ext uri="{BB962C8B-B14F-4D97-AF65-F5344CB8AC3E}">
        <p14:creationId xmlns:p14="http://schemas.microsoft.com/office/powerpoint/2010/main" val="3371108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27961cc-601d-4ccb-a828-0d95e46f5667">
      <Terms xmlns="http://schemas.microsoft.com/office/infopath/2007/PartnerControls"/>
    </lcf76f155ced4ddcb4097134ff3c332f>
    <TaxCatchAll xmlns="2932da32-6973-4353-af41-e24ebb79efb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482A103D252A941BA78251FC5999D6A" ma:contentTypeVersion="11" ma:contentTypeDescription="Create a new document." ma:contentTypeScope="" ma:versionID="239163f01c5533199652c2f3d38808da">
  <xsd:schema xmlns:xsd="http://www.w3.org/2001/XMLSchema" xmlns:xs="http://www.w3.org/2001/XMLSchema" xmlns:p="http://schemas.microsoft.com/office/2006/metadata/properties" xmlns:ns2="227961cc-601d-4ccb-a828-0d95e46f5667" xmlns:ns3="2932da32-6973-4353-af41-e24ebb79efbc" targetNamespace="http://schemas.microsoft.com/office/2006/metadata/properties" ma:root="true" ma:fieldsID="6ad39f71c5bdfac7cb01fc944fcb88c9" ns2:_="" ns3:_="">
    <xsd:import namespace="227961cc-601d-4ccb-a828-0d95e46f5667"/>
    <xsd:import namespace="2932da32-6973-4353-af41-e24ebb79efbc"/>
    <xsd:element name="properties">
      <xsd:complexType>
        <xsd:sequence>
          <xsd:element name="documentManagement">
            <xsd:complexType>
              <xsd:all>
                <xsd:element ref="ns2:MediaServiceMetadata" minOccurs="0"/>
                <xsd:element ref="ns2:MediaServiceFastMetadata" minOccurs="0"/>
                <xsd:element ref="ns3:TaxCatchAll" minOccurs="0"/>
                <xsd:element ref="ns2:MediaServiceOCR" minOccurs="0"/>
                <xsd:element ref="ns2:MediaServiceGenerationTime" minOccurs="0"/>
                <xsd:element ref="ns2:MediaServiceEventHashCode"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7961cc-601d-4ccb-a828-0d95e46f56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646967e-5eb7-4d82-b25a-99ee5c68d0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932da32-6973-4353-af41-e24ebb79efbc"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223edfb5-a0aa-40d0-84dc-a6bb66e341d1}" ma:internalName="TaxCatchAll" ma:showField="CatchAllData" ma:web="2932da32-6973-4353-af41-e24ebb79efb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6DCBF5-BDF6-41A8-8683-F5A94038B56A}">
  <ds:schemaRefs>
    <ds:schemaRef ds:uri="227961cc-601d-4ccb-a828-0d95e46f5667"/>
    <ds:schemaRef ds:uri="2932da32-6973-4353-af41-e24ebb79efbc"/>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A0C256D-6E1F-4E2B-AF38-D870D1E11C5E}">
  <ds:schemaRefs>
    <ds:schemaRef ds:uri="http://schemas.microsoft.com/sharepoint/v3/contenttype/forms"/>
  </ds:schemaRefs>
</ds:datastoreItem>
</file>

<file path=customXml/itemProps3.xml><?xml version="1.0" encoding="utf-8"?>
<ds:datastoreItem xmlns:ds="http://schemas.openxmlformats.org/officeDocument/2006/customXml" ds:itemID="{5847BB29-5297-4730-8189-96C718A628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7961cc-601d-4ccb-a828-0d95e46f5667"/>
    <ds:schemaRef ds:uri="2932da32-6973-4353-af41-e24ebb79ef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TotalTime>
  <Words>1927</Words>
  <Application>Microsoft Office PowerPoint</Application>
  <PresentationFormat>Widescreen</PresentationFormat>
  <Paragraphs>120</Paragraphs>
  <Slides>6</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Calibri Light</vt:lpstr>
      <vt:lpstr>Consolas</vt:lpstr>
      <vt:lpstr>Office Theme</vt:lpstr>
      <vt:lpstr>1_Office Theme</vt:lpstr>
      <vt:lpstr>Sets, Maps and Graphs Traffic Flow</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InProTEd</dc:creator>
  <cp:lastModifiedBy>Florin Teodorescu</cp:lastModifiedBy>
  <cp:revision>4</cp:revision>
  <dcterms:created xsi:type="dcterms:W3CDTF">2022-09-10T17:43:54Z</dcterms:created>
  <dcterms:modified xsi:type="dcterms:W3CDTF">2025-03-05T16:02:39Z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0x0101009482A103D252A941BA78251FC5999D6A</vt:lpwstr>
  </property>
  <property fmtid="{D5CDD505-2E9C-101B-9397-08002B2CF9AE}" pid="3" name="MediaServiceImageTags">
    <vt:lpwstr/>
  </property>
</Properties>
</file>