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  <a:endParaRPr lang="en-US" dirty="0" smtClean="0"/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  <a:endParaRPr lang="en-US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  <a:endParaRPr lang="en-US" dirty="0" smtClean="0"/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  <a:endParaRPr lang="en-US" dirty="0" smtClean="0"/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  <a:endParaRPr lang="en-US" dirty="0" smtClean="0"/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  <a:endParaRPr lang="en-US" dirty="0" smtClean="0"/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</cp:revision>
  <dcterms:created xsi:type="dcterms:W3CDTF">2019-07-12T06:57:13Z</dcterms:created>
  <dcterms:modified xsi:type="dcterms:W3CDTF">2019-07-19T12:37:58Z</dcterms:modified>
</cp:coreProperties>
</file>