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7" y="1124744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Maps</a:t>
            </a:r>
            <a:r>
              <a:rPr lang="en-US" smtClean="0"/>
              <a:t> and tiles </a:t>
            </a:r>
            <a:r>
              <a:rPr lang="en-US" smtClean="0"/>
              <a:t>FULL</a:t>
            </a:r>
            <a:endParaRPr lang="en-US"/>
          </a:p>
        </p:txBody>
      </p:sp>
      <p:sp>
        <p:nvSpPr>
          <p:cNvPr id="3" name="2 CuadroTexto"/>
          <p:cNvSpPr txBox="1"/>
          <p:nvPr/>
        </p:nvSpPr>
        <p:spPr>
          <a:xfrm>
            <a:off x="6660232" y="1124744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Vector </a:t>
            </a:r>
            <a:r>
              <a:rPr lang="en-US" smtClean="0"/>
              <a:t>tiles</a:t>
            </a:r>
            <a:endParaRPr lang="en-US" smtClean="0"/>
          </a:p>
          <a:p>
            <a:pPr algn="ctr"/>
            <a:r>
              <a:rPr lang="en-US" smtClean="0"/>
              <a:t>&gt;</a:t>
            </a:r>
            <a:r>
              <a:rPr lang="en-US" smtClean="0"/>
              <a:t>1 </a:t>
            </a:r>
            <a:r>
              <a:rPr lang="en-US" smtClean="0"/>
              <a:t>collections</a:t>
            </a:r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4716016" y="1124744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</a:t>
            </a:r>
            <a:r>
              <a:rPr lang="en-US" smtClean="0"/>
              <a:t> </a:t>
            </a:r>
            <a:r>
              <a:rPr lang="en-US" smtClean="0"/>
              <a:t>tiles</a:t>
            </a:r>
            <a:endParaRPr lang="en-US" smtClean="0"/>
          </a:p>
          <a:p>
            <a:pPr algn="ctr"/>
            <a:r>
              <a:rPr lang="en-US" smtClean="0"/>
              <a:t>&gt;</a:t>
            </a:r>
            <a:r>
              <a:rPr lang="en-US" smtClean="0"/>
              <a:t>1 </a:t>
            </a:r>
            <a:r>
              <a:rPr lang="en-US" smtClean="0"/>
              <a:t>collections</a:t>
            </a:r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843808" y="1124744"/>
            <a:ext cx="1512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</a:t>
            </a:r>
            <a:r>
              <a:rPr lang="en-US" smtClean="0"/>
              <a:t> </a:t>
            </a:r>
            <a:endParaRPr lang="en-US" smtClean="0"/>
          </a:p>
          <a:p>
            <a:pPr algn="ctr"/>
            <a:r>
              <a:rPr lang="en-US" smtClean="0"/>
              <a:t>&gt;</a:t>
            </a:r>
            <a:r>
              <a:rPr lang="en-US" smtClean="0"/>
              <a:t>1 </a:t>
            </a:r>
            <a:r>
              <a:rPr lang="en-US" smtClean="0"/>
              <a:t>collections</a:t>
            </a:r>
            <a:endParaRPr lang="en-US"/>
          </a:p>
        </p:txBody>
      </p:sp>
      <p:sp>
        <p:nvSpPr>
          <p:cNvPr id="6" name="5 CuadroTexto"/>
          <p:cNvSpPr txBox="1"/>
          <p:nvPr/>
        </p:nvSpPr>
        <p:spPr>
          <a:xfrm>
            <a:off x="4427984" y="4581128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  <a:endParaRPr lang="en-US" smtClean="0"/>
          </a:p>
          <a:p>
            <a:pPr algn="ctr"/>
            <a:r>
              <a:rPr lang="en-US" smtClean="0"/>
              <a:t>Maps and </a:t>
            </a:r>
            <a:r>
              <a:rPr lang="en-US" smtClean="0"/>
              <a:t>Tiles</a:t>
            </a:r>
            <a:endParaRPr lang="en-US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2987824" y="5661248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  <a:endParaRPr lang="en-US" smtClean="0"/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  <a:endParaRPr lang="en-US" smtClean="0"/>
          </a:p>
          <a:p>
            <a:pPr algn="ctr"/>
            <a:r>
              <a:rPr lang="en-US" smtClean="0"/>
              <a:t>Tiles</a:t>
            </a:r>
            <a:endParaRPr lang="en-US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  <a:endParaRPr lang="en-US" smtClean="0"/>
          </a:p>
          <a:p>
            <a:pPr algn="ctr"/>
            <a:r>
              <a:rPr lang="en-US" smtClean="0"/>
              <a:t>Maps</a:t>
            </a:r>
            <a:endParaRPr lang="en-US" smtClean="0"/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4499992" y="4003323"/>
            <a:ext cx="828092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>
            <a:off x="2771800" y="4003323"/>
            <a:ext cx="2556284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3707904" y="400332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936104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 flipH="1">
            <a:off x="2771800" y="1771075"/>
            <a:ext cx="828092" cy="1585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1771075"/>
            <a:ext cx="2736304" cy="1585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 flipH="1">
            <a:off x="4499992" y="1771075"/>
            <a:ext cx="1008112" cy="1585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1771075"/>
            <a:ext cx="2952328" cy="1585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1835697" y="1771075"/>
            <a:ext cx="936103" cy="158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>
            <a:off x="1835697" y="1771075"/>
            <a:ext cx="2664295" cy="158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1</cp:revision>
  <dcterms:created xsi:type="dcterms:W3CDTF">2019-07-12T06:57:13Z</dcterms:created>
  <dcterms:modified xsi:type="dcterms:W3CDTF">2019-07-12T07:05:39Z</dcterms:modified>
</cp:coreProperties>
</file>