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6" r:id="rId6"/>
    <p:sldId id="262" r:id="rId7"/>
    <p:sldId id="264" r:id="rId8"/>
    <p:sldId id="263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4" autoAdjust="0"/>
  </p:normalViewPr>
  <p:slideViewPr>
    <p:cSldViewPr>
      <p:cViewPr varScale="1">
        <p:scale>
          <a:sx n="60" d="100"/>
          <a:sy n="60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8313" y="3717032"/>
            <a:ext cx="4032250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3439" y="3717032"/>
            <a:ext cx="4033018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728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728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852936"/>
            <a:ext cx="4032250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852936"/>
            <a:ext cx="4033018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224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2241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348880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348880"/>
            <a:ext cx="4033018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quarter" idx="17"/>
          </p:nvPr>
        </p:nvSpPr>
        <p:spPr>
          <a:xfrm>
            <a:off x="468313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7" name="16 Marcador de contenido"/>
          <p:cNvSpPr>
            <a:spLocks noGrp="1"/>
          </p:cNvSpPr>
          <p:nvPr>
            <p:ph sz="quarter" idx="18"/>
          </p:nvPr>
        </p:nvSpPr>
        <p:spPr>
          <a:xfrm>
            <a:off x="4643438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3968" y="332656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15616" y="1484784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1835696" y="5013176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Maps and Tiles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72000" y="551723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Common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779912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051720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Maps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 flipH="1">
            <a:off x="2735796" y="4003323"/>
            <a:ext cx="1764196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2735796" y="4003323"/>
            <a:ext cx="36004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>
            <a:off x="4499992" y="4003323"/>
            <a:ext cx="792088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>
            <a:off x="2771800" y="4003323"/>
            <a:ext cx="2520280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1871700" y="2131115"/>
            <a:ext cx="90010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 flipH="1">
            <a:off x="2771800" y="2131115"/>
            <a:ext cx="1008112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3779912" y="2131115"/>
            <a:ext cx="72008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 flipH="1">
            <a:off x="4499992" y="2131115"/>
            <a:ext cx="122413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 flipH="1">
            <a:off x="2771800" y="978987"/>
            <a:ext cx="223224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4499992" y="978987"/>
            <a:ext cx="50405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46723" y="1257533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75898" y="35617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Domains</a:t>
            </a:r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7236296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Coverages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508104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 flipH="1">
            <a:off x="5292080" y="4003323"/>
            <a:ext cx="2664296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 flipH="1">
            <a:off x="5292080" y="4003323"/>
            <a:ext cx="936104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>
            <a:off x="5004048" y="978987"/>
            <a:ext cx="295232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>
            <a:off x="5004048" y="978987"/>
            <a:ext cx="122413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4932040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987824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876256" y="1484784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>
            <a:off x="5724128" y="2131115"/>
            <a:ext cx="50405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>
            <a:off x="7740352" y="2131115"/>
            <a:ext cx="216024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 flipH="1">
            <a:off x="4499992" y="2131115"/>
            <a:ext cx="324036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Only one collection</a:t>
            </a:r>
          </a:p>
          <a:p>
            <a:r>
              <a:rPr lang="en-US" dirty="0" smtClean="0"/>
              <a:t>Only support the 8 options in 2D-TMS Annex 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err="1" smtClean="0"/>
              <a:t>TileMatrixSet</a:t>
            </a:r>
            <a:r>
              <a:rPr lang="en-US" dirty="0" smtClean="0"/>
              <a:t> Link (but not </a:t>
            </a:r>
            <a:r>
              <a:rPr lang="en-US" dirty="0" err="1" smtClean="0"/>
              <a:t>TileMatrixSetLimits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featureInfo</a:t>
            </a:r>
            <a:endParaRPr lang="en-US" dirty="0" smtClean="0"/>
          </a:p>
          <a:p>
            <a:r>
              <a:rPr lang="en-US" dirty="0" smtClean="0"/>
              <a:t>Only one tile at a time</a:t>
            </a:r>
          </a:p>
          <a:p>
            <a:r>
              <a:rPr lang="en-US" dirty="0" smtClean="0"/>
              <a:t>No information updates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Tiles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TileMatrixSet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(4th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Info</a:t>
            </a:r>
            <a:r>
              <a:rPr lang="ca-ES" dirty="0" smtClean="0"/>
              <a:t> (</a:t>
            </a:r>
            <a:r>
              <a:rPr lang="ca-ES" dirty="0" err="1" smtClean="0"/>
              <a:t>featureInfo</a:t>
            </a:r>
            <a:r>
              <a:rPr lang="ca-ES" dirty="0" smtClean="0"/>
              <a:t>) </a:t>
            </a:r>
            <a:br>
              <a:rPr lang="ca-ES" dirty="0" smtClean="0"/>
            </a:br>
            <a:r>
              <a:rPr lang="ca-ES" dirty="0" smtClean="0"/>
              <a:t>(5th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Collections</a:t>
            </a:r>
            <a:r>
              <a:rPr lang="ca-ES" dirty="0" smtClean="0"/>
              <a:t> (</a:t>
            </a:r>
            <a:r>
              <a:rPr lang="ca-ES" dirty="0" err="1" smtClean="0"/>
              <a:t>more</a:t>
            </a:r>
            <a:r>
              <a:rPr lang="ca-ES" dirty="0" smtClean="0"/>
              <a:t> </a:t>
            </a:r>
            <a:r>
              <a:rPr lang="ca-ES" dirty="0" err="1" smtClean="0"/>
              <a:t>than</a:t>
            </a:r>
            <a:r>
              <a:rPr lang="ca-ES" dirty="0" smtClean="0"/>
              <a:t> </a:t>
            </a:r>
            <a:r>
              <a:rPr lang="ca-ES" dirty="0" err="1" smtClean="0"/>
              <a:t>one</a:t>
            </a:r>
            <a:r>
              <a:rPr lang="ca-ES" dirty="0" smtClean="0"/>
              <a:t>)   </a:t>
            </a:r>
            <a:br>
              <a:rPr lang="ca-ES" dirty="0" smtClean="0"/>
            </a:br>
            <a:r>
              <a:rPr lang="ca-ES" dirty="0" smtClean="0"/>
              <a:t>(1st TB15)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dirty="0" err="1" smtClean="0"/>
              <a:t>Collections-info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(6th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ca-ES" dirty="0" err="1" smtClean="0"/>
              <a:t>Multi-tile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(3rt TB15) </a:t>
            </a:r>
            <a:endParaRPr lang="ca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Delta-updates</a:t>
            </a:r>
            <a:r>
              <a:rPr lang="ca-ES" dirty="0" smtClean="0"/>
              <a:t>  </a:t>
            </a:r>
            <a:br>
              <a:rPr lang="ca-ES" dirty="0" smtClean="0"/>
            </a:br>
            <a:r>
              <a:rPr lang="ca-ES" dirty="0" smtClean="0"/>
              <a:t>(2nd TB15)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 (7th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smtClean="0"/>
              <a:t>Extra dimensions</a:t>
            </a:r>
            <a:br>
              <a:rPr lang="ca-ES" dirty="0" smtClean="0"/>
            </a:br>
            <a:r>
              <a:rPr lang="ca-ES" dirty="0" smtClean="0"/>
              <a:t> (8th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CuadroTexto"/>
          <p:cNvSpPr txBox="1"/>
          <p:nvPr/>
        </p:nvSpPr>
        <p:spPr>
          <a:xfrm rot="19840231">
            <a:off x="2904906" y="140857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904905" y="3064764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would be something that allows to create a map that cannot be necessarily retrievable (yet)</a:t>
            </a:r>
          </a:p>
          <a:p>
            <a:r>
              <a:rPr lang="en-US" dirty="0" smtClean="0"/>
              <a:t>The reason:</a:t>
            </a:r>
          </a:p>
          <a:p>
            <a:pPr lvl="1"/>
            <a:r>
              <a:rPr lang="en-US" dirty="0" smtClean="0"/>
              <a:t>We need to support /maps/{</a:t>
            </a:r>
            <a:r>
              <a:rPr lang="en-US" dirty="0" err="1" smtClean="0"/>
              <a:t>styleID</a:t>
            </a:r>
            <a:r>
              <a:rPr lang="en-US" dirty="0" smtClean="0"/>
              <a:t>}/tiles/…</a:t>
            </a:r>
          </a:p>
          <a:p>
            <a:r>
              <a:rPr lang="en-US" dirty="0" smtClean="0"/>
              <a:t>It has no resolution </a:t>
            </a:r>
          </a:p>
          <a:p>
            <a:pPr lvl="1"/>
            <a:r>
              <a:rPr lang="en-US" dirty="0" smtClean="0"/>
              <a:t>No parameters related with 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r>
              <a:rPr lang="en-US" dirty="0" smtClean="0"/>
              <a:t>… etc.</a:t>
            </a:r>
          </a:p>
          <a:p>
            <a:r>
              <a:rPr lang="en-US" dirty="0" smtClean="0"/>
              <a:t>Actually, it is map that can only be retrieved by extending it to (one of):</a:t>
            </a:r>
          </a:p>
          <a:p>
            <a:pPr lvl="1"/>
            <a:r>
              <a:rPr lang="en-US" dirty="0" smtClean="0"/>
              <a:t>a tile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map+resolution</a:t>
            </a:r>
            <a:endParaRPr lang="en-US" dirty="0" smtClean="0"/>
          </a:p>
          <a:p>
            <a:r>
              <a:rPr lang="en-US" dirty="0" smtClean="0"/>
              <a:t>It will not have styles (because this forces a dependency to the styles API that I would like to avoid): {</a:t>
            </a:r>
            <a:r>
              <a:rPr lang="en-US" dirty="0" err="1" smtClean="0"/>
              <a:t>styleID</a:t>
            </a:r>
            <a:r>
              <a:rPr lang="en-US" dirty="0" smtClean="0"/>
              <a:t>}=“default”.</a:t>
            </a:r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 extensions (</a:t>
            </a:r>
            <a:r>
              <a:rPr lang="ca-ES" dirty="0" err="1" smtClean="0"/>
              <a:t>building</a:t>
            </a:r>
            <a:r>
              <a:rPr lang="ca-ES" dirty="0" smtClean="0"/>
              <a:t> </a:t>
            </a:r>
            <a:r>
              <a:rPr lang="ca-ES" dirty="0" err="1" smtClean="0"/>
              <a:t>block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StyleIds</a:t>
            </a:r>
            <a:r>
              <a:rPr lang="ca-ES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(1st TB15)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+</a:t>
            </a:r>
            <a:r>
              <a:rPr lang="ca-ES" dirty="0" err="1" smtClean="0"/>
              <a:t>resolution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(3rt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</a:p>
          <a:p>
            <a:pPr lvl="1"/>
            <a:r>
              <a:rPr lang="ca-ES" dirty="0" err="1" smtClean="0"/>
              <a:t>Adds</a:t>
            </a:r>
            <a:r>
              <a:rPr lang="ca-ES" dirty="0" smtClean="0"/>
              <a:t>: </a:t>
            </a:r>
            <a:r>
              <a:rPr lang="en-US" dirty="0" smtClean="0"/>
              <a:t>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endParaRPr lang="ca-E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dirty="0" err="1" smtClean="0"/>
              <a:t>I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(2on TB15)</a:t>
            </a:r>
            <a:endParaRPr lang="ca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Collections-info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Maps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styles</a:t>
            </a:r>
            <a:r>
              <a:rPr lang="ca-ES" dirty="0" smtClean="0"/>
              <a:t> on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fly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err="1" smtClean="0"/>
              <a:t>Other</a:t>
            </a:r>
            <a:r>
              <a:rPr lang="ca-ES" dirty="0" smtClean="0"/>
              <a:t> dimensions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Adding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loaded in an OGC API image server</a:t>
            </a:r>
          </a:p>
          <a:p>
            <a:r>
              <a:rPr lang="en-US" dirty="0" smtClean="0"/>
              <a:t>The image server and the tiles server are internally connected </a:t>
            </a:r>
          </a:p>
          <a:p>
            <a:pPr lvl="1"/>
            <a:r>
              <a:rPr lang="en-US" dirty="0" smtClean="0"/>
              <a:t>new tiles are created.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strike="sngStrike" dirty="0" smtClean="0"/>
              <a:t>Vector tiles</a:t>
            </a:r>
          </a:p>
          <a:p>
            <a:pPr lvl="1"/>
            <a:r>
              <a:rPr lang="en-US" dirty="0" smtClean="0"/>
              <a:t>Coverage tiles ? (small </a:t>
            </a:r>
            <a:r>
              <a:rPr lang="en-US" dirty="0" err="1" smtClean="0"/>
              <a:t>geotiff’s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Map tiles? (small jpeg’s in grayscale?) Minimum style is needed to re-scale values to 256 gray colors.</a:t>
            </a:r>
          </a:p>
          <a:p>
            <a:r>
              <a:rPr lang="en-US" dirty="0" smtClean="0"/>
              <a:t>A client requests a multi-tile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r>
              <a:rPr lang="en-US" dirty="0" smtClean="0"/>
              <a:t>The client receives the package and updates the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Deleting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removed in an OGC API image server</a:t>
            </a:r>
          </a:p>
          <a:p>
            <a:r>
              <a:rPr lang="en-US" dirty="0" smtClean="0"/>
              <a:t>The image server and the tiles server are internally connected. </a:t>
            </a:r>
          </a:p>
          <a:p>
            <a:pPr lvl="1"/>
            <a:r>
              <a:rPr lang="en-US" dirty="0" smtClean="0"/>
              <a:t>Some tiles disappear (or are “down-dated”)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dirty="0" smtClean="0"/>
              <a:t>Coverage tiles ?</a:t>
            </a:r>
          </a:p>
          <a:p>
            <a:pPr lvl="1"/>
            <a:r>
              <a:rPr lang="en-US" dirty="0" smtClean="0"/>
              <a:t>Map tiles?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client requests what?</a:t>
            </a:r>
            <a:r>
              <a:rPr lang="en-US" dirty="0" smtClean="0"/>
              <a:t>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pPr lvl="1"/>
            <a:r>
              <a:rPr lang="en-US" dirty="0" smtClean="0"/>
              <a:t>The server should be able to tell the client that some tiles has been deleted.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multitile</a:t>
            </a:r>
            <a:r>
              <a:rPr lang="en-US" dirty="0" smtClean="0">
                <a:solidFill>
                  <a:srgbClr val="FF0000"/>
                </a:solidFill>
              </a:rPr>
              <a:t> format can no longer be a ZIP with some tiles. We need something more.</a:t>
            </a:r>
          </a:p>
          <a:p>
            <a:r>
              <a:rPr lang="en-US" dirty="0" smtClean="0"/>
              <a:t>The client receives the package and updates the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image</a:t>
            </a:r>
            <a:r>
              <a:rPr lang="ca-ES" dirty="0" smtClean="0"/>
              <a:t> is </a:t>
            </a:r>
            <a:r>
              <a:rPr lang="ca-ES" dirty="0" err="1" smtClean="0"/>
              <a:t>deleted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430</Words>
  <Application>Microsoft Office PowerPoint</Application>
  <PresentationFormat>Presentación en pantalla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Tiles core</vt:lpstr>
      <vt:lpstr>Tiles extensions</vt:lpstr>
      <vt:lpstr>Maps core</vt:lpstr>
      <vt:lpstr>Map extensions (building block)</vt:lpstr>
      <vt:lpstr>Architecture/Scenario:  Adding an image</vt:lpstr>
      <vt:lpstr>Architecture/Scenario:  Deleting an image</vt:lpstr>
      <vt:lpstr>Diapositiva 8</vt:lpstr>
      <vt:lpstr>ogc-api-tiles-opf-xmp-vt-more-1-collection</vt:lpstr>
      <vt:lpstr>ogc-api-map-tiles-opf-xmp-mt-more-1-collection</vt:lpstr>
      <vt:lpstr>ogc-api-maps-opf-xmp-more-1-collection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21</cp:revision>
  <dcterms:created xsi:type="dcterms:W3CDTF">2019-07-12T06:57:13Z</dcterms:created>
  <dcterms:modified xsi:type="dcterms:W3CDTF">2019-08-01T07:15:49Z</dcterms:modified>
</cp:coreProperties>
</file>