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283968" y="332656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Maps and tiles FULL</a:t>
            </a:r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1115616" y="1484784"/>
            <a:ext cx="15121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 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1835696" y="5013176"/>
            <a:ext cx="1800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Domains</a:t>
            </a:r>
          </a:p>
          <a:p>
            <a:pPr algn="ctr"/>
            <a:r>
              <a:rPr lang="en-US" dirty="0" smtClean="0"/>
              <a:t>Maps and Tiles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572000" y="5517232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Domains</a:t>
            </a:r>
          </a:p>
          <a:p>
            <a:pPr algn="ctr"/>
            <a:r>
              <a:rPr lang="en-US" smtClean="0"/>
              <a:t>Common</a:t>
            </a:r>
            <a:endParaRPr lang="en-US"/>
          </a:p>
        </p:txBody>
      </p:sp>
      <p:sp>
        <p:nvSpPr>
          <p:cNvPr id="8" name="7 CuadroTexto"/>
          <p:cNvSpPr txBox="1"/>
          <p:nvPr/>
        </p:nvSpPr>
        <p:spPr>
          <a:xfrm>
            <a:off x="3779912" y="3356992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Domains</a:t>
            </a:r>
          </a:p>
          <a:p>
            <a:pPr algn="ctr"/>
            <a:r>
              <a:rPr lang="en-US" smtClean="0"/>
              <a:t>Tiles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051720" y="3356992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Domains</a:t>
            </a:r>
          </a:p>
          <a:p>
            <a:pPr algn="ctr"/>
            <a:r>
              <a:rPr lang="en-US" smtClean="0"/>
              <a:t>Maps</a:t>
            </a:r>
          </a:p>
        </p:txBody>
      </p:sp>
      <p:cxnSp>
        <p:nvCxnSpPr>
          <p:cNvPr id="12" name="11 Conector recto de flecha"/>
          <p:cNvCxnSpPr>
            <a:stCxn id="8" idx="2"/>
            <a:endCxn id="6" idx="0"/>
          </p:cNvCxnSpPr>
          <p:nvPr/>
        </p:nvCxnSpPr>
        <p:spPr>
          <a:xfrm flipH="1">
            <a:off x="2735796" y="4003323"/>
            <a:ext cx="1764196" cy="1009853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9" idx="2"/>
            <a:endCxn id="6" idx="0"/>
          </p:cNvCxnSpPr>
          <p:nvPr/>
        </p:nvCxnSpPr>
        <p:spPr>
          <a:xfrm flipH="1">
            <a:off x="2735796" y="4003323"/>
            <a:ext cx="36004" cy="1009853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8" idx="2"/>
            <a:endCxn id="7" idx="0"/>
          </p:cNvCxnSpPr>
          <p:nvPr/>
        </p:nvCxnSpPr>
        <p:spPr>
          <a:xfrm>
            <a:off x="4499992" y="4003323"/>
            <a:ext cx="792088" cy="1513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9" idx="2"/>
            <a:endCxn id="7" idx="0"/>
          </p:cNvCxnSpPr>
          <p:nvPr/>
        </p:nvCxnSpPr>
        <p:spPr>
          <a:xfrm>
            <a:off x="2771800" y="4003323"/>
            <a:ext cx="2520280" cy="1513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5" idx="2"/>
            <a:endCxn id="9" idx="0"/>
          </p:cNvCxnSpPr>
          <p:nvPr/>
        </p:nvCxnSpPr>
        <p:spPr>
          <a:xfrm>
            <a:off x="1871700" y="2131115"/>
            <a:ext cx="900100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4" idx="2"/>
            <a:endCxn id="9" idx="0"/>
          </p:cNvCxnSpPr>
          <p:nvPr/>
        </p:nvCxnSpPr>
        <p:spPr>
          <a:xfrm flipH="1">
            <a:off x="2771800" y="2131115"/>
            <a:ext cx="1008112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4" idx="2"/>
            <a:endCxn id="8" idx="0"/>
          </p:cNvCxnSpPr>
          <p:nvPr/>
        </p:nvCxnSpPr>
        <p:spPr>
          <a:xfrm>
            <a:off x="3779912" y="2131115"/>
            <a:ext cx="720080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3" idx="2"/>
            <a:endCxn id="8" idx="0"/>
          </p:cNvCxnSpPr>
          <p:nvPr/>
        </p:nvCxnSpPr>
        <p:spPr>
          <a:xfrm flipH="1">
            <a:off x="4499992" y="2131115"/>
            <a:ext cx="1224136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stCxn id="2" idx="2"/>
            <a:endCxn id="9" idx="0"/>
          </p:cNvCxnSpPr>
          <p:nvPr/>
        </p:nvCxnSpPr>
        <p:spPr>
          <a:xfrm flipH="1">
            <a:off x="2771800" y="978987"/>
            <a:ext cx="2232248" cy="2378005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>
            <a:stCxn id="2" idx="2"/>
            <a:endCxn id="8" idx="0"/>
          </p:cNvCxnSpPr>
          <p:nvPr/>
        </p:nvCxnSpPr>
        <p:spPr>
          <a:xfrm flipH="1">
            <a:off x="4499992" y="978987"/>
            <a:ext cx="504056" cy="2378005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 rot="16200000">
            <a:off x="46723" y="1257533"/>
            <a:ext cx="106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Examples</a:t>
            </a:r>
            <a:endParaRPr lang="en-US"/>
          </a:p>
        </p:txBody>
      </p:sp>
      <p:sp>
        <p:nvSpPr>
          <p:cNvPr id="49" name="48 CuadroTexto"/>
          <p:cNvSpPr txBox="1"/>
          <p:nvPr/>
        </p:nvSpPr>
        <p:spPr>
          <a:xfrm rot="16200000">
            <a:off x="75898" y="3561790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Domains</a:t>
            </a:r>
            <a:endParaRPr lang="en-US"/>
          </a:p>
        </p:txBody>
      </p:sp>
      <p:sp>
        <p:nvSpPr>
          <p:cNvPr id="22" name="21 CuadroTexto"/>
          <p:cNvSpPr txBox="1"/>
          <p:nvPr/>
        </p:nvSpPr>
        <p:spPr>
          <a:xfrm>
            <a:off x="7236296" y="3356992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Domains</a:t>
            </a:r>
          </a:p>
          <a:p>
            <a:pPr algn="ctr"/>
            <a:r>
              <a:rPr lang="en-US" dirty="0" smtClean="0"/>
              <a:t>Coverages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5508104" y="3356992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Domains</a:t>
            </a:r>
          </a:p>
          <a:p>
            <a:pPr algn="ctr"/>
            <a:r>
              <a:rPr lang="en-US" dirty="0" smtClean="0"/>
              <a:t>Features</a:t>
            </a:r>
          </a:p>
        </p:txBody>
      </p:sp>
      <p:cxnSp>
        <p:nvCxnSpPr>
          <p:cNvPr id="28" name="27 Conector recto de flecha"/>
          <p:cNvCxnSpPr>
            <a:stCxn id="22" idx="2"/>
            <a:endCxn id="7" idx="0"/>
          </p:cNvCxnSpPr>
          <p:nvPr/>
        </p:nvCxnSpPr>
        <p:spPr>
          <a:xfrm flipH="1">
            <a:off x="5292080" y="4003323"/>
            <a:ext cx="2664296" cy="1513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24" idx="2"/>
            <a:endCxn id="7" idx="0"/>
          </p:cNvCxnSpPr>
          <p:nvPr/>
        </p:nvCxnSpPr>
        <p:spPr>
          <a:xfrm flipH="1">
            <a:off x="5292080" y="4003323"/>
            <a:ext cx="936104" cy="1513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2" idx="2"/>
            <a:endCxn id="22" idx="0"/>
          </p:cNvCxnSpPr>
          <p:nvPr/>
        </p:nvCxnSpPr>
        <p:spPr>
          <a:xfrm>
            <a:off x="5004048" y="978987"/>
            <a:ext cx="2952328" cy="2378005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>
            <a:stCxn id="2" idx="2"/>
            <a:endCxn id="24" idx="0"/>
          </p:cNvCxnSpPr>
          <p:nvPr/>
        </p:nvCxnSpPr>
        <p:spPr>
          <a:xfrm>
            <a:off x="5004048" y="978987"/>
            <a:ext cx="1224136" cy="2378005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4932040" y="1484784"/>
            <a:ext cx="158417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features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2987824" y="1484784"/>
            <a:ext cx="158417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Map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sp>
        <p:nvSpPr>
          <p:cNvPr id="63" name="62 CuadroTexto"/>
          <p:cNvSpPr txBox="1"/>
          <p:nvPr/>
        </p:nvSpPr>
        <p:spPr>
          <a:xfrm>
            <a:off x="6876256" y="1484784"/>
            <a:ext cx="172819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coverages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cxnSp>
        <p:nvCxnSpPr>
          <p:cNvPr id="74" name="73 Conector recto de flecha"/>
          <p:cNvCxnSpPr>
            <a:stCxn id="3" idx="2"/>
            <a:endCxn id="24" idx="0"/>
          </p:cNvCxnSpPr>
          <p:nvPr/>
        </p:nvCxnSpPr>
        <p:spPr>
          <a:xfrm>
            <a:off x="5724128" y="2131115"/>
            <a:ext cx="504056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 de flecha"/>
          <p:cNvCxnSpPr>
            <a:stCxn id="63" idx="2"/>
            <a:endCxn id="22" idx="0"/>
          </p:cNvCxnSpPr>
          <p:nvPr/>
        </p:nvCxnSpPr>
        <p:spPr>
          <a:xfrm>
            <a:off x="7740352" y="2131115"/>
            <a:ext cx="216024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>
            <a:stCxn id="63" idx="2"/>
            <a:endCxn id="8" idx="0"/>
          </p:cNvCxnSpPr>
          <p:nvPr/>
        </p:nvCxnSpPr>
        <p:spPr>
          <a:xfrm flipH="1">
            <a:off x="4499992" y="2131115"/>
            <a:ext cx="3240360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412776"/>
            <a:ext cx="9196535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600" dirty="0" smtClean="0"/>
              <a:t>ogc-api-tiles-opf-xmp-</a:t>
            </a:r>
            <a:r>
              <a:rPr lang="ca-ES" sz="3600" b="1" dirty="0" smtClean="0"/>
              <a:t>vt</a:t>
            </a:r>
            <a:r>
              <a:rPr lang="ca-ES" sz="3600" dirty="0" smtClean="0"/>
              <a:t>-more-1-collection</a:t>
            </a:r>
            <a:endParaRPr lang="ca-E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a-ES" sz="3200" dirty="0" smtClean="0"/>
              <a:t>ogc-api-map-tiles-opf-xmp-</a:t>
            </a:r>
            <a:r>
              <a:rPr lang="ca-ES" sz="3200" b="1" dirty="0" smtClean="0"/>
              <a:t>mt</a:t>
            </a:r>
            <a:r>
              <a:rPr lang="ca-ES" sz="3200" dirty="0" smtClean="0"/>
              <a:t>-more-1-collection</a:t>
            </a:r>
            <a:endParaRPr lang="ca-E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494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600" dirty="0" smtClean="0"/>
              <a:t>ogc-api-maps-opf-xmp-more-1-collection</a:t>
            </a:r>
            <a:endParaRPr lang="ca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494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42</Words>
  <Application>Microsoft Office PowerPoint</Application>
  <PresentationFormat>Presentación en pantalla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ogc-api-tiles-opf-xmp-vt-more-1-collection</vt:lpstr>
      <vt:lpstr>ogc-api-map-tiles-opf-xmp-mt-more-1-collection</vt:lpstr>
      <vt:lpstr>ogc-api-maps-opf-xmp-more-1-collection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miniusu</dc:creator>
  <cp:lastModifiedBy>Joan Maso</cp:lastModifiedBy>
  <cp:revision>4</cp:revision>
  <dcterms:created xsi:type="dcterms:W3CDTF">2019-07-12T06:57:13Z</dcterms:created>
  <dcterms:modified xsi:type="dcterms:W3CDTF">2019-07-19T12:59:00Z</dcterms:modified>
</cp:coreProperties>
</file>