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(</a:t>
            </a:r>
            <a:r>
              <a:rPr lang="ca-ES" dirty="0" err="1" smtClean="0"/>
              <a:t>more</a:t>
            </a:r>
            <a:r>
              <a:rPr lang="ca-ES" dirty="0" smtClean="0"/>
              <a:t>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r>
              <a:rPr lang="ca-ES" dirty="0" smtClean="0"/>
              <a:t>)   </a:t>
            </a:r>
            <a:br>
              <a:rPr lang="ca-ES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3064764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92756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432</Words>
  <Application>Microsoft Office PowerPoint</Application>
  <PresentationFormat>Presentación en pantalla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23</cp:revision>
  <dcterms:created xsi:type="dcterms:W3CDTF">2019-07-12T06:57:13Z</dcterms:created>
  <dcterms:modified xsi:type="dcterms:W3CDTF">2019-08-01T08:16:02Z</dcterms:modified>
</cp:coreProperties>
</file>