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1" r:id="rId5"/>
    <p:sldId id="265" r:id="rId6"/>
    <p:sldId id="266" r:id="rId7"/>
    <p:sldId id="262" r:id="rId8"/>
    <p:sldId id="264" r:id="rId9"/>
    <p:sldId id="263" r:id="rId10"/>
    <p:sldId id="268" r:id="rId11"/>
    <p:sldId id="269" r:id="rId12"/>
    <p:sldId id="257" r:id="rId13"/>
    <p:sldId id="258" r:id="rId14"/>
    <p:sldId id="25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93323" autoAdjust="0"/>
  </p:normalViewPr>
  <p:slideViewPr>
    <p:cSldViewPr>
      <p:cViewPr varScale="1">
        <p:scale>
          <a:sx n="77" d="100"/>
          <a:sy n="77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64088" y="766445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24328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2699792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724128" y="3573016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956376" y="3545632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6048164" y="3942348"/>
            <a:ext cx="1368152" cy="121484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7416316" y="3914964"/>
            <a:ext cx="864096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3419872" y="3942348"/>
            <a:ext cx="2628292" cy="222295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 flipH="1">
            <a:off x="3419872" y="3914964"/>
            <a:ext cx="4860540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8280412" y="2391763"/>
            <a:ext cx="0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>
            <a:off x="5544108" y="2391763"/>
            <a:ext cx="2736304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5544108" y="2391763"/>
            <a:ext cx="504056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023829" y="2391763"/>
            <a:ext cx="3024335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>
            <a:off x="6084168" y="1412776"/>
            <a:ext cx="2196244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6048164" y="1412776"/>
            <a:ext cx="36004" cy="2160240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494456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465281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75555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Coverages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303748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>
            <a:off x="1295635" y="3914964"/>
            <a:ext cx="2124237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023828" y="3914964"/>
            <a:ext cx="396044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 flipH="1">
            <a:off x="1295635" y="1412776"/>
            <a:ext cx="4788533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 flipH="1">
            <a:off x="3023828" y="1412776"/>
            <a:ext cx="3060340" cy="2132856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267744" y="1745432"/>
            <a:ext cx="1512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467543" y="1745432"/>
            <a:ext cx="16561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 flipH="1">
            <a:off x="3023828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 flipH="1">
            <a:off x="1295635" y="2391763"/>
            <a:ext cx="1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>
            <a:off x="1295636" y="2391763"/>
            <a:ext cx="4752528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3707904" y="5157192"/>
            <a:ext cx="1224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Styles</a:t>
            </a:r>
          </a:p>
        </p:txBody>
      </p:sp>
      <p:cxnSp>
        <p:nvCxnSpPr>
          <p:cNvPr id="93" name="92 Conector recto de flecha"/>
          <p:cNvCxnSpPr>
            <a:stCxn id="9" idx="2"/>
            <a:endCxn id="92" idx="0"/>
          </p:cNvCxnSpPr>
          <p:nvPr/>
        </p:nvCxnSpPr>
        <p:spPr>
          <a:xfrm flipH="1">
            <a:off x="4319972" y="3914964"/>
            <a:ext cx="3960440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24" idx="2"/>
            <a:endCxn id="92" idx="0"/>
          </p:cNvCxnSpPr>
          <p:nvPr/>
        </p:nvCxnSpPr>
        <p:spPr>
          <a:xfrm>
            <a:off x="3023828" y="3914964"/>
            <a:ext cx="1296144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92" idx="2"/>
            <a:endCxn id="7" idx="0"/>
          </p:cNvCxnSpPr>
          <p:nvPr/>
        </p:nvCxnSpPr>
        <p:spPr>
          <a:xfrm flipH="1">
            <a:off x="3419872" y="5526524"/>
            <a:ext cx="900100" cy="63878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493772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115616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3923928" y="1745432"/>
            <a:ext cx="7920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Styles API</a:t>
            </a:r>
            <a:endParaRPr lang="en-US" dirty="0"/>
          </a:p>
        </p:txBody>
      </p:sp>
      <p:cxnSp>
        <p:nvCxnSpPr>
          <p:cNvPr id="159" name="158 Conector recto de flecha"/>
          <p:cNvCxnSpPr>
            <a:stCxn id="158" idx="2"/>
            <a:endCxn id="92" idx="0"/>
          </p:cNvCxnSpPr>
          <p:nvPr/>
        </p:nvCxnSpPr>
        <p:spPr>
          <a:xfrm flipH="1">
            <a:off x="4319972" y="2391763"/>
            <a:ext cx="1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"/>
          <p:cNvCxnSpPr/>
          <p:nvPr/>
        </p:nvCxnSpPr>
        <p:spPr>
          <a:xfrm>
            <a:off x="3349756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4208" y="1745432"/>
            <a:ext cx="9361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API</a:t>
            </a:r>
            <a:endParaRPr lang="en-U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4788024" y="6165304"/>
            <a:ext cx="1368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Checkpoint</a:t>
            </a:r>
          </a:p>
        </p:txBody>
      </p:sp>
      <p:cxnSp>
        <p:nvCxnSpPr>
          <p:cNvPr id="79" name="78 Conector recto de flecha"/>
          <p:cNvCxnSpPr>
            <a:stCxn id="4" idx="2"/>
            <a:endCxn id="58" idx="0"/>
          </p:cNvCxnSpPr>
          <p:nvPr/>
        </p:nvCxnSpPr>
        <p:spPr>
          <a:xfrm>
            <a:off x="5544108" y="2391763"/>
            <a:ext cx="216024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6588224" y="3573016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</a:p>
        </p:txBody>
      </p:sp>
      <p:cxnSp>
        <p:nvCxnSpPr>
          <p:cNvPr id="117" name="116 Conector recto de flecha"/>
          <p:cNvCxnSpPr>
            <a:stCxn id="59" idx="2"/>
            <a:endCxn id="115" idx="0"/>
          </p:cNvCxnSpPr>
          <p:nvPr/>
        </p:nvCxnSpPr>
        <p:spPr>
          <a:xfrm>
            <a:off x="6912260" y="2391763"/>
            <a:ext cx="144016" cy="118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115" idx="2"/>
            <a:endCxn id="7" idx="0"/>
          </p:cNvCxnSpPr>
          <p:nvPr/>
        </p:nvCxnSpPr>
        <p:spPr>
          <a:xfrm flipH="1">
            <a:off x="3419872" y="3942348"/>
            <a:ext cx="3636404" cy="2222956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5157192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cxnSp>
        <p:nvCxnSpPr>
          <p:cNvPr id="129" name="128 Conector recto de flecha"/>
          <p:cNvCxnSpPr>
            <a:stCxn id="3" idx="2"/>
            <a:endCxn id="73" idx="0"/>
          </p:cNvCxnSpPr>
          <p:nvPr/>
        </p:nvCxnSpPr>
        <p:spPr>
          <a:xfrm>
            <a:off x="3023829" y="2391763"/>
            <a:ext cx="2448271" cy="37735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5076056" y="5157192"/>
            <a:ext cx="1368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 </a:t>
            </a:r>
            <a:r>
              <a:rPr lang="en-US" dirty="0" smtClean="0"/>
              <a:t>Checkpoint</a:t>
            </a:r>
            <a:endParaRPr lang="en-US" dirty="0" smtClean="0"/>
          </a:p>
        </p:txBody>
      </p:sp>
      <p:cxnSp>
        <p:nvCxnSpPr>
          <p:cNvPr id="64" name="63 Conector recto de flecha"/>
          <p:cNvCxnSpPr>
            <a:stCxn id="58" idx="2"/>
            <a:endCxn id="73" idx="0"/>
          </p:cNvCxnSpPr>
          <p:nvPr/>
        </p:nvCxnSpPr>
        <p:spPr>
          <a:xfrm flipH="1">
            <a:off x="5472100" y="5803523"/>
            <a:ext cx="288032" cy="3617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Checkpoint</a:t>
            </a:r>
            <a:endParaRPr lang="ca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err="1" smtClean="0"/>
              <a:t>Request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smtClean="0"/>
              <a:t>The </a:t>
            </a:r>
            <a:r>
              <a:rPr lang="ca-ES" dirty="0" err="1" smtClean="0"/>
              <a:t>checkpoint</a:t>
            </a:r>
            <a:r>
              <a:rPr lang="ca-ES" dirty="0" smtClean="0"/>
              <a:t> </a:t>
            </a:r>
            <a:r>
              <a:rPr lang="ca-ES" dirty="0" err="1" smtClean="0"/>
              <a:t>request</a:t>
            </a:r>
            <a:r>
              <a:rPr lang="ca-ES" dirty="0" smtClean="0"/>
              <a:t> </a:t>
            </a:r>
            <a:r>
              <a:rPr lang="ca-ES" dirty="0" err="1" smtClean="0"/>
              <a:t>assumes</a:t>
            </a:r>
            <a:r>
              <a:rPr lang="ca-ES" dirty="0" smtClean="0"/>
              <a:t> </a:t>
            </a:r>
            <a:r>
              <a:rPr lang="ca-ES" dirty="0" err="1" smtClean="0"/>
              <a:t>items</a:t>
            </a:r>
            <a:endParaRPr lang="ca-ES" dirty="0" smtClean="0"/>
          </a:p>
          <a:p>
            <a:pPr lvl="1"/>
            <a:r>
              <a:rPr lang="ca-ES" dirty="0" smtClean="0"/>
              <a:t>How to “</a:t>
            </a:r>
            <a:r>
              <a:rPr lang="ca-ES" dirty="0" err="1" smtClean="0"/>
              <a:t>tiles</a:t>
            </a:r>
            <a:r>
              <a:rPr lang="ca-ES" dirty="0" smtClean="0"/>
              <a:t>”</a:t>
            </a:r>
          </a:p>
          <a:p>
            <a:pPr lvl="1"/>
            <a:r>
              <a:rPr lang="ca-ES" dirty="0" err="1" smtClean="0"/>
              <a:t>Integrate</a:t>
            </a:r>
            <a:r>
              <a:rPr lang="ca-ES" dirty="0" smtClean="0"/>
              <a:t> </a:t>
            </a:r>
            <a:r>
              <a:rPr lang="ca-ES" dirty="0" err="1" smtClean="0"/>
              <a:t>checkpoint</a:t>
            </a:r>
            <a:r>
              <a:rPr lang="ca-ES" dirty="0" smtClean="0"/>
              <a:t> </a:t>
            </a:r>
            <a:r>
              <a:rPr lang="ca-ES" dirty="0" err="1" smtClean="0"/>
              <a:t>request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multitile</a:t>
            </a:r>
            <a:r>
              <a:rPr lang="ca-ES" dirty="0" smtClean="0"/>
              <a:t> </a:t>
            </a:r>
            <a:r>
              <a:rPr lang="ca-ES" dirty="0" err="1" smtClean="0"/>
              <a:t>request</a:t>
            </a:r>
            <a:r>
              <a:rPr lang="ca-ES" dirty="0" smtClean="0"/>
              <a:t>?.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a-ES" dirty="0" err="1" smtClean="0"/>
              <a:t>Response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a-ES" dirty="0" smtClean="0">
                <a:solidFill>
                  <a:srgbClr val="FF0000"/>
                </a:solidFill>
              </a:rPr>
              <a:t>How to get </a:t>
            </a:r>
            <a:r>
              <a:rPr lang="ca-ES" dirty="0" err="1" smtClean="0">
                <a:solidFill>
                  <a:srgbClr val="FF0000"/>
                </a:solidFill>
              </a:rPr>
              <a:t>the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next</a:t>
            </a:r>
            <a:r>
              <a:rPr lang="ca-ES" dirty="0" smtClean="0">
                <a:solidFill>
                  <a:srgbClr val="FF0000"/>
                </a:solidFill>
              </a:rPr>
              <a:t> </a:t>
            </a:r>
            <a:r>
              <a:rPr lang="ca-ES" dirty="0" err="1" smtClean="0">
                <a:solidFill>
                  <a:srgbClr val="FF0000"/>
                </a:solidFill>
              </a:rPr>
              <a:t>checkpoint</a:t>
            </a:r>
            <a:r>
              <a:rPr lang="ca-ES" dirty="0" smtClean="0">
                <a:solidFill>
                  <a:srgbClr val="FF0000"/>
                </a:solidFill>
              </a:rPr>
              <a:t>?</a:t>
            </a:r>
          </a:p>
          <a:p>
            <a:r>
              <a:rPr lang="ca-ES" dirty="0" err="1" smtClean="0"/>
              <a:t>PVretanos</a:t>
            </a:r>
            <a:r>
              <a:rPr lang="ca-ES" dirty="0" smtClean="0"/>
              <a:t> </a:t>
            </a:r>
            <a:r>
              <a:rPr lang="ca-ES" dirty="0" err="1" smtClean="0"/>
              <a:t>defined</a:t>
            </a:r>
            <a:r>
              <a:rPr lang="ca-ES" dirty="0" smtClean="0"/>
              <a:t> a </a:t>
            </a:r>
            <a:r>
              <a:rPr lang="ca-ES" dirty="0" err="1" smtClean="0"/>
              <a:t>response</a:t>
            </a:r>
            <a:endParaRPr lang="ca-ES" dirty="0" smtClean="0"/>
          </a:p>
          <a:p>
            <a:pPr lvl="1"/>
            <a:r>
              <a:rPr lang="ca-ES" dirty="0" smtClean="0"/>
              <a:t>How to get a </a:t>
            </a:r>
            <a:r>
              <a:rPr lang="ca-ES" dirty="0" err="1" smtClean="0"/>
              <a:t>multitile</a:t>
            </a:r>
            <a:r>
              <a:rPr lang="ca-ES" dirty="0" smtClean="0"/>
              <a:t> </a:t>
            </a:r>
            <a:r>
              <a:rPr lang="ca-ES" dirty="0" err="1" smtClean="0"/>
              <a:t>zip</a:t>
            </a:r>
            <a:endParaRPr lang="ca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Checkpoint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err="1" smtClean="0"/>
              <a:t>Features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91264" cy="3951288"/>
          </a:xfrm>
        </p:spPr>
        <p:txBody>
          <a:bodyPr/>
          <a:lstStyle/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}/</a:t>
            </a:r>
            <a:r>
              <a:rPr lang="ca-ES" dirty="0" err="1" smtClean="0"/>
              <a:t>features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items</a:t>
            </a:r>
            <a:r>
              <a:rPr lang="ca-ES" dirty="0" smtClean="0"/>
              <a:t>?</a:t>
            </a:r>
            <a:r>
              <a:rPr lang="ca-ES" dirty="0" err="1" smtClean="0"/>
              <a:t>checkPoint</a:t>
            </a:r>
            <a:r>
              <a:rPr lang="ca-ES" dirty="0" smtClean="0"/>
              <a:t>={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</a:p>
          <a:p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collections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collectionId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}/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items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checkPoint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/{</a:t>
            </a:r>
            <a:r>
              <a:rPr lang="ca-ES" strike="sngStrike" dirty="0" err="1" smtClean="0">
                <a:solidFill>
                  <a:schemeClr val="bg1">
                    <a:lumMod val="50000"/>
                  </a:schemeClr>
                </a:solidFill>
              </a:rPr>
              <a:t>checkPointId</a:t>
            </a:r>
            <a:r>
              <a:rPr lang="ca-ES" strike="sngStrike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95536" y="3717032"/>
            <a:ext cx="4041775" cy="639762"/>
          </a:xfrm>
        </p:spPr>
        <p:txBody>
          <a:bodyPr/>
          <a:lstStyle/>
          <a:p>
            <a:r>
              <a:rPr lang="ca-ES" dirty="0" err="1" smtClean="0"/>
              <a:t>Tiles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7543" y="4437111"/>
            <a:ext cx="8219257" cy="1689051"/>
          </a:xfrm>
        </p:spPr>
        <p:txBody>
          <a:bodyPr>
            <a:normAutofit lnSpcReduction="10000"/>
          </a:bodyPr>
          <a:lstStyle/>
          <a:p>
            <a:r>
              <a:rPr lang="ca-ES" dirty="0" smtClean="0"/>
              <a:t>??</a:t>
            </a:r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changesets</a:t>
            </a:r>
            <a:r>
              <a:rPr lang="ca-ES" dirty="0" smtClean="0"/>
              <a:t>/{</a:t>
            </a:r>
            <a:r>
              <a:rPr lang="ca-ES" dirty="0" err="1" smtClean="0"/>
              <a:t>checkpointId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endParaRPr lang="ca-ES" dirty="0" smtClean="0"/>
          </a:p>
          <a:p>
            <a:r>
              <a:rPr lang="ca-ES" dirty="0" smtClean="0"/>
              <a:t>/</a:t>
            </a:r>
            <a:r>
              <a:rPr lang="ca-ES" dirty="0" err="1" smtClean="0"/>
              <a:t>collections</a:t>
            </a:r>
            <a:r>
              <a:rPr lang="ca-ES" dirty="0" smtClean="0"/>
              <a:t>/{</a:t>
            </a:r>
            <a:r>
              <a:rPr lang="ca-ES" dirty="0" err="1" smtClean="0"/>
              <a:t>collectionId</a:t>
            </a:r>
            <a:r>
              <a:rPr lang="ca-ES" dirty="0" smtClean="0"/>
              <a:t>}/</a:t>
            </a:r>
            <a:r>
              <a:rPr lang="ca-ES" dirty="0" err="1" smtClean="0"/>
              <a:t>map</a:t>
            </a:r>
            <a:r>
              <a:rPr lang="ca-ES" dirty="0" smtClean="0"/>
              <a:t>/{</a:t>
            </a:r>
            <a:r>
              <a:rPr lang="ca-ES" dirty="0" err="1" smtClean="0"/>
              <a:t>styleId</a:t>
            </a:r>
            <a:r>
              <a:rPr lang="ca-ES" dirty="0" smtClean="0"/>
              <a:t>}/</a:t>
            </a:r>
            <a:r>
              <a:rPr lang="ca-ES" dirty="0" err="1" smtClean="0"/>
              <a:t>tiles</a:t>
            </a:r>
            <a:r>
              <a:rPr lang="ca-ES" dirty="0" smtClean="0"/>
              <a:t>/{</a:t>
            </a:r>
            <a:r>
              <a:rPr lang="ca-ES" dirty="0" err="1" smtClean="0"/>
              <a:t>tileMatrixSetId</a:t>
            </a:r>
            <a:r>
              <a:rPr lang="ca-ES" dirty="0" smtClean="0"/>
              <a:t>}? </a:t>
            </a:r>
            <a:r>
              <a:rPr lang="ca-ES" dirty="0" err="1" smtClean="0"/>
              <a:t>checkPoint</a:t>
            </a:r>
            <a:r>
              <a:rPr lang="ca-ES" dirty="0" smtClean="0"/>
              <a:t>={</a:t>
            </a:r>
            <a:r>
              <a:rPr lang="ca-ES" dirty="0" err="1" smtClean="0"/>
              <a:t>checkPointId</a:t>
            </a:r>
            <a:r>
              <a:rPr lang="ca-ES" dirty="0" smtClean="0"/>
              <a:t>}</a:t>
            </a:r>
            <a:endParaRPr lang="ca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4499992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220072" y="3559324"/>
            <a:ext cx="648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5544108" y="3928656"/>
            <a:ext cx="1152128" cy="94050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5220072" y="3928656"/>
            <a:ext cx="324036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5544108" y="2391763"/>
            <a:ext cx="0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023829" y="2391763"/>
            <a:ext cx="2520279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494456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465281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03748" y="355932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023828" y="3928656"/>
            <a:ext cx="2196244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267744" y="1745432"/>
            <a:ext cx="1512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 flipH="1">
            <a:off x="3023828" y="2391763"/>
            <a:ext cx="1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493772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115616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cxnSp>
        <p:nvCxnSpPr>
          <p:cNvPr id="174" name="173 Conector recto"/>
          <p:cNvCxnSpPr/>
          <p:nvPr/>
        </p:nvCxnSpPr>
        <p:spPr>
          <a:xfrm>
            <a:off x="3349756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6444208" y="1745432"/>
            <a:ext cx="9361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 API</a:t>
            </a:r>
            <a:endParaRPr lang="en-U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3779912" y="4725144"/>
            <a:ext cx="1368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 Checkpoint</a:t>
            </a:r>
            <a:endParaRPr lang="en-US" dirty="0" smtClean="0"/>
          </a:p>
        </p:txBody>
      </p:sp>
      <p:cxnSp>
        <p:nvCxnSpPr>
          <p:cNvPr id="79" name="78 Conector recto de flecha"/>
          <p:cNvCxnSpPr>
            <a:stCxn id="4" idx="2"/>
            <a:endCxn id="73" idx="0"/>
          </p:cNvCxnSpPr>
          <p:nvPr/>
        </p:nvCxnSpPr>
        <p:spPr>
          <a:xfrm flipH="1">
            <a:off x="4463988" y="2391763"/>
            <a:ext cx="1080120" cy="2333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6444208" y="3559324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Images</a:t>
            </a:r>
          </a:p>
        </p:txBody>
      </p:sp>
      <p:cxnSp>
        <p:nvCxnSpPr>
          <p:cNvPr id="117" name="116 Conector recto de flecha"/>
          <p:cNvCxnSpPr>
            <a:stCxn id="59" idx="2"/>
            <a:endCxn id="115" idx="0"/>
          </p:cNvCxnSpPr>
          <p:nvPr/>
        </p:nvCxnSpPr>
        <p:spPr>
          <a:xfrm>
            <a:off x="6912260" y="2391763"/>
            <a:ext cx="0" cy="1167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>
            <a:stCxn id="115" idx="2"/>
            <a:endCxn id="7" idx="0"/>
          </p:cNvCxnSpPr>
          <p:nvPr/>
        </p:nvCxnSpPr>
        <p:spPr>
          <a:xfrm flipH="1">
            <a:off x="5220072" y="3928656"/>
            <a:ext cx="1692188" cy="22366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 de flecha"/>
          <p:cNvCxnSpPr>
            <a:stCxn id="73" idx="2"/>
            <a:endCxn id="7" idx="0"/>
          </p:cNvCxnSpPr>
          <p:nvPr/>
        </p:nvCxnSpPr>
        <p:spPr>
          <a:xfrm>
            <a:off x="4463988" y="5371475"/>
            <a:ext cx="756084" cy="79382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796136" y="4869160"/>
            <a:ext cx="18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and Tiles</a:t>
            </a:r>
          </a:p>
        </p:txBody>
      </p:sp>
      <p:cxnSp>
        <p:nvCxnSpPr>
          <p:cNvPr id="129" name="128 Conector recto de flecha"/>
          <p:cNvCxnSpPr>
            <a:stCxn id="3" idx="2"/>
            <a:endCxn id="35" idx="0"/>
          </p:cNvCxnSpPr>
          <p:nvPr/>
        </p:nvCxnSpPr>
        <p:spPr>
          <a:xfrm>
            <a:off x="3023829" y="2391763"/>
            <a:ext cx="720079" cy="37735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059832" y="6165304"/>
            <a:ext cx="1368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Checkpoint</a:t>
            </a:r>
          </a:p>
        </p:txBody>
      </p:sp>
      <p:cxnSp>
        <p:nvCxnSpPr>
          <p:cNvPr id="43" name="42 Conector recto de flecha"/>
          <p:cNvCxnSpPr>
            <a:stCxn id="73" idx="2"/>
            <a:endCxn id="35" idx="0"/>
          </p:cNvCxnSpPr>
          <p:nvPr/>
        </p:nvCxnSpPr>
        <p:spPr>
          <a:xfrm flipH="1">
            <a:off x="3743908" y="5371475"/>
            <a:ext cx="720080" cy="793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sz="2400" dirty="0" smtClean="0"/>
              <a:t>(</a:t>
            </a:r>
            <a:r>
              <a:rPr lang="ca-ES" sz="2400" dirty="0" err="1" smtClean="0"/>
              <a:t>more</a:t>
            </a:r>
            <a:r>
              <a:rPr lang="ca-ES" sz="2400" dirty="0" smtClean="0"/>
              <a:t> </a:t>
            </a:r>
            <a:r>
              <a:rPr lang="ca-ES" sz="2400" dirty="0" err="1" smtClean="0"/>
              <a:t>than</a:t>
            </a:r>
            <a:r>
              <a:rPr lang="ca-ES" sz="2400" dirty="0" smtClean="0"/>
              <a:t> </a:t>
            </a:r>
            <a:r>
              <a:rPr lang="ca-ES" sz="2400" dirty="0" err="1" smtClean="0"/>
              <a:t>one</a:t>
            </a:r>
            <a:r>
              <a:rPr lang="ca-ES" sz="2400" dirty="0" smtClean="0"/>
              <a:t>)</a:t>
            </a:r>
            <a:br>
              <a:rPr lang="ca-ES" sz="2400" dirty="0" smtClean="0"/>
            </a:br>
            <a:r>
              <a:rPr lang="ca-ES" dirty="0" smtClean="0"/>
              <a:t>(1st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>
          <a:xfrm>
            <a:off x="468313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>
          <a:xfrm>
            <a:off x="4643438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2848740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483768" y="3789040"/>
            <a:ext cx="238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2400" dirty="0" err="1" smtClean="0"/>
              <a:t>Etag</a:t>
            </a:r>
            <a:r>
              <a:rPr lang="ca-ES" sz="2400" dirty="0" smtClean="0"/>
              <a:t> for </a:t>
            </a:r>
            <a:r>
              <a:rPr lang="ca-ES" sz="2400" dirty="0" err="1" smtClean="0"/>
              <a:t>each</a:t>
            </a:r>
            <a:r>
              <a:rPr lang="ca-ES" sz="2400" dirty="0" smtClean="0"/>
              <a:t> </a:t>
            </a:r>
            <a:r>
              <a:rPr lang="ca-ES" sz="2400" dirty="0" err="1" smtClean="0"/>
              <a:t>tile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499992" cy="1224135"/>
          </a:xfrm>
        </p:spPr>
        <p:txBody>
          <a:bodyPr>
            <a:noAutofit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sz="2000" dirty="0" err="1" smtClean="0"/>
              <a:t>Adds</a:t>
            </a:r>
            <a:r>
              <a:rPr lang="ca-ES" sz="2000" dirty="0" smtClean="0"/>
              <a:t>: </a:t>
            </a:r>
            <a:r>
              <a:rPr lang="en-US" sz="2000" dirty="0" smtClean="0"/>
              <a:t>width, height, </a:t>
            </a:r>
            <a:r>
              <a:rPr lang="en-US" sz="2000" dirty="0" err="1" smtClean="0"/>
              <a:t>bbox</a:t>
            </a:r>
            <a:r>
              <a:rPr lang="en-US" sz="2000" dirty="0" smtClean="0"/>
              <a:t>, </a:t>
            </a:r>
            <a:r>
              <a:rPr lang="en-US" sz="2000" dirty="0" err="1" smtClean="0"/>
              <a:t>crs</a:t>
            </a:r>
            <a:endParaRPr lang="ca-ES" sz="2000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 rot="19840231">
            <a:off x="7081370" y="2920748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472859" y="1336572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image API server</a:t>
            </a:r>
            <a:r>
              <a:rPr lang="en-US" dirty="0" smtClean="0"/>
              <a:t> and the </a:t>
            </a:r>
            <a:r>
              <a:rPr lang="en-US" i="1" dirty="0" smtClean="0"/>
              <a:t>tiles API server</a:t>
            </a:r>
            <a:r>
              <a:rPr lang="en-US" dirty="0" smtClean="0"/>
              <a:t> are internally connected </a:t>
            </a:r>
          </a:p>
          <a:p>
            <a:pPr lvl="1"/>
            <a:r>
              <a:rPr lang="en-US" dirty="0" smtClean="0"/>
              <a:t>Somehow 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Vector tiles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Coverage tiles ? (small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geotiff’s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 or </a:t>
            </a:r>
            <a:r>
              <a:rPr lang="en-US" dirty="0" err="1" smtClean="0"/>
              <a:t>RGB</a:t>
            </a:r>
            <a:r>
              <a:rPr lang="en-US" dirty="0" smtClean="0"/>
              <a:t> or </a:t>
            </a:r>
            <a:r>
              <a:rPr lang="en-US" dirty="0" err="1" smtClean="0"/>
              <a:t>hillshade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requests… what format?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deleted?.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empty tile can solve it.</a:t>
            </a:r>
          </a:p>
          <a:p>
            <a:pPr lvl="1"/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18219</TotalTime>
  <Words>596</Words>
  <Application>Microsoft Office PowerPoint</Application>
  <PresentationFormat>Presentación en pantalla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9</vt:lpstr>
      <vt:lpstr>Checkpoint</vt:lpstr>
      <vt:lpstr>Checkpoint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36</cp:revision>
  <dcterms:created xsi:type="dcterms:W3CDTF">2019-07-12T06:57:13Z</dcterms:created>
  <dcterms:modified xsi:type="dcterms:W3CDTF">2019-08-14T07:34:05Z</dcterms:modified>
</cp:coreProperties>
</file>