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08" autoAdjust="0"/>
  </p:normalViewPr>
  <p:slideViewPr>
    <p:cSldViewPr snapToGrid="0">
      <p:cViewPr>
        <p:scale>
          <a:sx n="60" d="100"/>
          <a:sy n="60" d="100"/>
        </p:scale>
        <p:origin x="111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D64BE-7FE3-434F-B4CB-CCDCE7042AF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5131A2B7-AB06-4FBC-8463-6DDCE3C15FFB}">
      <dgm:prSet/>
      <dgm:spPr/>
      <dgm:t>
        <a:bodyPr/>
        <a:lstStyle/>
        <a:p>
          <a:r>
            <a:rPr lang="de-AT" dirty="0"/>
            <a:t>Allgemein</a:t>
          </a:r>
          <a:endParaRPr lang="en-US" dirty="0"/>
        </a:p>
      </dgm:t>
    </dgm:pt>
    <dgm:pt modelId="{4B081836-6ADD-431E-A39C-E499720C12DF}" type="sibTrans" cxnId="{B535CB5B-66E2-4311-AFD8-B966CCFC4F93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5928BFDD-7D08-465F-BDBB-0FB3DA3BC924}" type="parTrans" cxnId="{B535CB5B-66E2-4311-AFD8-B966CCFC4F93}">
      <dgm:prSet/>
      <dgm:spPr/>
      <dgm:t>
        <a:bodyPr/>
        <a:lstStyle/>
        <a:p>
          <a:endParaRPr lang="en-US"/>
        </a:p>
      </dgm:t>
    </dgm:pt>
    <dgm:pt modelId="{2907B055-42FD-4E87-A353-2E1E37FFC2F5}">
      <dgm:prSet/>
      <dgm:spPr/>
      <dgm:t>
        <a:bodyPr/>
        <a:lstStyle/>
        <a:p>
          <a:r>
            <a:rPr lang="de-AT" dirty="0"/>
            <a:t>Vorführung</a:t>
          </a:r>
          <a:endParaRPr lang="en-US" dirty="0"/>
        </a:p>
      </dgm:t>
    </dgm:pt>
    <dgm:pt modelId="{EEA0B559-1AE3-43FF-915B-C9761F6B03D3}" type="sibTrans" cxnId="{29648264-B36E-4683-98A7-4A77FA385A5E}">
      <dgm:prSet phldrT="4" phldr="0"/>
      <dgm:spPr/>
      <dgm:t>
        <a:bodyPr/>
        <a:lstStyle/>
        <a:p>
          <a:r>
            <a:rPr lang="en-US" dirty="0"/>
            <a:t>5</a:t>
          </a:r>
        </a:p>
      </dgm:t>
    </dgm:pt>
    <dgm:pt modelId="{59ABF9FC-5F21-4159-A427-94500860EEE2}" type="parTrans" cxnId="{29648264-B36E-4683-98A7-4A77FA385A5E}">
      <dgm:prSet/>
      <dgm:spPr/>
      <dgm:t>
        <a:bodyPr/>
        <a:lstStyle/>
        <a:p>
          <a:endParaRPr lang="en-US"/>
        </a:p>
      </dgm:t>
    </dgm:pt>
    <dgm:pt modelId="{B1BA2627-BE6B-48B0-AE09-C61C7DBE2D91}">
      <dgm:prSet/>
      <dgm:spPr/>
      <dgm:t>
        <a:bodyPr/>
        <a:lstStyle/>
        <a:p>
          <a:r>
            <a:rPr lang="de-AT" dirty="0"/>
            <a:t>Funktionalität</a:t>
          </a:r>
          <a:endParaRPr lang="en-US" dirty="0"/>
        </a:p>
      </dgm:t>
    </dgm:pt>
    <dgm:pt modelId="{32710FF1-838F-4729-B394-51A935555D7A}" type="sibTrans" cxnId="{1AAAB769-DD72-4CF8-95A6-6A1E6C2C6D7F}">
      <dgm:prSet phldrT="3" phldr="0"/>
      <dgm:spPr/>
      <dgm:t>
        <a:bodyPr/>
        <a:lstStyle/>
        <a:p>
          <a:r>
            <a:rPr lang="en-US" dirty="0"/>
            <a:t>2</a:t>
          </a:r>
        </a:p>
      </dgm:t>
    </dgm:pt>
    <dgm:pt modelId="{A1F8A57B-94EB-48A6-8B33-B7FF582B94C9}" type="parTrans" cxnId="{1AAAB769-DD72-4CF8-95A6-6A1E6C2C6D7F}">
      <dgm:prSet/>
      <dgm:spPr/>
      <dgm:t>
        <a:bodyPr/>
        <a:lstStyle/>
        <a:p>
          <a:endParaRPr lang="en-US"/>
        </a:p>
      </dgm:t>
    </dgm:pt>
    <dgm:pt modelId="{75FAC126-85BF-4BDF-A0E8-DA8CC72D29BC}">
      <dgm:prSet/>
      <dgm:spPr/>
      <dgm:t>
        <a:bodyPr/>
        <a:lstStyle/>
        <a:p>
          <a:r>
            <a:rPr lang="en-US" dirty="0"/>
            <a:t>Use Case </a:t>
          </a:r>
          <a:r>
            <a:rPr lang="en-US" dirty="0" err="1"/>
            <a:t>Diagramm</a:t>
          </a:r>
          <a:endParaRPr lang="en-US" dirty="0"/>
        </a:p>
      </dgm:t>
    </dgm:pt>
    <dgm:pt modelId="{D9DCC64A-8315-461B-A2F9-77416D065D1A}" type="parTrans" cxnId="{FA09B847-695A-415D-ABAC-95D72702CB90}">
      <dgm:prSet/>
      <dgm:spPr/>
      <dgm:t>
        <a:bodyPr/>
        <a:lstStyle/>
        <a:p>
          <a:endParaRPr lang="de-DE"/>
        </a:p>
      </dgm:t>
    </dgm:pt>
    <dgm:pt modelId="{8E6CB012-0EC5-451D-AB8D-80FB649AC0C0}" type="sibTrans" cxnId="{FA09B847-695A-415D-ABAC-95D72702CB90}">
      <dgm:prSet/>
      <dgm:spPr/>
      <dgm:t>
        <a:bodyPr/>
        <a:lstStyle/>
        <a:p>
          <a:r>
            <a:rPr lang="de-DE" dirty="0"/>
            <a:t>3</a:t>
          </a:r>
        </a:p>
      </dgm:t>
    </dgm:pt>
    <dgm:pt modelId="{F5FE2B8B-BC1D-4784-A6DC-84519A0D3547}">
      <dgm:prSet/>
      <dgm:spPr/>
      <dgm:t>
        <a:bodyPr/>
        <a:lstStyle/>
        <a:p>
          <a:r>
            <a:rPr lang="en-US" dirty="0"/>
            <a:t>Class </a:t>
          </a:r>
          <a:r>
            <a:rPr lang="en-US" dirty="0" err="1"/>
            <a:t>Diagramm</a:t>
          </a:r>
          <a:endParaRPr lang="en-US" dirty="0"/>
        </a:p>
      </dgm:t>
    </dgm:pt>
    <dgm:pt modelId="{33FD5407-554B-46C3-882A-1E13555733D0}" type="parTrans" cxnId="{4376B272-64E7-4E37-9F46-EF3526258E37}">
      <dgm:prSet/>
      <dgm:spPr/>
      <dgm:t>
        <a:bodyPr/>
        <a:lstStyle/>
        <a:p>
          <a:endParaRPr lang="de-DE"/>
        </a:p>
      </dgm:t>
    </dgm:pt>
    <dgm:pt modelId="{5822C021-4D7C-4915-8FAB-9F60D78A6E68}" type="sibTrans" cxnId="{4376B272-64E7-4E37-9F46-EF3526258E37}">
      <dgm:prSet/>
      <dgm:spPr/>
      <dgm:t>
        <a:bodyPr/>
        <a:lstStyle/>
        <a:p>
          <a:r>
            <a:rPr lang="de-DE" dirty="0"/>
            <a:t>4</a:t>
          </a:r>
        </a:p>
      </dgm:t>
    </dgm:pt>
    <dgm:pt modelId="{A63FA25C-BE03-4176-9199-7E2F2E642294}" type="pres">
      <dgm:prSet presAssocID="{369D64BE-7FE3-434F-B4CB-CCDCE7042AF5}" presName="Name0" presStyleCnt="0">
        <dgm:presLayoutVars>
          <dgm:animLvl val="lvl"/>
          <dgm:resizeHandles val="exact"/>
        </dgm:presLayoutVars>
      </dgm:prSet>
      <dgm:spPr/>
    </dgm:pt>
    <dgm:pt modelId="{3CF1EEFA-2CFF-44E7-8EDA-B814F6FB845C}" type="pres">
      <dgm:prSet presAssocID="{5131A2B7-AB06-4FBC-8463-6DDCE3C15FFB}" presName="compositeNode" presStyleCnt="0">
        <dgm:presLayoutVars>
          <dgm:bulletEnabled val="1"/>
        </dgm:presLayoutVars>
      </dgm:prSet>
      <dgm:spPr/>
    </dgm:pt>
    <dgm:pt modelId="{8244D2BC-C3CD-49AA-A622-5539EBEC7156}" type="pres">
      <dgm:prSet presAssocID="{5131A2B7-AB06-4FBC-8463-6DDCE3C15FFB}" presName="bgRect" presStyleLbl="bgAccFollowNode1" presStyleIdx="0" presStyleCnt="5"/>
      <dgm:spPr/>
    </dgm:pt>
    <dgm:pt modelId="{8BC2C4F4-DB9B-4D3A-B1D2-94D6E7055BFC}" type="pres">
      <dgm:prSet presAssocID="{4B081836-6ADD-431E-A39C-E499720C12DF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AE03D52E-B1ED-41FE-AF25-782E7A5C2788}" type="pres">
      <dgm:prSet presAssocID="{5131A2B7-AB06-4FBC-8463-6DDCE3C15FFB}" presName="bottomLine" presStyleLbl="alignNode1" presStyleIdx="1" presStyleCnt="10">
        <dgm:presLayoutVars/>
      </dgm:prSet>
      <dgm:spPr/>
    </dgm:pt>
    <dgm:pt modelId="{B5ABD25E-89FE-4D3F-97CC-7D065DD85032}" type="pres">
      <dgm:prSet presAssocID="{5131A2B7-AB06-4FBC-8463-6DDCE3C15FFB}" presName="nodeText" presStyleLbl="bgAccFollowNode1" presStyleIdx="0" presStyleCnt="5">
        <dgm:presLayoutVars>
          <dgm:bulletEnabled val="1"/>
        </dgm:presLayoutVars>
      </dgm:prSet>
      <dgm:spPr/>
    </dgm:pt>
    <dgm:pt modelId="{1EB1F77A-3DF5-4868-9EE6-8E099E7EA1C2}" type="pres">
      <dgm:prSet presAssocID="{4B081836-6ADD-431E-A39C-E499720C12DF}" presName="sibTrans" presStyleCnt="0"/>
      <dgm:spPr/>
    </dgm:pt>
    <dgm:pt modelId="{193A8B6A-8395-4D92-B017-08DC79223F06}" type="pres">
      <dgm:prSet presAssocID="{B1BA2627-BE6B-48B0-AE09-C61C7DBE2D91}" presName="compositeNode" presStyleCnt="0">
        <dgm:presLayoutVars>
          <dgm:bulletEnabled val="1"/>
        </dgm:presLayoutVars>
      </dgm:prSet>
      <dgm:spPr/>
    </dgm:pt>
    <dgm:pt modelId="{7CE42986-174F-402D-AAA4-F72A0AE13FC9}" type="pres">
      <dgm:prSet presAssocID="{B1BA2627-BE6B-48B0-AE09-C61C7DBE2D91}" presName="bgRect" presStyleLbl="bgAccFollowNode1" presStyleIdx="1" presStyleCnt="5"/>
      <dgm:spPr/>
    </dgm:pt>
    <dgm:pt modelId="{B4F77F2C-29D8-4D56-93C1-3BD951C5B5EA}" type="pres">
      <dgm:prSet presAssocID="{32710FF1-838F-4729-B394-51A935555D7A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76A62A5-B2CE-44A0-866C-B31BEFC74421}" type="pres">
      <dgm:prSet presAssocID="{B1BA2627-BE6B-48B0-AE09-C61C7DBE2D91}" presName="bottomLine" presStyleLbl="alignNode1" presStyleIdx="3" presStyleCnt="10">
        <dgm:presLayoutVars/>
      </dgm:prSet>
      <dgm:spPr/>
    </dgm:pt>
    <dgm:pt modelId="{17730E59-93AF-496A-A80B-983601114364}" type="pres">
      <dgm:prSet presAssocID="{B1BA2627-BE6B-48B0-AE09-C61C7DBE2D91}" presName="nodeText" presStyleLbl="bgAccFollowNode1" presStyleIdx="1" presStyleCnt="5">
        <dgm:presLayoutVars>
          <dgm:bulletEnabled val="1"/>
        </dgm:presLayoutVars>
      </dgm:prSet>
      <dgm:spPr/>
    </dgm:pt>
    <dgm:pt modelId="{5C1C4201-BE13-4888-9B32-DB4EAD66E728}" type="pres">
      <dgm:prSet presAssocID="{32710FF1-838F-4729-B394-51A935555D7A}" presName="sibTrans" presStyleCnt="0"/>
      <dgm:spPr/>
    </dgm:pt>
    <dgm:pt modelId="{25EE506F-F299-46AB-8EF3-EEC849C61639}" type="pres">
      <dgm:prSet presAssocID="{75FAC126-85BF-4BDF-A0E8-DA8CC72D29BC}" presName="compositeNode" presStyleCnt="0">
        <dgm:presLayoutVars>
          <dgm:bulletEnabled val="1"/>
        </dgm:presLayoutVars>
      </dgm:prSet>
      <dgm:spPr/>
    </dgm:pt>
    <dgm:pt modelId="{CDA03C00-2199-4F4F-A7B0-2E0570AC5EFE}" type="pres">
      <dgm:prSet presAssocID="{75FAC126-85BF-4BDF-A0E8-DA8CC72D29BC}" presName="bgRect" presStyleLbl="bgAccFollowNode1" presStyleIdx="2" presStyleCnt="5"/>
      <dgm:spPr/>
    </dgm:pt>
    <dgm:pt modelId="{CF7651E0-6B5B-4F50-80B1-6DFB8195D351}" type="pres">
      <dgm:prSet presAssocID="{8E6CB012-0EC5-451D-AB8D-80FB649AC0C0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175CA3AA-DFC4-4ECB-A05A-3AB7B7D112DE}" type="pres">
      <dgm:prSet presAssocID="{75FAC126-85BF-4BDF-A0E8-DA8CC72D29BC}" presName="bottomLine" presStyleLbl="alignNode1" presStyleIdx="5" presStyleCnt="10">
        <dgm:presLayoutVars/>
      </dgm:prSet>
      <dgm:spPr/>
    </dgm:pt>
    <dgm:pt modelId="{64C5ACA6-46B2-40FF-8C03-5F99A9EAFCDF}" type="pres">
      <dgm:prSet presAssocID="{75FAC126-85BF-4BDF-A0E8-DA8CC72D29BC}" presName="nodeText" presStyleLbl="bgAccFollowNode1" presStyleIdx="2" presStyleCnt="5">
        <dgm:presLayoutVars>
          <dgm:bulletEnabled val="1"/>
        </dgm:presLayoutVars>
      </dgm:prSet>
      <dgm:spPr/>
    </dgm:pt>
    <dgm:pt modelId="{EEFE1FA3-7F51-49AF-ABC9-C1D6B40D1DD6}" type="pres">
      <dgm:prSet presAssocID="{8E6CB012-0EC5-451D-AB8D-80FB649AC0C0}" presName="sibTrans" presStyleCnt="0"/>
      <dgm:spPr/>
    </dgm:pt>
    <dgm:pt modelId="{6C7A9550-664C-483B-894E-A2585C713E9F}" type="pres">
      <dgm:prSet presAssocID="{F5FE2B8B-BC1D-4784-A6DC-84519A0D3547}" presName="compositeNode" presStyleCnt="0">
        <dgm:presLayoutVars>
          <dgm:bulletEnabled val="1"/>
        </dgm:presLayoutVars>
      </dgm:prSet>
      <dgm:spPr/>
    </dgm:pt>
    <dgm:pt modelId="{1BB5DF9E-7FDA-4784-B576-142FB1F9A39F}" type="pres">
      <dgm:prSet presAssocID="{F5FE2B8B-BC1D-4784-A6DC-84519A0D3547}" presName="bgRect" presStyleLbl="bgAccFollowNode1" presStyleIdx="3" presStyleCnt="5"/>
      <dgm:spPr/>
    </dgm:pt>
    <dgm:pt modelId="{B1B4639B-3B0E-4058-90A6-78A27D00BB73}" type="pres">
      <dgm:prSet presAssocID="{5822C021-4D7C-4915-8FAB-9F60D78A6E68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CC97B2EB-D460-41AF-A126-D47281766A12}" type="pres">
      <dgm:prSet presAssocID="{F5FE2B8B-BC1D-4784-A6DC-84519A0D3547}" presName="bottomLine" presStyleLbl="alignNode1" presStyleIdx="7" presStyleCnt="10">
        <dgm:presLayoutVars/>
      </dgm:prSet>
      <dgm:spPr/>
    </dgm:pt>
    <dgm:pt modelId="{56246A5E-6331-4263-AC5E-1E2287F6317B}" type="pres">
      <dgm:prSet presAssocID="{F5FE2B8B-BC1D-4784-A6DC-84519A0D3547}" presName="nodeText" presStyleLbl="bgAccFollowNode1" presStyleIdx="3" presStyleCnt="5">
        <dgm:presLayoutVars>
          <dgm:bulletEnabled val="1"/>
        </dgm:presLayoutVars>
      </dgm:prSet>
      <dgm:spPr/>
    </dgm:pt>
    <dgm:pt modelId="{5934575A-87F7-4ADE-9E91-F42F7E189DF5}" type="pres">
      <dgm:prSet presAssocID="{5822C021-4D7C-4915-8FAB-9F60D78A6E68}" presName="sibTrans" presStyleCnt="0"/>
      <dgm:spPr/>
    </dgm:pt>
    <dgm:pt modelId="{1FBFA5B5-EF69-4AC7-940E-D99EA932D94E}" type="pres">
      <dgm:prSet presAssocID="{2907B055-42FD-4E87-A353-2E1E37FFC2F5}" presName="compositeNode" presStyleCnt="0">
        <dgm:presLayoutVars>
          <dgm:bulletEnabled val="1"/>
        </dgm:presLayoutVars>
      </dgm:prSet>
      <dgm:spPr/>
    </dgm:pt>
    <dgm:pt modelId="{5B13AE6E-1ED1-4EA9-91C3-5279AA3C7F81}" type="pres">
      <dgm:prSet presAssocID="{2907B055-42FD-4E87-A353-2E1E37FFC2F5}" presName="bgRect" presStyleLbl="bgAccFollowNode1" presStyleIdx="4" presStyleCnt="5"/>
      <dgm:spPr/>
    </dgm:pt>
    <dgm:pt modelId="{416EBCA6-B48F-46C6-8184-1799180CB4D2}" type="pres">
      <dgm:prSet presAssocID="{EEA0B559-1AE3-43FF-915B-C9761F6B03D3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8017120-E431-4EE9-8185-DA975EF59233}" type="pres">
      <dgm:prSet presAssocID="{2907B055-42FD-4E87-A353-2E1E37FFC2F5}" presName="bottomLine" presStyleLbl="alignNode1" presStyleIdx="9" presStyleCnt="10">
        <dgm:presLayoutVars/>
      </dgm:prSet>
      <dgm:spPr/>
    </dgm:pt>
    <dgm:pt modelId="{090B7135-6CBA-44ED-B053-89584AB7CCBF}" type="pres">
      <dgm:prSet presAssocID="{2907B055-42FD-4E87-A353-2E1E37FFC2F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335AEEF2-BD50-430E-84CA-37F58057D87B}" type="presOf" srcId="{EEA0B559-1AE3-43FF-915B-C9761F6B03D3}" destId="{416EBCA6-B48F-46C6-8184-1799180CB4D2}" srcOrd="0" destOrd="0" presId="urn:microsoft.com/office/officeart/2016/7/layout/BasicLinearProcessNumbered"/>
    <dgm:cxn modelId="{FA09B847-695A-415D-ABAC-95D72702CB90}" srcId="{369D64BE-7FE3-434F-B4CB-CCDCE7042AF5}" destId="{75FAC126-85BF-4BDF-A0E8-DA8CC72D29BC}" srcOrd="2" destOrd="0" parTransId="{D9DCC64A-8315-461B-A2F9-77416D065D1A}" sibTransId="{8E6CB012-0EC5-451D-AB8D-80FB649AC0C0}"/>
    <dgm:cxn modelId="{3C83D4DE-1840-4A63-AF7A-B505851B5662}" type="presOf" srcId="{2907B055-42FD-4E87-A353-2E1E37FFC2F5}" destId="{090B7135-6CBA-44ED-B053-89584AB7CCBF}" srcOrd="1" destOrd="0" presId="urn:microsoft.com/office/officeart/2016/7/layout/BasicLinearProcessNumbered"/>
    <dgm:cxn modelId="{6378CA3A-454F-44DC-AB72-A90530EE0D9B}" type="presOf" srcId="{4B081836-6ADD-431E-A39C-E499720C12DF}" destId="{8BC2C4F4-DB9B-4D3A-B1D2-94D6E7055BFC}" srcOrd="0" destOrd="0" presId="urn:microsoft.com/office/officeart/2016/7/layout/BasicLinearProcessNumbered"/>
    <dgm:cxn modelId="{4376B272-64E7-4E37-9F46-EF3526258E37}" srcId="{369D64BE-7FE3-434F-B4CB-CCDCE7042AF5}" destId="{F5FE2B8B-BC1D-4784-A6DC-84519A0D3547}" srcOrd="3" destOrd="0" parTransId="{33FD5407-554B-46C3-882A-1E13555733D0}" sibTransId="{5822C021-4D7C-4915-8FAB-9F60D78A6E68}"/>
    <dgm:cxn modelId="{A5CC59CE-DFB9-4603-8BEF-EC951028E5BF}" type="presOf" srcId="{8E6CB012-0EC5-451D-AB8D-80FB649AC0C0}" destId="{CF7651E0-6B5B-4F50-80B1-6DFB8195D351}" srcOrd="0" destOrd="0" presId="urn:microsoft.com/office/officeart/2016/7/layout/BasicLinearProcessNumbered"/>
    <dgm:cxn modelId="{E92447A8-5CFC-4F07-A5E9-FC4B5B092B90}" type="presOf" srcId="{75FAC126-85BF-4BDF-A0E8-DA8CC72D29BC}" destId="{CDA03C00-2199-4F4F-A7B0-2E0570AC5EFE}" srcOrd="0" destOrd="0" presId="urn:microsoft.com/office/officeart/2016/7/layout/BasicLinearProcessNumbered"/>
    <dgm:cxn modelId="{B8947582-A7C6-466F-9834-1701BD3D7719}" type="presOf" srcId="{32710FF1-838F-4729-B394-51A935555D7A}" destId="{B4F77F2C-29D8-4D56-93C1-3BD951C5B5EA}" srcOrd="0" destOrd="0" presId="urn:microsoft.com/office/officeart/2016/7/layout/BasicLinearProcessNumbered"/>
    <dgm:cxn modelId="{FFF721B5-8630-4529-8477-B709D11E1CED}" type="presOf" srcId="{F5FE2B8B-BC1D-4784-A6DC-84519A0D3547}" destId="{1BB5DF9E-7FDA-4784-B576-142FB1F9A39F}" srcOrd="0" destOrd="0" presId="urn:microsoft.com/office/officeart/2016/7/layout/BasicLinearProcessNumbered"/>
    <dgm:cxn modelId="{82B87A1E-E481-458D-A45B-BB895B6C8B4D}" type="presOf" srcId="{5131A2B7-AB06-4FBC-8463-6DDCE3C15FFB}" destId="{B5ABD25E-89FE-4D3F-97CC-7D065DD85032}" srcOrd="1" destOrd="0" presId="urn:microsoft.com/office/officeart/2016/7/layout/BasicLinearProcessNumbered"/>
    <dgm:cxn modelId="{F07D594D-9A39-4842-855C-CBF9646679D4}" type="presOf" srcId="{369D64BE-7FE3-434F-B4CB-CCDCE7042AF5}" destId="{A63FA25C-BE03-4176-9199-7E2F2E642294}" srcOrd="0" destOrd="0" presId="urn:microsoft.com/office/officeart/2016/7/layout/BasicLinearProcessNumbered"/>
    <dgm:cxn modelId="{B535CB5B-66E2-4311-AFD8-B966CCFC4F93}" srcId="{369D64BE-7FE3-434F-B4CB-CCDCE7042AF5}" destId="{5131A2B7-AB06-4FBC-8463-6DDCE3C15FFB}" srcOrd="0" destOrd="0" parTransId="{5928BFDD-7D08-465F-BDBB-0FB3DA3BC924}" sibTransId="{4B081836-6ADD-431E-A39C-E499720C12DF}"/>
    <dgm:cxn modelId="{6D6A06A3-9F7C-4EDB-8C75-D9700232B0D2}" type="presOf" srcId="{B1BA2627-BE6B-48B0-AE09-C61C7DBE2D91}" destId="{7CE42986-174F-402D-AAA4-F72A0AE13FC9}" srcOrd="0" destOrd="0" presId="urn:microsoft.com/office/officeart/2016/7/layout/BasicLinearProcessNumbered"/>
    <dgm:cxn modelId="{1EA5F411-B490-4180-AFA4-0E77EA97417E}" type="presOf" srcId="{5131A2B7-AB06-4FBC-8463-6DDCE3C15FFB}" destId="{8244D2BC-C3CD-49AA-A622-5539EBEC7156}" srcOrd="0" destOrd="0" presId="urn:microsoft.com/office/officeart/2016/7/layout/BasicLinearProcessNumbered"/>
    <dgm:cxn modelId="{AF98B68A-2EFF-40E8-BE00-2F67DE316721}" type="presOf" srcId="{5822C021-4D7C-4915-8FAB-9F60D78A6E68}" destId="{B1B4639B-3B0E-4058-90A6-78A27D00BB73}" srcOrd="0" destOrd="0" presId="urn:microsoft.com/office/officeart/2016/7/layout/BasicLinearProcessNumbered"/>
    <dgm:cxn modelId="{D5A49F24-AC20-4364-8EB4-195E38E9812A}" type="presOf" srcId="{B1BA2627-BE6B-48B0-AE09-C61C7DBE2D91}" destId="{17730E59-93AF-496A-A80B-983601114364}" srcOrd="1" destOrd="0" presId="urn:microsoft.com/office/officeart/2016/7/layout/BasicLinearProcessNumbered"/>
    <dgm:cxn modelId="{1AAAB769-DD72-4CF8-95A6-6A1E6C2C6D7F}" srcId="{369D64BE-7FE3-434F-B4CB-CCDCE7042AF5}" destId="{B1BA2627-BE6B-48B0-AE09-C61C7DBE2D91}" srcOrd="1" destOrd="0" parTransId="{A1F8A57B-94EB-48A6-8B33-B7FF582B94C9}" sibTransId="{32710FF1-838F-4729-B394-51A935555D7A}"/>
    <dgm:cxn modelId="{97C49804-1BB9-4C80-90F6-B36E8EEC27C3}" type="presOf" srcId="{75FAC126-85BF-4BDF-A0E8-DA8CC72D29BC}" destId="{64C5ACA6-46B2-40FF-8C03-5F99A9EAFCDF}" srcOrd="1" destOrd="0" presId="urn:microsoft.com/office/officeart/2016/7/layout/BasicLinearProcessNumbered"/>
    <dgm:cxn modelId="{04EB453B-06D3-490E-863D-66864BB85E6A}" type="presOf" srcId="{F5FE2B8B-BC1D-4784-A6DC-84519A0D3547}" destId="{56246A5E-6331-4263-AC5E-1E2287F6317B}" srcOrd="1" destOrd="0" presId="urn:microsoft.com/office/officeart/2016/7/layout/BasicLinearProcessNumbered"/>
    <dgm:cxn modelId="{29648264-B36E-4683-98A7-4A77FA385A5E}" srcId="{369D64BE-7FE3-434F-B4CB-CCDCE7042AF5}" destId="{2907B055-42FD-4E87-A353-2E1E37FFC2F5}" srcOrd="4" destOrd="0" parTransId="{59ABF9FC-5F21-4159-A427-94500860EEE2}" sibTransId="{EEA0B559-1AE3-43FF-915B-C9761F6B03D3}"/>
    <dgm:cxn modelId="{D49BD09B-E9CE-4339-8FAB-D45853533301}" type="presOf" srcId="{2907B055-42FD-4E87-A353-2E1E37FFC2F5}" destId="{5B13AE6E-1ED1-4EA9-91C3-5279AA3C7F81}" srcOrd="0" destOrd="0" presId="urn:microsoft.com/office/officeart/2016/7/layout/BasicLinearProcessNumbered"/>
    <dgm:cxn modelId="{31F582F8-B587-4107-9675-3E65C17B6DAE}" type="presParOf" srcId="{A63FA25C-BE03-4176-9199-7E2F2E642294}" destId="{3CF1EEFA-2CFF-44E7-8EDA-B814F6FB845C}" srcOrd="0" destOrd="0" presId="urn:microsoft.com/office/officeart/2016/7/layout/BasicLinearProcessNumbered"/>
    <dgm:cxn modelId="{3C2F0F22-1D11-4313-A143-BF69DDBA7957}" type="presParOf" srcId="{3CF1EEFA-2CFF-44E7-8EDA-B814F6FB845C}" destId="{8244D2BC-C3CD-49AA-A622-5539EBEC7156}" srcOrd="0" destOrd="0" presId="urn:microsoft.com/office/officeart/2016/7/layout/BasicLinearProcessNumbered"/>
    <dgm:cxn modelId="{711A63D9-4851-48CF-92A2-D434FE509353}" type="presParOf" srcId="{3CF1EEFA-2CFF-44E7-8EDA-B814F6FB845C}" destId="{8BC2C4F4-DB9B-4D3A-B1D2-94D6E7055BFC}" srcOrd="1" destOrd="0" presId="urn:microsoft.com/office/officeart/2016/7/layout/BasicLinearProcessNumbered"/>
    <dgm:cxn modelId="{604FC262-DC13-4944-A812-75257B966D11}" type="presParOf" srcId="{3CF1EEFA-2CFF-44E7-8EDA-B814F6FB845C}" destId="{AE03D52E-B1ED-41FE-AF25-782E7A5C2788}" srcOrd="2" destOrd="0" presId="urn:microsoft.com/office/officeart/2016/7/layout/BasicLinearProcessNumbered"/>
    <dgm:cxn modelId="{43ECB740-94FF-4599-AE8F-4E330F56B2C8}" type="presParOf" srcId="{3CF1EEFA-2CFF-44E7-8EDA-B814F6FB845C}" destId="{B5ABD25E-89FE-4D3F-97CC-7D065DD85032}" srcOrd="3" destOrd="0" presId="urn:microsoft.com/office/officeart/2016/7/layout/BasicLinearProcessNumbered"/>
    <dgm:cxn modelId="{7C76AF36-C5A9-4EBF-BF55-BF73282E88CA}" type="presParOf" srcId="{A63FA25C-BE03-4176-9199-7E2F2E642294}" destId="{1EB1F77A-3DF5-4868-9EE6-8E099E7EA1C2}" srcOrd="1" destOrd="0" presId="urn:microsoft.com/office/officeart/2016/7/layout/BasicLinearProcessNumbered"/>
    <dgm:cxn modelId="{E7F4BAB7-9C0F-4C9C-AE0D-BE20377F939D}" type="presParOf" srcId="{A63FA25C-BE03-4176-9199-7E2F2E642294}" destId="{193A8B6A-8395-4D92-B017-08DC79223F06}" srcOrd="2" destOrd="0" presId="urn:microsoft.com/office/officeart/2016/7/layout/BasicLinearProcessNumbered"/>
    <dgm:cxn modelId="{C4239253-4B5D-4C87-AFC8-5474E4774D63}" type="presParOf" srcId="{193A8B6A-8395-4D92-B017-08DC79223F06}" destId="{7CE42986-174F-402D-AAA4-F72A0AE13FC9}" srcOrd="0" destOrd="0" presId="urn:microsoft.com/office/officeart/2016/7/layout/BasicLinearProcessNumbered"/>
    <dgm:cxn modelId="{E558E112-BFDC-4B8D-A1DB-96FFD88744B9}" type="presParOf" srcId="{193A8B6A-8395-4D92-B017-08DC79223F06}" destId="{B4F77F2C-29D8-4D56-93C1-3BD951C5B5EA}" srcOrd="1" destOrd="0" presId="urn:microsoft.com/office/officeart/2016/7/layout/BasicLinearProcessNumbered"/>
    <dgm:cxn modelId="{231ADC89-6600-4B12-B93E-8285C8B04EC5}" type="presParOf" srcId="{193A8B6A-8395-4D92-B017-08DC79223F06}" destId="{576A62A5-B2CE-44A0-866C-B31BEFC74421}" srcOrd="2" destOrd="0" presId="urn:microsoft.com/office/officeart/2016/7/layout/BasicLinearProcessNumbered"/>
    <dgm:cxn modelId="{643D5FB4-EE11-4E5E-8CD4-F64F2C7AB338}" type="presParOf" srcId="{193A8B6A-8395-4D92-B017-08DC79223F06}" destId="{17730E59-93AF-496A-A80B-983601114364}" srcOrd="3" destOrd="0" presId="urn:microsoft.com/office/officeart/2016/7/layout/BasicLinearProcessNumbered"/>
    <dgm:cxn modelId="{AE09EAFC-FA90-415C-BEAE-B74AC998475D}" type="presParOf" srcId="{A63FA25C-BE03-4176-9199-7E2F2E642294}" destId="{5C1C4201-BE13-4888-9B32-DB4EAD66E728}" srcOrd="3" destOrd="0" presId="urn:microsoft.com/office/officeart/2016/7/layout/BasicLinearProcessNumbered"/>
    <dgm:cxn modelId="{8C44B8CF-5BAD-4B8A-BF04-3E5D94C7D054}" type="presParOf" srcId="{A63FA25C-BE03-4176-9199-7E2F2E642294}" destId="{25EE506F-F299-46AB-8EF3-EEC849C61639}" srcOrd="4" destOrd="0" presId="urn:microsoft.com/office/officeart/2016/7/layout/BasicLinearProcessNumbered"/>
    <dgm:cxn modelId="{F689843B-CF61-4058-A9C8-E7093CD08B38}" type="presParOf" srcId="{25EE506F-F299-46AB-8EF3-EEC849C61639}" destId="{CDA03C00-2199-4F4F-A7B0-2E0570AC5EFE}" srcOrd="0" destOrd="0" presId="urn:microsoft.com/office/officeart/2016/7/layout/BasicLinearProcessNumbered"/>
    <dgm:cxn modelId="{5B56E9F4-726A-4717-8E56-7EFB3CFE1142}" type="presParOf" srcId="{25EE506F-F299-46AB-8EF3-EEC849C61639}" destId="{CF7651E0-6B5B-4F50-80B1-6DFB8195D351}" srcOrd="1" destOrd="0" presId="urn:microsoft.com/office/officeart/2016/7/layout/BasicLinearProcessNumbered"/>
    <dgm:cxn modelId="{5BBDD300-4EE0-4C9F-96D1-FC84190DAFBA}" type="presParOf" srcId="{25EE506F-F299-46AB-8EF3-EEC849C61639}" destId="{175CA3AA-DFC4-4ECB-A05A-3AB7B7D112DE}" srcOrd="2" destOrd="0" presId="urn:microsoft.com/office/officeart/2016/7/layout/BasicLinearProcessNumbered"/>
    <dgm:cxn modelId="{8AA80FA4-7C53-4571-B20B-2B0AF06E801F}" type="presParOf" srcId="{25EE506F-F299-46AB-8EF3-EEC849C61639}" destId="{64C5ACA6-46B2-40FF-8C03-5F99A9EAFCDF}" srcOrd="3" destOrd="0" presId="urn:microsoft.com/office/officeart/2016/7/layout/BasicLinearProcessNumbered"/>
    <dgm:cxn modelId="{1E0447E9-91E5-4F78-B872-3623BCD59B9E}" type="presParOf" srcId="{A63FA25C-BE03-4176-9199-7E2F2E642294}" destId="{EEFE1FA3-7F51-49AF-ABC9-C1D6B40D1DD6}" srcOrd="5" destOrd="0" presId="urn:microsoft.com/office/officeart/2016/7/layout/BasicLinearProcessNumbered"/>
    <dgm:cxn modelId="{E9843E72-192E-4426-A7E8-CFC643501732}" type="presParOf" srcId="{A63FA25C-BE03-4176-9199-7E2F2E642294}" destId="{6C7A9550-664C-483B-894E-A2585C713E9F}" srcOrd="6" destOrd="0" presId="urn:microsoft.com/office/officeart/2016/7/layout/BasicLinearProcessNumbered"/>
    <dgm:cxn modelId="{58B70E8D-B7B8-4327-A97D-D5A7F609BA44}" type="presParOf" srcId="{6C7A9550-664C-483B-894E-A2585C713E9F}" destId="{1BB5DF9E-7FDA-4784-B576-142FB1F9A39F}" srcOrd="0" destOrd="0" presId="urn:microsoft.com/office/officeart/2016/7/layout/BasicLinearProcessNumbered"/>
    <dgm:cxn modelId="{25AEFB3F-0DDF-42D4-A384-CBEFEB2C51FA}" type="presParOf" srcId="{6C7A9550-664C-483B-894E-A2585C713E9F}" destId="{B1B4639B-3B0E-4058-90A6-78A27D00BB73}" srcOrd="1" destOrd="0" presId="urn:microsoft.com/office/officeart/2016/7/layout/BasicLinearProcessNumbered"/>
    <dgm:cxn modelId="{BDE3EB99-8D2E-493A-B1D1-0A36769160A8}" type="presParOf" srcId="{6C7A9550-664C-483B-894E-A2585C713E9F}" destId="{CC97B2EB-D460-41AF-A126-D47281766A12}" srcOrd="2" destOrd="0" presId="urn:microsoft.com/office/officeart/2016/7/layout/BasicLinearProcessNumbered"/>
    <dgm:cxn modelId="{E5105F7E-A89D-492A-A750-0750E30C6B2F}" type="presParOf" srcId="{6C7A9550-664C-483B-894E-A2585C713E9F}" destId="{56246A5E-6331-4263-AC5E-1E2287F6317B}" srcOrd="3" destOrd="0" presId="urn:microsoft.com/office/officeart/2016/7/layout/BasicLinearProcessNumbered"/>
    <dgm:cxn modelId="{B2ADA469-8612-45C7-A8AD-5D00402B8D10}" type="presParOf" srcId="{A63FA25C-BE03-4176-9199-7E2F2E642294}" destId="{5934575A-87F7-4ADE-9E91-F42F7E189DF5}" srcOrd="7" destOrd="0" presId="urn:microsoft.com/office/officeart/2016/7/layout/BasicLinearProcessNumbered"/>
    <dgm:cxn modelId="{37031D09-05FE-4408-BCF0-7B6B69429E9B}" type="presParOf" srcId="{A63FA25C-BE03-4176-9199-7E2F2E642294}" destId="{1FBFA5B5-EF69-4AC7-940E-D99EA932D94E}" srcOrd="8" destOrd="0" presId="urn:microsoft.com/office/officeart/2016/7/layout/BasicLinearProcessNumbered"/>
    <dgm:cxn modelId="{44D58136-A815-4AD4-95A2-AC62D79D7B80}" type="presParOf" srcId="{1FBFA5B5-EF69-4AC7-940E-D99EA932D94E}" destId="{5B13AE6E-1ED1-4EA9-91C3-5279AA3C7F81}" srcOrd="0" destOrd="0" presId="urn:microsoft.com/office/officeart/2016/7/layout/BasicLinearProcessNumbered"/>
    <dgm:cxn modelId="{D174E1A9-7729-48ED-A7CE-A396BF355109}" type="presParOf" srcId="{1FBFA5B5-EF69-4AC7-940E-D99EA932D94E}" destId="{416EBCA6-B48F-46C6-8184-1799180CB4D2}" srcOrd="1" destOrd="0" presId="urn:microsoft.com/office/officeart/2016/7/layout/BasicLinearProcessNumbered"/>
    <dgm:cxn modelId="{AA9B54C0-2BAB-4B68-972E-64F659085E96}" type="presParOf" srcId="{1FBFA5B5-EF69-4AC7-940E-D99EA932D94E}" destId="{78017120-E431-4EE9-8185-DA975EF59233}" srcOrd="2" destOrd="0" presId="urn:microsoft.com/office/officeart/2016/7/layout/BasicLinearProcessNumbered"/>
    <dgm:cxn modelId="{5B87AD25-C899-4E65-BA67-2EE98EF6A6DD}" type="presParOf" srcId="{1FBFA5B5-EF69-4AC7-940E-D99EA932D94E}" destId="{090B7135-6CBA-44ED-B053-89584AB7CCB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4D2BC-C3CD-49AA-A622-5539EBEC7156}">
      <dsp:nvSpPr>
        <dsp:cNvPr id="0" name=""/>
        <dsp:cNvSpPr/>
      </dsp:nvSpPr>
      <dsp:spPr>
        <a:xfrm>
          <a:off x="3594" y="813467"/>
          <a:ext cx="1946002" cy="272440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Allgemein</a:t>
          </a:r>
          <a:endParaRPr lang="en-US" sz="2200" kern="1200" dirty="0"/>
        </a:p>
      </dsp:txBody>
      <dsp:txXfrm>
        <a:off x="3594" y="1848740"/>
        <a:ext cx="1946002" cy="1634641"/>
      </dsp:txXfrm>
    </dsp:sp>
    <dsp:sp modelId="{8BC2C4F4-DB9B-4D3A-B1D2-94D6E7055BFC}">
      <dsp:nvSpPr>
        <dsp:cNvPr id="0" name=""/>
        <dsp:cNvSpPr/>
      </dsp:nvSpPr>
      <dsp:spPr>
        <a:xfrm>
          <a:off x="567934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</a:t>
          </a:r>
        </a:p>
      </dsp:txBody>
      <dsp:txXfrm>
        <a:off x="687628" y="1205601"/>
        <a:ext cx="577932" cy="577932"/>
      </dsp:txXfrm>
    </dsp:sp>
    <dsp:sp modelId="{AE03D52E-B1ED-41FE-AF25-782E7A5C2788}">
      <dsp:nvSpPr>
        <dsp:cNvPr id="0" name=""/>
        <dsp:cNvSpPr/>
      </dsp:nvSpPr>
      <dsp:spPr>
        <a:xfrm>
          <a:off x="3594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42986-174F-402D-AAA4-F72A0AE13FC9}">
      <dsp:nvSpPr>
        <dsp:cNvPr id="0" name=""/>
        <dsp:cNvSpPr/>
      </dsp:nvSpPr>
      <dsp:spPr>
        <a:xfrm>
          <a:off x="2144196" y="813467"/>
          <a:ext cx="1946002" cy="272440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Funktionalität</a:t>
          </a:r>
          <a:endParaRPr lang="en-US" sz="2200" kern="1200" dirty="0"/>
        </a:p>
      </dsp:txBody>
      <dsp:txXfrm>
        <a:off x="2144196" y="1848740"/>
        <a:ext cx="1946002" cy="1634641"/>
      </dsp:txXfrm>
    </dsp:sp>
    <dsp:sp modelId="{B4F77F2C-29D8-4D56-93C1-3BD951C5B5EA}">
      <dsp:nvSpPr>
        <dsp:cNvPr id="0" name=""/>
        <dsp:cNvSpPr/>
      </dsp:nvSpPr>
      <dsp:spPr>
        <a:xfrm>
          <a:off x="2708537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</a:t>
          </a:r>
        </a:p>
      </dsp:txBody>
      <dsp:txXfrm>
        <a:off x="2828231" y="1205601"/>
        <a:ext cx="577932" cy="577932"/>
      </dsp:txXfrm>
    </dsp:sp>
    <dsp:sp modelId="{576A62A5-B2CE-44A0-866C-B31BEFC74421}">
      <dsp:nvSpPr>
        <dsp:cNvPr id="0" name=""/>
        <dsp:cNvSpPr/>
      </dsp:nvSpPr>
      <dsp:spPr>
        <a:xfrm>
          <a:off x="2144196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03C00-2199-4F4F-A7B0-2E0570AC5EFE}">
      <dsp:nvSpPr>
        <dsp:cNvPr id="0" name=""/>
        <dsp:cNvSpPr/>
      </dsp:nvSpPr>
      <dsp:spPr>
        <a:xfrm>
          <a:off x="4284798" y="813467"/>
          <a:ext cx="1946002" cy="272440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Case </a:t>
          </a:r>
          <a:r>
            <a:rPr lang="en-US" sz="2200" kern="1200" dirty="0" err="1"/>
            <a:t>Diagramm</a:t>
          </a:r>
          <a:endParaRPr lang="en-US" sz="2200" kern="1200" dirty="0"/>
        </a:p>
      </dsp:txBody>
      <dsp:txXfrm>
        <a:off x="4284798" y="1848740"/>
        <a:ext cx="1946002" cy="1634641"/>
      </dsp:txXfrm>
    </dsp:sp>
    <dsp:sp modelId="{CF7651E0-6B5B-4F50-80B1-6DFB8195D351}">
      <dsp:nvSpPr>
        <dsp:cNvPr id="0" name=""/>
        <dsp:cNvSpPr/>
      </dsp:nvSpPr>
      <dsp:spPr>
        <a:xfrm>
          <a:off x="4849139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3</a:t>
          </a:r>
        </a:p>
      </dsp:txBody>
      <dsp:txXfrm>
        <a:off x="4968833" y="1205601"/>
        <a:ext cx="577932" cy="577932"/>
      </dsp:txXfrm>
    </dsp:sp>
    <dsp:sp modelId="{175CA3AA-DFC4-4ECB-A05A-3AB7B7D112DE}">
      <dsp:nvSpPr>
        <dsp:cNvPr id="0" name=""/>
        <dsp:cNvSpPr/>
      </dsp:nvSpPr>
      <dsp:spPr>
        <a:xfrm>
          <a:off x="4284798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5DF9E-7FDA-4784-B576-142FB1F9A39F}">
      <dsp:nvSpPr>
        <dsp:cNvPr id="0" name=""/>
        <dsp:cNvSpPr/>
      </dsp:nvSpPr>
      <dsp:spPr>
        <a:xfrm>
          <a:off x="6425401" y="813467"/>
          <a:ext cx="1946002" cy="272440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Class </a:t>
          </a:r>
          <a:r>
            <a:rPr lang="en-US" sz="2200" kern="1200" dirty="0" err="1"/>
            <a:t>Diagramm</a:t>
          </a:r>
          <a:endParaRPr lang="en-US" sz="2200" kern="1200" dirty="0"/>
        </a:p>
      </dsp:txBody>
      <dsp:txXfrm>
        <a:off x="6425401" y="1848740"/>
        <a:ext cx="1946002" cy="1634641"/>
      </dsp:txXfrm>
    </dsp:sp>
    <dsp:sp modelId="{B1B4639B-3B0E-4058-90A6-78A27D00BB73}">
      <dsp:nvSpPr>
        <dsp:cNvPr id="0" name=""/>
        <dsp:cNvSpPr/>
      </dsp:nvSpPr>
      <dsp:spPr>
        <a:xfrm>
          <a:off x="6989741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4</a:t>
          </a:r>
        </a:p>
      </dsp:txBody>
      <dsp:txXfrm>
        <a:off x="7109435" y="1205601"/>
        <a:ext cx="577932" cy="577932"/>
      </dsp:txXfrm>
    </dsp:sp>
    <dsp:sp modelId="{CC97B2EB-D460-41AF-A126-D47281766A12}">
      <dsp:nvSpPr>
        <dsp:cNvPr id="0" name=""/>
        <dsp:cNvSpPr/>
      </dsp:nvSpPr>
      <dsp:spPr>
        <a:xfrm>
          <a:off x="6425401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3AE6E-1ED1-4EA9-91C3-5279AA3C7F81}">
      <dsp:nvSpPr>
        <dsp:cNvPr id="0" name=""/>
        <dsp:cNvSpPr/>
      </dsp:nvSpPr>
      <dsp:spPr>
        <a:xfrm>
          <a:off x="8566003" y="813467"/>
          <a:ext cx="1946002" cy="272440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Vorführung</a:t>
          </a:r>
          <a:endParaRPr lang="en-US" sz="2200" kern="1200" dirty="0"/>
        </a:p>
      </dsp:txBody>
      <dsp:txXfrm>
        <a:off x="8566003" y="1848740"/>
        <a:ext cx="1946002" cy="1634641"/>
      </dsp:txXfrm>
    </dsp:sp>
    <dsp:sp modelId="{416EBCA6-B48F-46C6-8184-1799180CB4D2}">
      <dsp:nvSpPr>
        <dsp:cNvPr id="0" name=""/>
        <dsp:cNvSpPr/>
      </dsp:nvSpPr>
      <dsp:spPr>
        <a:xfrm>
          <a:off x="9130344" y="1085907"/>
          <a:ext cx="817320" cy="817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5</a:t>
          </a:r>
        </a:p>
      </dsp:txBody>
      <dsp:txXfrm>
        <a:off x="9250038" y="1205601"/>
        <a:ext cx="577932" cy="577932"/>
      </dsp:txXfrm>
    </dsp:sp>
    <dsp:sp modelId="{78017120-E431-4EE9-8185-DA975EF59233}">
      <dsp:nvSpPr>
        <dsp:cNvPr id="0" name=""/>
        <dsp:cNvSpPr/>
      </dsp:nvSpPr>
      <dsp:spPr>
        <a:xfrm>
          <a:off x="8566003" y="3537798"/>
          <a:ext cx="19460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7BA2A-F95C-4663-84C1-0567E84126FD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B06F4-1351-4B7E-92BC-A4C13D404F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75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Motivation:</a:t>
            </a:r>
          </a:p>
          <a:p>
            <a:r>
              <a:rPr lang="de-AT" dirty="0"/>
              <a:t>Wie</a:t>
            </a:r>
            <a:r>
              <a:rPr lang="de-AT" baseline="0" dirty="0"/>
              <a:t> viele Dateien sind in deinen Download-Ordner?</a:t>
            </a:r>
          </a:p>
          <a:p>
            <a:r>
              <a:rPr lang="de-AT" baseline="0" dirty="0"/>
              <a:t>Hast du da noch irgendeinen Durchblick?</a:t>
            </a:r>
          </a:p>
          <a:p>
            <a:r>
              <a:rPr lang="de-AT" dirty="0"/>
              <a:t>Wahrscheinlich nicht.</a:t>
            </a:r>
          </a:p>
          <a:p>
            <a:r>
              <a:rPr lang="de-AT" dirty="0"/>
              <a:t>Deshalb</a:t>
            </a:r>
            <a:r>
              <a:rPr lang="de-AT" baseline="0" dirty="0"/>
              <a:t> haben wir </a:t>
            </a:r>
            <a:r>
              <a:rPr lang="de-AT" baseline="0" dirty="0" err="1"/>
              <a:t>DataOrganizer</a:t>
            </a:r>
            <a:r>
              <a:rPr lang="de-AT" baseline="0" dirty="0"/>
              <a:t> entworfen.</a:t>
            </a:r>
          </a:p>
          <a:p>
            <a:r>
              <a:rPr lang="de-AT" dirty="0" err="1"/>
              <a:t>DataOrganizer</a:t>
            </a:r>
            <a:r>
              <a:rPr lang="de-AT" baseline="0" dirty="0"/>
              <a:t> sortiert Dateien nach Dateiendung oder alternativ nach Dateinamen.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B06F4-1351-4B7E-92BC-A4C13D404FC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332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7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9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893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3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67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802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453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68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7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2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039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22EC-E8A7-45C6-B511-826733D32E9C}" type="datetimeFigureOut">
              <a:rPr lang="de-AT" smtClean="0"/>
              <a:t>18.06.2017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D716-0448-434F-BEBF-FA7711546CB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90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DDD66B0-436F-4257-9F6E-69AD36595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7" b="25233"/>
          <a:stretch/>
        </p:blipFill>
        <p:spPr>
          <a:xfrm>
            <a:off x="20" y="10"/>
            <a:ext cx="12191980" cy="35679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1BB90F-334F-4423-872A-8EA3DDEF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3908613"/>
            <a:ext cx="6899993" cy="2447738"/>
          </a:xfrm>
        </p:spPr>
        <p:txBody>
          <a:bodyPr anchor="ctr">
            <a:normAutofit/>
          </a:bodyPr>
          <a:lstStyle/>
          <a:p>
            <a:pPr algn="r"/>
            <a:r>
              <a:rPr lang="de-AT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DataOrganizer</a:t>
            </a:r>
            <a:endParaRPr lang="de-AT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AA4655-63F0-4A72-B1A2-F70C3C63C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647" y="3908613"/>
            <a:ext cx="4141694" cy="2447737"/>
          </a:xfrm>
        </p:spPr>
        <p:txBody>
          <a:bodyPr lIns="0" rIns="0"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de-AT" sz="2800" dirty="0">
                <a:solidFill>
                  <a:srgbClr val="FFFFFF"/>
                </a:solidFill>
              </a:rPr>
              <a:t>Barbara Kröll,</a:t>
            </a:r>
            <a:br>
              <a:rPr lang="de-AT" sz="2800" dirty="0">
                <a:solidFill>
                  <a:srgbClr val="FFFFFF"/>
                </a:solidFill>
              </a:rPr>
            </a:br>
            <a:r>
              <a:rPr lang="de-AT" sz="2800" dirty="0">
                <a:solidFill>
                  <a:srgbClr val="FFFFFF"/>
                </a:solidFill>
              </a:rPr>
              <a:t>Benjamin Müller, </a:t>
            </a:r>
            <a:br>
              <a:rPr lang="de-AT" sz="2800" dirty="0">
                <a:solidFill>
                  <a:srgbClr val="FFFFFF"/>
                </a:solidFill>
              </a:rPr>
            </a:br>
            <a:r>
              <a:rPr lang="de-AT" sz="2800" dirty="0">
                <a:solidFill>
                  <a:srgbClr val="FFFFFF"/>
                </a:solidFill>
              </a:rPr>
              <a:t>Christopher Gusenbauer, Isabella Hundstorfer, </a:t>
            </a:r>
            <a:br>
              <a:rPr lang="de-AT" sz="2800" dirty="0">
                <a:solidFill>
                  <a:srgbClr val="FFFFFF"/>
                </a:solidFill>
              </a:rPr>
            </a:br>
            <a:r>
              <a:rPr lang="de-AT" sz="2800" dirty="0" err="1">
                <a:solidFill>
                  <a:srgbClr val="FFFFFF"/>
                </a:solidFill>
              </a:rPr>
              <a:t>Rezo</a:t>
            </a:r>
            <a:r>
              <a:rPr lang="de-AT" sz="2800" dirty="0">
                <a:solidFill>
                  <a:srgbClr val="FFFFFF"/>
                </a:solidFill>
              </a:rPr>
              <a:t> </a:t>
            </a:r>
            <a:r>
              <a:rPr lang="de-AT" sz="2800" dirty="0" err="1">
                <a:solidFill>
                  <a:srgbClr val="FFFFFF"/>
                </a:solidFill>
              </a:rPr>
              <a:t>Gaikharashvili</a:t>
            </a:r>
            <a:r>
              <a:rPr lang="de-AT" sz="2800" dirty="0">
                <a:solidFill>
                  <a:srgbClr val="FFFFFF"/>
                </a:solidFill>
              </a:rPr>
              <a:t>,</a:t>
            </a:r>
            <a:br>
              <a:rPr lang="de-AT" sz="2800" dirty="0">
                <a:solidFill>
                  <a:srgbClr val="FFFFFF"/>
                </a:solidFill>
              </a:rPr>
            </a:br>
            <a:r>
              <a:rPr lang="de-AT" sz="2800" dirty="0">
                <a:solidFill>
                  <a:srgbClr val="FFFFFF"/>
                </a:solidFill>
              </a:rPr>
              <a:t>Sarah </a:t>
            </a:r>
            <a:r>
              <a:rPr lang="de-AT" sz="2800" dirty="0" err="1">
                <a:solidFill>
                  <a:srgbClr val="FFFFFF"/>
                </a:solidFill>
              </a:rPr>
              <a:t>Trummer</a:t>
            </a:r>
            <a:endParaRPr lang="de-AT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F5AAA-4499-4F3E-88F2-79A122AD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Disposition</a:t>
            </a:r>
          </a:p>
        </p:txBody>
      </p:sp>
      <p:graphicFrame>
        <p:nvGraphicFramePr>
          <p:cNvPr id="5" name="Inhaltsplatzhalter 2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0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01E5A-777D-4E04-896D-50C7400E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9CCF3-7F4C-4809-9CBC-09AA6C78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Projektname: </a:t>
            </a:r>
            <a:r>
              <a:rPr lang="de-AT" dirty="0" err="1"/>
              <a:t>DataOrganizer</a:t>
            </a:r>
            <a:endParaRPr lang="de-AT" dirty="0"/>
          </a:p>
          <a:p>
            <a:r>
              <a:rPr lang="de-AT" dirty="0"/>
              <a:t>Teamleiter:  </a:t>
            </a:r>
          </a:p>
          <a:p>
            <a:pPr lvl="1"/>
            <a:r>
              <a:rPr lang="de-AT" dirty="0" err="1"/>
              <a:t>Rezo</a:t>
            </a:r>
            <a:r>
              <a:rPr lang="de-AT" dirty="0"/>
              <a:t> </a:t>
            </a:r>
            <a:r>
              <a:rPr lang="de-AT" dirty="0" err="1"/>
              <a:t>Gaikharashvili</a:t>
            </a:r>
            <a:endParaRPr lang="de-AT" dirty="0"/>
          </a:p>
          <a:p>
            <a:r>
              <a:rPr lang="de-AT" dirty="0"/>
              <a:t>Teammitglieder:</a:t>
            </a:r>
          </a:p>
          <a:p>
            <a:pPr lvl="1"/>
            <a:r>
              <a:rPr lang="de-AT" dirty="0"/>
              <a:t>Barbara Kröll</a:t>
            </a:r>
          </a:p>
          <a:p>
            <a:pPr lvl="1"/>
            <a:r>
              <a:rPr lang="de-AT" dirty="0"/>
              <a:t>Benjamin Müller</a:t>
            </a:r>
          </a:p>
          <a:p>
            <a:pPr lvl="1"/>
            <a:r>
              <a:rPr lang="de-AT" dirty="0"/>
              <a:t>Christopher Gusenbauer</a:t>
            </a:r>
          </a:p>
          <a:p>
            <a:pPr lvl="1"/>
            <a:r>
              <a:rPr lang="de-AT" dirty="0"/>
              <a:t>Isabella Hundstorfer</a:t>
            </a:r>
          </a:p>
          <a:p>
            <a:pPr lvl="1"/>
            <a:r>
              <a:rPr lang="de-AT" dirty="0"/>
              <a:t>Sarah </a:t>
            </a:r>
            <a:r>
              <a:rPr lang="de-AT" dirty="0" err="1"/>
              <a:t>Trummer</a:t>
            </a:r>
            <a:endParaRPr lang="de-AT" dirty="0"/>
          </a:p>
        </p:txBody>
      </p:sp>
      <p:sp>
        <p:nvSpPr>
          <p:cNvPr id="13" name="progressBar"/>
          <p:cNvSpPr/>
          <p:nvPr/>
        </p:nvSpPr>
        <p:spPr>
          <a:xfrm>
            <a:off x="63500" y="6286500"/>
            <a:ext cx="5098143" cy="508000"/>
          </a:xfrm>
          <a:prstGeom prst="rect">
            <a:avLst/>
          </a:prstGeom>
          <a:solidFill>
            <a:srgbClr val="2683C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pageNumber"/>
          <p:cNvSpPr txBox="1"/>
          <p:nvPr/>
        </p:nvSpPr>
        <p:spPr>
          <a:xfrm>
            <a:off x="4209143" y="635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AT" sz="2000"/>
              <a:t> 3/ 7</a:t>
            </a:r>
          </a:p>
        </p:txBody>
      </p:sp>
    </p:spTree>
    <p:extLst>
      <p:ext uri="{BB962C8B-B14F-4D97-AF65-F5344CB8AC3E}">
        <p14:creationId xmlns:p14="http://schemas.microsoft.com/office/powerpoint/2010/main" val="42034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D240C-D0C6-4A6D-AB4A-575D4510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009EC-40EC-412F-8DD4-A29A1B6D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Dateien sortieren nach Extension</a:t>
            </a:r>
          </a:p>
          <a:p>
            <a:r>
              <a:rPr lang="de-AT" dirty="0"/>
              <a:t>Dateien sortieren nach Namen</a:t>
            </a:r>
          </a:p>
        </p:txBody>
      </p:sp>
      <p:sp>
        <p:nvSpPr>
          <p:cNvPr id="10" name="progressBar"/>
          <p:cNvSpPr/>
          <p:nvPr/>
        </p:nvSpPr>
        <p:spPr>
          <a:xfrm>
            <a:off x="63500" y="6286500"/>
            <a:ext cx="6839857" cy="508000"/>
          </a:xfrm>
          <a:prstGeom prst="rect">
            <a:avLst/>
          </a:prstGeom>
          <a:solidFill>
            <a:srgbClr val="2683C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pageNumber"/>
          <p:cNvSpPr txBox="1"/>
          <p:nvPr/>
        </p:nvSpPr>
        <p:spPr>
          <a:xfrm>
            <a:off x="5950857" y="635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AT" sz="2000"/>
              <a:t> 4/ 7</a:t>
            </a:r>
          </a:p>
        </p:txBody>
      </p:sp>
    </p:spTree>
    <p:extLst>
      <p:ext uri="{BB962C8B-B14F-4D97-AF65-F5344CB8AC3E}">
        <p14:creationId xmlns:p14="http://schemas.microsoft.com/office/powerpoint/2010/main" val="32080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Diagramm</a:t>
            </a:r>
          </a:p>
        </p:txBody>
      </p:sp>
      <p:sp>
        <p:nvSpPr>
          <p:cNvPr id="5" name="progressBar"/>
          <p:cNvSpPr/>
          <p:nvPr/>
        </p:nvSpPr>
        <p:spPr>
          <a:xfrm>
            <a:off x="63500" y="6286500"/>
            <a:ext cx="8581572" cy="508000"/>
          </a:xfrm>
          <a:prstGeom prst="rect">
            <a:avLst/>
          </a:prstGeom>
          <a:solidFill>
            <a:srgbClr val="2683C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pageNumber"/>
          <p:cNvSpPr txBox="1"/>
          <p:nvPr/>
        </p:nvSpPr>
        <p:spPr>
          <a:xfrm>
            <a:off x="7692572" y="635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AT" sz="2000"/>
              <a:t> 5/ 7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13"/>
          <a:stretch/>
        </p:blipFill>
        <p:spPr>
          <a:xfrm>
            <a:off x="2591176" y="1495744"/>
            <a:ext cx="7001059" cy="4746366"/>
          </a:xfrm>
        </p:spPr>
      </p:pic>
    </p:spTree>
    <p:extLst>
      <p:ext uri="{BB962C8B-B14F-4D97-AF65-F5344CB8AC3E}">
        <p14:creationId xmlns:p14="http://schemas.microsoft.com/office/powerpoint/2010/main" val="121547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progressBar"/>
          <p:cNvSpPr/>
          <p:nvPr/>
        </p:nvSpPr>
        <p:spPr>
          <a:xfrm>
            <a:off x="63500" y="6286500"/>
            <a:ext cx="10323285" cy="508000"/>
          </a:xfrm>
          <a:prstGeom prst="rect">
            <a:avLst/>
          </a:prstGeom>
          <a:solidFill>
            <a:srgbClr val="2683C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pageNumber"/>
          <p:cNvSpPr txBox="1"/>
          <p:nvPr/>
        </p:nvSpPr>
        <p:spPr>
          <a:xfrm>
            <a:off x="9434285" y="635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AT" sz="2000"/>
              <a:t> 6/ 7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9"/>
          <a:stretch/>
        </p:blipFill>
        <p:spPr>
          <a:xfrm>
            <a:off x="1724142" y="519951"/>
            <a:ext cx="7002000" cy="5360420"/>
          </a:xfrm>
        </p:spPr>
      </p:pic>
    </p:spTree>
    <p:extLst>
      <p:ext uri="{BB962C8B-B14F-4D97-AF65-F5344CB8AC3E}">
        <p14:creationId xmlns:p14="http://schemas.microsoft.com/office/powerpoint/2010/main" val="13421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Class Diagramm</a:t>
            </a:r>
          </a:p>
        </p:txBody>
      </p:sp>
      <p:sp>
        <p:nvSpPr>
          <p:cNvPr id="13" name="progressBar"/>
          <p:cNvSpPr/>
          <p:nvPr/>
        </p:nvSpPr>
        <p:spPr>
          <a:xfrm>
            <a:off x="63500" y="6286500"/>
            <a:ext cx="12065000" cy="508000"/>
          </a:xfrm>
          <a:prstGeom prst="rect">
            <a:avLst/>
          </a:prstGeom>
          <a:solidFill>
            <a:srgbClr val="2683C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pageNumber"/>
          <p:cNvSpPr txBox="1"/>
          <p:nvPr/>
        </p:nvSpPr>
        <p:spPr>
          <a:xfrm>
            <a:off x="11176000" y="6350000"/>
            <a:ext cx="127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AT" sz="2000"/>
              <a:t> 7/ 7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73" y="1587863"/>
            <a:ext cx="7838254" cy="4698637"/>
          </a:xfrm>
        </p:spPr>
      </p:pic>
    </p:spTree>
    <p:extLst>
      <p:ext uri="{BB962C8B-B14F-4D97-AF65-F5344CB8AC3E}">
        <p14:creationId xmlns:p14="http://schemas.microsoft.com/office/powerpoint/2010/main" val="209886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Organizer.potm" id="{3235F0FC-D67D-465C-9B26-0EF1F7D613C9}" vid="{B06E93A4-553A-4335-859E-547058A1E39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DataOrganizer</Template>
  <TotalTime>0</TotalTime>
  <Words>109</Words>
  <Application>Microsoft Office PowerPoint</Application>
  <PresentationFormat>Breitbild</PresentationFormat>
  <Paragraphs>40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DataOrganizer</vt:lpstr>
      <vt:lpstr>Disposition</vt:lpstr>
      <vt:lpstr>Allgemein</vt:lpstr>
      <vt:lpstr>Funktionalität</vt:lpstr>
      <vt:lpstr>Use Case Diagramm</vt:lpstr>
      <vt:lpstr>PowerPoint-Präsentation</vt:lpstr>
      <vt:lpstr>Class 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DataOrganizer</dc:title>
  <dc:creator>Isabella Hundstorfer</dc:creator>
  <cp:lastModifiedBy>Isabella Hundstorfer</cp:lastModifiedBy>
  <cp:revision>1</cp:revision>
  <dcterms:created xsi:type="dcterms:W3CDTF">2017-06-18T19:30:36Z</dcterms:created>
  <dcterms:modified xsi:type="dcterms:W3CDTF">2017-06-18T19:32:13Z</dcterms:modified>
</cp:coreProperties>
</file>