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5" r:id="rId9"/>
    <p:sldId id="353" r:id="rId10"/>
    <p:sldId id="3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/>
    <p:restoredTop sz="87792" autoAdjust="0"/>
  </p:normalViewPr>
  <p:slideViewPr>
    <p:cSldViewPr snapToGrid="0" snapToObjects="1">
      <p:cViewPr varScale="1">
        <p:scale>
          <a:sx n="78" d="100"/>
          <a:sy n="7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C0180-6606-4677-992A-CE6BD818A9B5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E3BBC-C92F-4EA8-A11D-F36A472A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0015" y="442452"/>
            <a:ext cx="10584000" cy="194400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2927" y="3879265"/>
            <a:ext cx="1058400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8" name="Grafik 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9" t="15819" r="44018" b="42469"/>
          <a:stretch/>
        </p:blipFill>
        <p:spPr>
          <a:xfrm>
            <a:off x="579540" y="2346828"/>
            <a:ext cx="1730551" cy="1501200"/>
          </a:xfrm>
          <a:prstGeom prst="rect">
            <a:avLst/>
          </a:prstGeom>
        </p:spPr>
      </p:pic>
      <p:pic>
        <p:nvPicPr>
          <p:cNvPr id="9" name="Grafik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00" y="5122404"/>
            <a:ext cx="211524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7387" y="1279032"/>
            <a:ext cx="10584000" cy="1944000"/>
          </a:xfrm>
        </p:spPr>
        <p:txBody>
          <a:bodyPr anchor="b">
            <a:noAutofit/>
          </a:bodyPr>
          <a:lstStyle>
            <a:lvl1pPr algn="l">
              <a:defRPr sz="3200" baseline="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9" name="Grafik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00" y="5122404"/>
            <a:ext cx="211524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400" y="651700"/>
            <a:ext cx="10584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2065867" y="6356350"/>
            <a:ext cx="10176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400" y="651700"/>
            <a:ext cx="10584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200" y="1778400"/>
            <a:ext cx="5078400" cy="44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4556" y="1778399"/>
            <a:ext cx="5078400" cy="44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2065867" y="6356350"/>
            <a:ext cx="10176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9E88E7-1C29-444A-899C-4A347E1316A1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and contras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400" y="651700"/>
            <a:ext cx="10584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200" y="1778400"/>
            <a:ext cx="5078400" cy="44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2065867" y="6356350"/>
            <a:ext cx="10176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AE1A93-F522-CB4D-8FE8-4E9EB92108D6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25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400" y="651700"/>
            <a:ext cx="10584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AT" dirty="0"/>
              <a:t>Space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title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contrast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200" y="1778400"/>
            <a:ext cx="5078400" cy="4428000"/>
          </a:xfrm>
        </p:spPr>
        <p:txBody>
          <a:bodyPr/>
          <a:lstStyle/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2065867" y="6356350"/>
            <a:ext cx="10176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Space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partner's</a:t>
            </a:r>
            <a:r>
              <a:rPr lang="de-AT" dirty="0"/>
              <a:t> logo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690B13-C4E3-BF4E-9729-4E3470F82105}" type="datetime4">
              <a:rPr lang="en-US" smtClean="0"/>
              <a:t>June 11, 2020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/>
              <a:t>© 2019 JKU – I. Groher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AT" dirty="0"/>
              <a:t>Source: Textmasterformat bearbeiten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half" idx="2"/>
          </p:nvPr>
        </p:nvSpPr>
        <p:spPr>
          <a:xfrm>
            <a:off x="6234556" y="1778399"/>
            <a:ext cx="5078400" cy="4428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  <a:tabLst>
                <a:tab pos="360363" algn="l"/>
                <a:tab pos="720725" algn="l"/>
                <a:tab pos="1073150" algn="l"/>
                <a:tab pos="1433513" algn="l"/>
              </a:tabLst>
            </a:pPr>
            <a:endParaRPr lang="de-AT" noProof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8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graphs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66AA-EFEE-3B49-86E6-D4777F283FC6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784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22" y="1463400"/>
            <a:ext cx="6599557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KU Logo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pic>
        <p:nvPicPr>
          <p:cNvPr id="4" name="Grafik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8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400" y="651700"/>
            <a:ext cx="10584000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/>
              <a:t>TitelmUsterformat</a:t>
            </a:r>
            <a:r>
              <a:rPr lang="de-DE" dirty="0"/>
              <a:t>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127" y="1777395"/>
            <a:ext cx="10584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48578" y="6395541"/>
            <a:ext cx="1564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A984EE36-6279-2F43-BFBA-518851C537A1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8067" y="63955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9604" y="6395541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fik 1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9873" r="13244" b="34352"/>
          <a:stretch/>
        </p:blipFill>
        <p:spPr>
          <a:xfrm>
            <a:off x="685101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0" r:id="rId2"/>
    <p:sldLayoutId id="2147483662" r:id="rId3"/>
    <p:sldLayoutId id="2147483664" r:id="rId4"/>
    <p:sldLayoutId id="2147483681" r:id="rId5"/>
    <p:sldLayoutId id="2147483682" r:id="rId6"/>
    <p:sldLayoutId id="2147483678" r:id="rId7"/>
    <p:sldLayoutId id="2147483667" r:id="rId8"/>
    <p:sldLayoutId id="2147483679" r:id="rId9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800"/>
        </a:spcBef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buSzPct val="90000"/>
        <a:buFont typeface="Wingdings 2" panose="05020102010507070707" pitchFamily="18" charset="2"/>
        <a:buChar char="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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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time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927" y="3879264"/>
            <a:ext cx="10584000" cy="1286501"/>
          </a:xfrm>
        </p:spPr>
        <p:txBody>
          <a:bodyPr/>
          <a:lstStyle/>
          <a:p>
            <a:r>
              <a:rPr lang="de-AT" sz="2200" b="1" dirty="0"/>
              <a:t>Präsentation Release 3</a:t>
            </a:r>
            <a:endParaRPr lang="en-US" sz="2200" b="1" dirty="0"/>
          </a:p>
          <a:p>
            <a:r>
              <a:rPr lang="en-US" dirty="0"/>
              <a:t> </a:t>
            </a:r>
          </a:p>
          <a:p>
            <a:r>
              <a:rPr lang="en-US" dirty="0"/>
              <a:t>Person 1, Person 2, Person 3</a:t>
            </a:r>
          </a:p>
        </p:txBody>
      </p:sp>
    </p:spTree>
    <p:extLst>
      <p:ext uri="{BB962C8B-B14F-4D97-AF65-F5344CB8AC3E}">
        <p14:creationId xmlns:p14="http://schemas.microsoft.com/office/powerpoint/2010/main" val="418633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3DC7-F2C0-F04C-BBDE-7C0E9011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5784-EFC5-034A-B2EA-6C78ED9F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muss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/>
              <a:t>finalen </a:t>
            </a:r>
            <a:r>
              <a:rPr lang="en-US" dirty="0" err="1"/>
              <a:t>Abgabe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gemacht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?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4D57D1B-3044-534F-94AB-ED7D21CFF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B1B2F-C26C-6449-A860-734A3F09FF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322DFC-0990-9547-B2E9-5EB9D9FE303F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585918-5808-E245-9C09-F33FC27C4D7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13D33B-97F7-3F43-92A9-C60C84DAA12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3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93D4-DEBD-8D44-BA6F-BF3CA938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9CB3-F3C7-DF41-BE84-36A418AC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Kurze</a:t>
            </a:r>
            <a:r>
              <a:rPr lang="en-US" i="1" dirty="0"/>
              <a:t> </a:t>
            </a:r>
            <a:r>
              <a:rPr lang="en-US" i="1" dirty="0" err="1"/>
              <a:t>Beschreibung</a:t>
            </a:r>
            <a:r>
              <a:rPr lang="en-US" i="1" dirty="0"/>
              <a:t> der </a:t>
            </a:r>
            <a:r>
              <a:rPr lang="en-US" i="1" dirty="0" err="1"/>
              <a:t>umgesetzten</a:t>
            </a:r>
            <a:r>
              <a:rPr lang="en-US" i="1" dirty="0"/>
              <a:t> Features/Requirements</a:t>
            </a:r>
          </a:p>
          <a:p>
            <a:r>
              <a:rPr lang="en-US" i="1" dirty="0"/>
              <a:t>Falls </a:t>
            </a:r>
            <a:r>
              <a:rPr lang="en-US" i="1" dirty="0" err="1"/>
              <a:t>etwas</a:t>
            </a:r>
            <a:r>
              <a:rPr lang="en-US" i="1" dirty="0"/>
              <a:t> </a:t>
            </a:r>
            <a:r>
              <a:rPr lang="en-US" i="1" dirty="0" err="1"/>
              <a:t>nicht</a:t>
            </a:r>
            <a:r>
              <a:rPr lang="en-US" i="1" dirty="0"/>
              <a:t> </a:t>
            </a:r>
            <a:r>
              <a:rPr lang="en-US" i="1" dirty="0" err="1"/>
              <a:t>umgesetzt</a:t>
            </a:r>
            <a:r>
              <a:rPr lang="en-US" i="1" dirty="0"/>
              <a:t> </a:t>
            </a:r>
            <a:r>
              <a:rPr lang="en-US" i="1" dirty="0" err="1"/>
              <a:t>wurde</a:t>
            </a:r>
            <a:r>
              <a:rPr lang="en-US" i="1" dirty="0"/>
              <a:t> </a:t>
            </a:r>
            <a:r>
              <a:rPr lang="en-US" i="1" dirty="0" err="1"/>
              <a:t>Begründung</a:t>
            </a:r>
            <a:r>
              <a:rPr lang="en-US" i="1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98768ED-F204-264D-811C-6523E77104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AB3F5-AC6E-B74C-A540-BBD8EE14D7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842BD3-55D4-1040-AF30-4D97BD291AA8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DE679B-C9B5-2544-A4AF-DE0E5F5CCE6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074D6E-02EC-E24C-8A0D-77441F105C7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D442-1BF8-6B43-B1F5-7CFBDFB9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entscheidungen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4406-B737-A64E-BB90-020B39B57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Wesentliche</a:t>
            </a:r>
            <a:r>
              <a:rPr lang="en-US" i="1" dirty="0"/>
              <a:t> Design </a:t>
            </a:r>
            <a:r>
              <a:rPr lang="en-US" i="1" dirty="0" err="1"/>
              <a:t>Entscheidungen</a:t>
            </a:r>
            <a:r>
              <a:rPr lang="en-US" i="1" dirty="0"/>
              <a:t>, </a:t>
            </a:r>
            <a:r>
              <a:rPr lang="en-US" i="1" dirty="0" err="1"/>
              <a:t>Konsequenzen</a:t>
            </a:r>
            <a:r>
              <a:rPr lang="en-US" i="1" dirty="0"/>
              <a:t>, in </a:t>
            </a:r>
            <a:r>
              <a:rPr lang="en-US" i="1" dirty="0" err="1"/>
              <a:t>Betracht</a:t>
            </a:r>
            <a:r>
              <a:rPr lang="en-US" i="1" dirty="0"/>
              <a:t> </a:t>
            </a:r>
            <a:r>
              <a:rPr lang="en-US" i="1" dirty="0" err="1"/>
              <a:t>gezogene</a:t>
            </a:r>
            <a:r>
              <a:rPr lang="en-US" i="1" dirty="0"/>
              <a:t> </a:t>
            </a:r>
            <a:r>
              <a:rPr lang="en-US" i="1" dirty="0" err="1"/>
              <a:t>Alternativen</a:t>
            </a:r>
            <a:endParaRPr lang="en-US" i="1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27B3BF-E0FD-E241-911F-3ED787A256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88839-6CFC-D44B-A565-B0EC8AED38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D2990D-6B7F-0E48-B6EA-710280DC3B9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B61155-7174-5D4E-B6FC-AB1E6A58F57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3E0B47-C04F-8A44-97EE-9CFC5831229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B223-2A7E-BB41-8DF0-B87153A7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984F-4290-8248-834C-0AAC1D21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Übersicht</a:t>
            </a:r>
            <a:r>
              <a:rPr lang="en-US" i="1" dirty="0"/>
              <a:t> </a:t>
            </a:r>
            <a:r>
              <a:rPr lang="en-US" i="1" dirty="0" err="1"/>
              <a:t>über</a:t>
            </a:r>
            <a:r>
              <a:rPr lang="en-US" i="1" dirty="0"/>
              <a:t> die </a:t>
            </a:r>
            <a:r>
              <a:rPr lang="en-US" i="1" dirty="0" err="1"/>
              <a:t>Architektur</a:t>
            </a:r>
            <a:r>
              <a:rPr lang="en-US" i="1" dirty="0"/>
              <a:t> (UML), </a:t>
            </a:r>
            <a:r>
              <a:rPr lang="en-US" i="1" dirty="0" err="1"/>
              <a:t>eventuell</a:t>
            </a:r>
            <a:r>
              <a:rPr lang="en-US" i="1" dirty="0"/>
              <a:t> </a:t>
            </a:r>
            <a:r>
              <a:rPr lang="en-US" i="1" dirty="0" err="1"/>
              <a:t>verwendete</a:t>
            </a:r>
            <a:r>
              <a:rPr lang="en-US" i="1" dirty="0"/>
              <a:t> Design Patterns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9E10F3D-079E-FC4B-B224-99571D2386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9180C-2EE3-F748-8535-231F72B139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F72DA5-D1B0-C143-87F6-1DFBB597BFA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1706D-9E83-2C48-B0DE-71467536D71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FAD866-3110-194E-B907-75CC5AC5A24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05B0-B631-2243-848C-ED455DB9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09B4-C54C-4C4C-B528-1182B0D25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2B8173-F928-A74C-A463-D35F64B9B4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07194-D67F-4044-9516-C84B081E9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3492D7-8F4F-B743-AA67-01EA7F946FF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A1893-F7AB-9343-A04F-CF9A67A3370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2C898-02A9-904B-B339-8A7D43B46F8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9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8C5F-2F71-6945-914A-E52CBCF4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EFCA-D882-E24E-A60B-3A693E6A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Übersicht</a:t>
            </a:r>
            <a:r>
              <a:rPr lang="en-US" i="1" dirty="0"/>
              <a:t> </a:t>
            </a:r>
            <a:r>
              <a:rPr lang="en-US" i="1" dirty="0" err="1"/>
              <a:t>über</a:t>
            </a:r>
            <a:r>
              <a:rPr lang="en-US" i="1" dirty="0"/>
              <a:t> </a:t>
            </a:r>
            <a:r>
              <a:rPr lang="en-US" i="1" dirty="0" err="1"/>
              <a:t>erstellte</a:t>
            </a:r>
            <a:r>
              <a:rPr lang="en-US" i="1" dirty="0"/>
              <a:t> Unit Tests, was </a:t>
            </a:r>
            <a:r>
              <a:rPr lang="en-US" i="1" dirty="0" err="1"/>
              <a:t>wurde</a:t>
            </a:r>
            <a:r>
              <a:rPr lang="en-US" i="1" dirty="0"/>
              <a:t> </a:t>
            </a:r>
            <a:r>
              <a:rPr lang="en-US" i="1" dirty="0" err="1"/>
              <a:t>getestet</a:t>
            </a:r>
            <a:r>
              <a:rPr lang="en-US" i="1" dirty="0"/>
              <a:t>, </a:t>
            </a:r>
            <a:r>
              <a:rPr lang="en-US" i="1" dirty="0" err="1"/>
              <a:t>Testabdeckung</a:t>
            </a:r>
            <a:endParaRPr lang="en-US" i="1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E38A5B-32CB-7442-9AB2-00B63451D7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A4206-3618-B345-9D20-6F4DA5401E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F7859E-AEBA-4741-8C66-471B1DAE91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FA8C0-3760-4F48-84A7-B697F94AB60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7335FB-C7D8-E54E-BEDE-C150A77ECB4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6EC5-2CB1-0149-A62B-AAEC4F02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Qualität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36AE-78BE-EC4D-A746-284920D4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PMD,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entdeckt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behoben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Begründung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17D50D6-85D8-F641-B1EA-1238B1CC7C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2FDE3-483C-3444-9441-E61EA80068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D56B5C-5344-684A-A46A-6D7754E4E4A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EAF038-CB5F-AF4C-AD2B-5AE4FA60469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1E80DE-24B0-AD4D-82CA-7F23921549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FBE3-428A-644B-8B1F-179F5F5F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9C9A-8583-2945-A12A-9DFB5613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Aktueller</a:t>
            </a:r>
            <a:r>
              <a:rPr lang="en-US" dirty="0"/>
              <a:t> Stand der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788EE13-7829-9045-A6C7-4A0D7EADF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61597-3CAE-A741-9877-9523EE85C5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D71365-0B43-CC4C-B9A6-4EB4F404262E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8B22B9-368B-FF46-BD28-F3C5DA8B512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14899-2DC8-734F-89DC-BF8EF152AF0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2F3E-615A-E74C-B91D-3F859731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in release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91F4-09E5-2A4D-84F0-719C053BA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Aufgetretene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behoben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164B02-68F3-FA42-883D-F318C478CE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FBA0D-840A-034C-AEC6-8619C61110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AB5A3A-A48B-4240-971F-7E6AEE32550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11,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E57D9A-DA74-B042-AD67-F25406D5FBC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5FCF53-2F52-6A47-B007-D595B1E52F4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4575"/>
      </p:ext>
    </p:extLst>
  </p:cSld>
  <p:clrMapOvr>
    <a:masterClrMapping/>
  </p:clrMapOvr>
</p:sld>
</file>

<file path=ppt/theme/theme1.xml><?xml version="1.0" encoding="utf-8"?>
<a:theme xmlns:a="http://schemas.openxmlformats.org/drawingml/2006/main" name="2017.LVA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.LVA" id="{0D3CE04A-88E4-4453-8556-0027302077E7}" vid="{FA6A08E3-E01D-4DDD-A708-ADF52FD608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2017.LVA</Template>
  <TotalTime>784</TotalTime>
  <Words>190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Wingdings 2</vt:lpstr>
      <vt:lpstr>2017.LVA</vt:lpstr>
      <vt:lpstr>time Management</vt:lpstr>
      <vt:lpstr>finale version</vt:lpstr>
      <vt:lpstr>design entscheidungen</vt:lpstr>
      <vt:lpstr>architektur</vt:lpstr>
      <vt:lpstr>Demo</vt:lpstr>
      <vt:lpstr>Unit Tests</vt:lpstr>
      <vt:lpstr>Code Qualität</vt:lpstr>
      <vt:lpstr>dokumentation</vt:lpstr>
      <vt:lpstr>probleme in release 3</vt:lpstr>
      <vt:lpstr>letzte Schritte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 Groher</dc:creator>
  <cp:lastModifiedBy>Iris Groher</cp:lastModifiedBy>
  <cp:revision>346</cp:revision>
  <dcterms:created xsi:type="dcterms:W3CDTF">2017-06-07T12:30:53Z</dcterms:created>
  <dcterms:modified xsi:type="dcterms:W3CDTF">2020-06-11T18:57:10Z</dcterms:modified>
</cp:coreProperties>
</file>