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6" r:id="rId6"/>
    <p:sldId id="350" r:id="rId7"/>
    <p:sldId id="351" r:id="rId8"/>
    <p:sldId id="352" r:id="rId9"/>
    <p:sldId id="355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/>
    <p:restoredTop sz="87792" autoAdjust="0"/>
  </p:normalViewPr>
  <p:slideViewPr>
    <p:cSldViewPr snapToGrid="0" snapToObjects="1">
      <p:cViewPr varScale="1">
        <p:scale>
          <a:sx n="76" d="100"/>
          <a:sy n="76" d="100"/>
        </p:scale>
        <p:origin x="2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7F1EA-802D-415C-8DD4-56EDDE1E390C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D826D9-CAE3-446F-A9F4-C737CDDF6ADA}">
      <dgm:prSet/>
      <dgm:spPr/>
      <dgm:t>
        <a:bodyPr/>
        <a:lstStyle/>
        <a:p>
          <a:r>
            <a:rPr lang="en-US" i="1"/>
            <a:t>User Requirement #2978: TB-06: Aktivitäten können mit beliebig vielen Tags versehen werden</a:t>
          </a:r>
          <a:endParaRPr lang="en-US"/>
        </a:p>
      </dgm:t>
    </dgm:pt>
    <dgm:pt modelId="{2A456CB4-B9F2-480A-8B1F-E8B9CCE9553A}" type="parTrans" cxnId="{786BBCBE-6EA6-4B44-AA80-3EB9C7CC140D}">
      <dgm:prSet/>
      <dgm:spPr/>
      <dgm:t>
        <a:bodyPr/>
        <a:lstStyle/>
        <a:p>
          <a:endParaRPr lang="en-US"/>
        </a:p>
      </dgm:t>
    </dgm:pt>
    <dgm:pt modelId="{2E5BE19F-F987-4986-8A04-B85023F3F066}" type="sibTrans" cxnId="{786BBCBE-6EA6-4B44-AA80-3EB9C7CC140D}">
      <dgm:prSet/>
      <dgm:spPr/>
      <dgm:t>
        <a:bodyPr/>
        <a:lstStyle/>
        <a:p>
          <a:endParaRPr lang="en-US"/>
        </a:p>
      </dgm:t>
    </dgm:pt>
    <dgm:pt modelId="{2677031C-8ED0-4943-93FF-2AB7794829A4}">
      <dgm:prSet/>
      <dgm:spPr/>
      <dgm:t>
        <a:bodyPr/>
        <a:lstStyle/>
        <a:p>
          <a:r>
            <a:rPr lang="de-AT" i="1"/>
            <a:t>User Requirement #2979: TM-02: Zeittracking in der Applikation</a:t>
          </a:r>
          <a:endParaRPr lang="en-US"/>
        </a:p>
      </dgm:t>
    </dgm:pt>
    <dgm:pt modelId="{A81B5ECE-FDF9-4BBC-BE6E-928B19D95599}" type="parTrans" cxnId="{FB3AFF01-C890-43B5-B6F6-6C0910DF6745}">
      <dgm:prSet/>
      <dgm:spPr/>
      <dgm:t>
        <a:bodyPr/>
        <a:lstStyle/>
        <a:p>
          <a:endParaRPr lang="en-US"/>
        </a:p>
      </dgm:t>
    </dgm:pt>
    <dgm:pt modelId="{471500C7-9937-4B27-AD2F-91FBEF5F9D30}" type="sibTrans" cxnId="{FB3AFF01-C890-43B5-B6F6-6C0910DF6745}">
      <dgm:prSet/>
      <dgm:spPr/>
      <dgm:t>
        <a:bodyPr/>
        <a:lstStyle/>
        <a:p>
          <a:endParaRPr lang="en-US"/>
        </a:p>
      </dgm:t>
    </dgm:pt>
    <dgm:pt modelId="{51E3A257-4685-4D78-AA10-AFD32E4F0B9E}">
      <dgm:prSet/>
      <dgm:spPr/>
      <dgm:t>
        <a:bodyPr/>
        <a:lstStyle/>
        <a:p>
          <a:r>
            <a:rPr lang="de-AT" i="1"/>
            <a:t>User Requirement #2981: TF-05: Grafische Auswertung von Aktivitäten</a:t>
          </a:r>
          <a:endParaRPr lang="en-US"/>
        </a:p>
      </dgm:t>
    </dgm:pt>
    <dgm:pt modelId="{D225C213-9CA0-4D3C-BF53-D51F4D2437F8}" type="parTrans" cxnId="{E1BA0936-3A4D-4BA9-9DF2-534CFD3C0ABF}">
      <dgm:prSet/>
      <dgm:spPr/>
      <dgm:t>
        <a:bodyPr/>
        <a:lstStyle/>
        <a:p>
          <a:endParaRPr lang="en-US"/>
        </a:p>
      </dgm:t>
    </dgm:pt>
    <dgm:pt modelId="{76F3A8D6-D99B-490F-9962-CA306ABFBF4C}" type="sibTrans" cxnId="{E1BA0936-3A4D-4BA9-9DF2-534CFD3C0ABF}">
      <dgm:prSet/>
      <dgm:spPr/>
      <dgm:t>
        <a:bodyPr/>
        <a:lstStyle/>
        <a:p>
          <a:endParaRPr lang="en-US"/>
        </a:p>
      </dgm:t>
    </dgm:pt>
    <dgm:pt modelId="{A2C2D309-DA96-4596-9160-040868789EB5}">
      <dgm:prSet/>
      <dgm:spPr/>
      <dgm:t>
        <a:bodyPr/>
        <a:lstStyle/>
        <a:p>
          <a:r>
            <a:rPr lang="de-AT" i="1"/>
            <a:t>User Requirement #2982: TF-01/02/03 Filtern und Sortieren der Aktivitäten</a:t>
          </a:r>
          <a:endParaRPr lang="en-US"/>
        </a:p>
      </dgm:t>
    </dgm:pt>
    <dgm:pt modelId="{4E065E16-F481-400F-AA82-FE8B93F3BC8B}" type="parTrans" cxnId="{5B20FEF6-4A3B-434D-B114-6FAE59062CDA}">
      <dgm:prSet/>
      <dgm:spPr/>
      <dgm:t>
        <a:bodyPr/>
        <a:lstStyle/>
        <a:p>
          <a:endParaRPr lang="en-US"/>
        </a:p>
      </dgm:t>
    </dgm:pt>
    <dgm:pt modelId="{E8E2283F-0AA6-4665-B9ED-0AD5CC746DFB}" type="sibTrans" cxnId="{5B20FEF6-4A3B-434D-B114-6FAE59062CDA}">
      <dgm:prSet/>
      <dgm:spPr/>
      <dgm:t>
        <a:bodyPr/>
        <a:lstStyle/>
        <a:p>
          <a:endParaRPr lang="en-US"/>
        </a:p>
      </dgm:t>
    </dgm:pt>
    <dgm:pt modelId="{12B15FD3-5682-45E5-93D6-65AD79BF272D}">
      <dgm:prSet/>
      <dgm:spPr/>
      <dgm:t>
        <a:bodyPr/>
        <a:lstStyle/>
        <a:p>
          <a:r>
            <a:rPr lang="de-AT" i="1"/>
            <a:t>User Requirement #2983: TB-Neu-1: Intuitive Markierung von Aktivitäten als erledigt</a:t>
          </a:r>
          <a:endParaRPr lang="en-US"/>
        </a:p>
      </dgm:t>
    </dgm:pt>
    <dgm:pt modelId="{0D08D675-7F41-4472-A2F1-E5A5F8335B6A}" type="parTrans" cxnId="{3DAFC82A-8FA4-44DF-BF0B-F0CD515D202E}">
      <dgm:prSet/>
      <dgm:spPr/>
      <dgm:t>
        <a:bodyPr/>
        <a:lstStyle/>
        <a:p>
          <a:endParaRPr lang="en-US"/>
        </a:p>
      </dgm:t>
    </dgm:pt>
    <dgm:pt modelId="{9CDD5F9F-5416-45F2-9A6F-D86077434C37}" type="sibTrans" cxnId="{3DAFC82A-8FA4-44DF-BF0B-F0CD515D202E}">
      <dgm:prSet/>
      <dgm:spPr/>
      <dgm:t>
        <a:bodyPr/>
        <a:lstStyle/>
        <a:p>
          <a:endParaRPr lang="en-US"/>
        </a:p>
      </dgm:t>
    </dgm:pt>
    <dgm:pt modelId="{AC9C2906-0AB3-4400-83EA-8316FCAD20C6}">
      <dgm:prSet/>
      <dgm:spPr/>
      <dgm:t>
        <a:bodyPr/>
        <a:lstStyle/>
        <a:p>
          <a:r>
            <a:rPr lang="de-AT" i="1"/>
            <a:t>User Requirement #2984: TB-Neu-2: Anpassung der Eigenschaften einer Aktivität</a:t>
          </a:r>
          <a:endParaRPr lang="en-US"/>
        </a:p>
      </dgm:t>
    </dgm:pt>
    <dgm:pt modelId="{CC073FD6-0124-4D13-AE93-85B308889130}" type="parTrans" cxnId="{AC3C5755-87C6-462E-AEB2-1E5BBD4A3712}">
      <dgm:prSet/>
      <dgm:spPr/>
      <dgm:t>
        <a:bodyPr/>
        <a:lstStyle/>
        <a:p>
          <a:endParaRPr lang="en-US"/>
        </a:p>
      </dgm:t>
    </dgm:pt>
    <dgm:pt modelId="{AFE62B5C-5CF5-4BBC-A14D-DAAB1555B667}" type="sibTrans" cxnId="{AC3C5755-87C6-462E-AEB2-1E5BBD4A3712}">
      <dgm:prSet/>
      <dgm:spPr/>
      <dgm:t>
        <a:bodyPr/>
        <a:lstStyle/>
        <a:p>
          <a:endParaRPr lang="en-US"/>
        </a:p>
      </dgm:t>
    </dgm:pt>
    <dgm:pt modelId="{969E8CD0-7720-4949-AF5B-DF94FA9648FF}">
      <dgm:prSet/>
      <dgm:spPr/>
      <dgm:t>
        <a:bodyPr/>
        <a:lstStyle/>
        <a:p>
          <a:r>
            <a:rPr lang="de-AT" i="1"/>
            <a:t>User Requirement #2986: TB-Neu-3: Applikation als ausführbares Programm zur Verfügung stellen.</a:t>
          </a:r>
          <a:endParaRPr lang="en-US"/>
        </a:p>
      </dgm:t>
    </dgm:pt>
    <dgm:pt modelId="{1842B412-0750-4BBD-BCA1-ADF1152CE584}" type="parTrans" cxnId="{CBBAA532-46D5-4251-8616-EFBF98CC6638}">
      <dgm:prSet/>
      <dgm:spPr/>
      <dgm:t>
        <a:bodyPr/>
        <a:lstStyle/>
        <a:p>
          <a:endParaRPr lang="en-US"/>
        </a:p>
      </dgm:t>
    </dgm:pt>
    <dgm:pt modelId="{8D5F4F82-CC28-4689-B58A-5A8F462BB961}" type="sibTrans" cxnId="{CBBAA532-46D5-4251-8616-EFBF98CC6638}">
      <dgm:prSet/>
      <dgm:spPr/>
      <dgm:t>
        <a:bodyPr/>
        <a:lstStyle/>
        <a:p>
          <a:endParaRPr lang="en-US"/>
        </a:p>
      </dgm:t>
    </dgm:pt>
    <dgm:pt modelId="{59B70DAF-830A-47DD-88FF-BB6E180AEB66}" type="pres">
      <dgm:prSet presAssocID="{B497F1EA-802D-415C-8DD4-56EDDE1E390C}" presName="vert0" presStyleCnt="0">
        <dgm:presLayoutVars>
          <dgm:dir/>
          <dgm:animOne val="branch"/>
          <dgm:animLvl val="lvl"/>
        </dgm:presLayoutVars>
      </dgm:prSet>
      <dgm:spPr/>
    </dgm:pt>
    <dgm:pt modelId="{97783B27-0747-445C-8928-DE0B35B58964}" type="pres">
      <dgm:prSet presAssocID="{BCD826D9-CAE3-446F-A9F4-C737CDDF6ADA}" presName="thickLine" presStyleLbl="alignNode1" presStyleIdx="0" presStyleCnt="7"/>
      <dgm:spPr/>
    </dgm:pt>
    <dgm:pt modelId="{AFDDFE17-BD1A-4C85-962F-BE12176B1F7E}" type="pres">
      <dgm:prSet presAssocID="{BCD826D9-CAE3-446F-A9F4-C737CDDF6ADA}" presName="horz1" presStyleCnt="0"/>
      <dgm:spPr/>
    </dgm:pt>
    <dgm:pt modelId="{A03EDCD8-0480-4CAA-952C-81A02ADE1E86}" type="pres">
      <dgm:prSet presAssocID="{BCD826D9-CAE3-446F-A9F4-C737CDDF6ADA}" presName="tx1" presStyleLbl="revTx" presStyleIdx="0" presStyleCnt="7"/>
      <dgm:spPr/>
    </dgm:pt>
    <dgm:pt modelId="{BB659E64-4EC3-4820-A9A3-234992B3406F}" type="pres">
      <dgm:prSet presAssocID="{BCD826D9-CAE3-446F-A9F4-C737CDDF6ADA}" presName="vert1" presStyleCnt="0"/>
      <dgm:spPr/>
    </dgm:pt>
    <dgm:pt modelId="{8EF91138-21C5-4E08-A67B-2FC5499A25C3}" type="pres">
      <dgm:prSet presAssocID="{2677031C-8ED0-4943-93FF-2AB7794829A4}" presName="thickLine" presStyleLbl="alignNode1" presStyleIdx="1" presStyleCnt="7"/>
      <dgm:spPr/>
    </dgm:pt>
    <dgm:pt modelId="{02923ECC-E34A-4482-88CB-298BB6E9AB90}" type="pres">
      <dgm:prSet presAssocID="{2677031C-8ED0-4943-93FF-2AB7794829A4}" presName="horz1" presStyleCnt="0"/>
      <dgm:spPr/>
    </dgm:pt>
    <dgm:pt modelId="{131BBB23-B102-4FC8-8C54-62CDB8965DAB}" type="pres">
      <dgm:prSet presAssocID="{2677031C-8ED0-4943-93FF-2AB7794829A4}" presName="tx1" presStyleLbl="revTx" presStyleIdx="1" presStyleCnt="7"/>
      <dgm:spPr/>
    </dgm:pt>
    <dgm:pt modelId="{9BB09993-7454-4A3E-B7C9-D69EE305FB5E}" type="pres">
      <dgm:prSet presAssocID="{2677031C-8ED0-4943-93FF-2AB7794829A4}" presName="vert1" presStyleCnt="0"/>
      <dgm:spPr/>
    </dgm:pt>
    <dgm:pt modelId="{1299E23C-FC98-479B-8D8A-07FC714067B4}" type="pres">
      <dgm:prSet presAssocID="{51E3A257-4685-4D78-AA10-AFD32E4F0B9E}" presName="thickLine" presStyleLbl="alignNode1" presStyleIdx="2" presStyleCnt="7"/>
      <dgm:spPr/>
    </dgm:pt>
    <dgm:pt modelId="{227BD917-6819-46A5-837E-5FFF9F0F02FF}" type="pres">
      <dgm:prSet presAssocID="{51E3A257-4685-4D78-AA10-AFD32E4F0B9E}" presName="horz1" presStyleCnt="0"/>
      <dgm:spPr/>
    </dgm:pt>
    <dgm:pt modelId="{E373E9E9-5A71-457B-B60B-8CE1DE2EC179}" type="pres">
      <dgm:prSet presAssocID="{51E3A257-4685-4D78-AA10-AFD32E4F0B9E}" presName="tx1" presStyleLbl="revTx" presStyleIdx="2" presStyleCnt="7"/>
      <dgm:spPr/>
    </dgm:pt>
    <dgm:pt modelId="{ED59C3E5-7E41-4748-9F69-9FEBABEED96C}" type="pres">
      <dgm:prSet presAssocID="{51E3A257-4685-4D78-AA10-AFD32E4F0B9E}" presName="vert1" presStyleCnt="0"/>
      <dgm:spPr/>
    </dgm:pt>
    <dgm:pt modelId="{718B7C7B-DCF5-4F69-9779-9ECB8E706BC4}" type="pres">
      <dgm:prSet presAssocID="{A2C2D309-DA96-4596-9160-040868789EB5}" presName="thickLine" presStyleLbl="alignNode1" presStyleIdx="3" presStyleCnt="7"/>
      <dgm:spPr/>
    </dgm:pt>
    <dgm:pt modelId="{54B67AFA-EF30-469F-A8C1-41D97A693A11}" type="pres">
      <dgm:prSet presAssocID="{A2C2D309-DA96-4596-9160-040868789EB5}" presName="horz1" presStyleCnt="0"/>
      <dgm:spPr/>
    </dgm:pt>
    <dgm:pt modelId="{FFD47A4B-EB50-4F50-90C7-D2F59AADD310}" type="pres">
      <dgm:prSet presAssocID="{A2C2D309-DA96-4596-9160-040868789EB5}" presName="tx1" presStyleLbl="revTx" presStyleIdx="3" presStyleCnt="7"/>
      <dgm:spPr/>
    </dgm:pt>
    <dgm:pt modelId="{5701B1D5-EA65-46F2-BA27-C433C9DBE79A}" type="pres">
      <dgm:prSet presAssocID="{A2C2D309-DA96-4596-9160-040868789EB5}" presName="vert1" presStyleCnt="0"/>
      <dgm:spPr/>
    </dgm:pt>
    <dgm:pt modelId="{F011725F-4A5A-4911-8E34-C2ABA1A5A7E4}" type="pres">
      <dgm:prSet presAssocID="{12B15FD3-5682-45E5-93D6-65AD79BF272D}" presName="thickLine" presStyleLbl="alignNode1" presStyleIdx="4" presStyleCnt="7"/>
      <dgm:spPr/>
    </dgm:pt>
    <dgm:pt modelId="{BCD20133-48FB-449D-BBD5-064E74C84CE4}" type="pres">
      <dgm:prSet presAssocID="{12B15FD3-5682-45E5-93D6-65AD79BF272D}" presName="horz1" presStyleCnt="0"/>
      <dgm:spPr/>
    </dgm:pt>
    <dgm:pt modelId="{C218B2FB-1748-444F-8D4D-434951058025}" type="pres">
      <dgm:prSet presAssocID="{12B15FD3-5682-45E5-93D6-65AD79BF272D}" presName="tx1" presStyleLbl="revTx" presStyleIdx="4" presStyleCnt="7"/>
      <dgm:spPr/>
    </dgm:pt>
    <dgm:pt modelId="{E9420213-0DE3-451D-98BD-BFE6E670A86D}" type="pres">
      <dgm:prSet presAssocID="{12B15FD3-5682-45E5-93D6-65AD79BF272D}" presName="vert1" presStyleCnt="0"/>
      <dgm:spPr/>
    </dgm:pt>
    <dgm:pt modelId="{E58EE015-5BB6-4A8C-BD3E-5B7DA0761C28}" type="pres">
      <dgm:prSet presAssocID="{AC9C2906-0AB3-4400-83EA-8316FCAD20C6}" presName="thickLine" presStyleLbl="alignNode1" presStyleIdx="5" presStyleCnt="7"/>
      <dgm:spPr/>
    </dgm:pt>
    <dgm:pt modelId="{2E57A4E6-5730-4807-9AAB-21FC4BB96287}" type="pres">
      <dgm:prSet presAssocID="{AC9C2906-0AB3-4400-83EA-8316FCAD20C6}" presName="horz1" presStyleCnt="0"/>
      <dgm:spPr/>
    </dgm:pt>
    <dgm:pt modelId="{B559DF91-10F4-44BE-AF9C-9A962751E1EC}" type="pres">
      <dgm:prSet presAssocID="{AC9C2906-0AB3-4400-83EA-8316FCAD20C6}" presName="tx1" presStyleLbl="revTx" presStyleIdx="5" presStyleCnt="7"/>
      <dgm:spPr/>
    </dgm:pt>
    <dgm:pt modelId="{2972D423-2CD7-41FF-8E29-A847907D2773}" type="pres">
      <dgm:prSet presAssocID="{AC9C2906-0AB3-4400-83EA-8316FCAD20C6}" presName="vert1" presStyleCnt="0"/>
      <dgm:spPr/>
    </dgm:pt>
    <dgm:pt modelId="{38B916B4-417E-422A-A6CB-DBB590F93F1D}" type="pres">
      <dgm:prSet presAssocID="{969E8CD0-7720-4949-AF5B-DF94FA9648FF}" presName="thickLine" presStyleLbl="alignNode1" presStyleIdx="6" presStyleCnt="7"/>
      <dgm:spPr/>
    </dgm:pt>
    <dgm:pt modelId="{362BEBE2-03A9-48CB-8B48-B0D6962625FC}" type="pres">
      <dgm:prSet presAssocID="{969E8CD0-7720-4949-AF5B-DF94FA9648FF}" presName="horz1" presStyleCnt="0"/>
      <dgm:spPr/>
    </dgm:pt>
    <dgm:pt modelId="{0FBB9682-3EB8-453B-A393-C57A08E27372}" type="pres">
      <dgm:prSet presAssocID="{969E8CD0-7720-4949-AF5B-DF94FA9648FF}" presName="tx1" presStyleLbl="revTx" presStyleIdx="6" presStyleCnt="7"/>
      <dgm:spPr/>
    </dgm:pt>
    <dgm:pt modelId="{8D289F5F-0863-4AD9-A828-3935E354B636}" type="pres">
      <dgm:prSet presAssocID="{969E8CD0-7720-4949-AF5B-DF94FA9648FF}" presName="vert1" presStyleCnt="0"/>
      <dgm:spPr/>
    </dgm:pt>
  </dgm:ptLst>
  <dgm:cxnLst>
    <dgm:cxn modelId="{FB3AFF01-C890-43B5-B6F6-6C0910DF6745}" srcId="{B497F1EA-802D-415C-8DD4-56EDDE1E390C}" destId="{2677031C-8ED0-4943-93FF-2AB7794829A4}" srcOrd="1" destOrd="0" parTransId="{A81B5ECE-FDF9-4BBC-BE6E-928B19D95599}" sibTransId="{471500C7-9937-4B27-AD2F-91FBEF5F9D30}"/>
    <dgm:cxn modelId="{8FA40E19-E5D7-4A9E-8646-0523A5A89040}" type="presOf" srcId="{A2C2D309-DA96-4596-9160-040868789EB5}" destId="{FFD47A4B-EB50-4F50-90C7-D2F59AADD310}" srcOrd="0" destOrd="0" presId="urn:microsoft.com/office/officeart/2008/layout/LinedList"/>
    <dgm:cxn modelId="{DFCDC019-8611-4478-B2F7-133E7408C4FC}" type="presOf" srcId="{AC9C2906-0AB3-4400-83EA-8316FCAD20C6}" destId="{B559DF91-10F4-44BE-AF9C-9A962751E1EC}" srcOrd="0" destOrd="0" presId="urn:microsoft.com/office/officeart/2008/layout/LinedList"/>
    <dgm:cxn modelId="{3DAFC82A-8FA4-44DF-BF0B-F0CD515D202E}" srcId="{B497F1EA-802D-415C-8DD4-56EDDE1E390C}" destId="{12B15FD3-5682-45E5-93D6-65AD79BF272D}" srcOrd="4" destOrd="0" parTransId="{0D08D675-7F41-4472-A2F1-E5A5F8335B6A}" sibTransId="{9CDD5F9F-5416-45F2-9A6F-D86077434C37}"/>
    <dgm:cxn modelId="{570D502B-6280-4113-B4CF-61A4B8993839}" type="presOf" srcId="{51E3A257-4685-4D78-AA10-AFD32E4F0B9E}" destId="{E373E9E9-5A71-457B-B60B-8CE1DE2EC179}" srcOrd="0" destOrd="0" presId="urn:microsoft.com/office/officeart/2008/layout/LinedList"/>
    <dgm:cxn modelId="{CBBAA532-46D5-4251-8616-EFBF98CC6638}" srcId="{B497F1EA-802D-415C-8DD4-56EDDE1E390C}" destId="{969E8CD0-7720-4949-AF5B-DF94FA9648FF}" srcOrd="6" destOrd="0" parTransId="{1842B412-0750-4BBD-BCA1-ADF1152CE584}" sibTransId="{8D5F4F82-CC28-4689-B58A-5A8F462BB961}"/>
    <dgm:cxn modelId="{E1BA0936-3A4D-4BA9-9DF2-534CFD3C0ABF}" srcId="{B497F1EA-802D-415C-8DD4-56EDDE1E390C}" destId="{51E3A257-4685-4D78-AA10-AFD32E4F0B9E}" srcOrd="2" destOrd="0" parTransId="{D225C213-9CA0-4D3C-BF53-D51F4D2437F8}" sibTransId="{76F3A8D6-D99B-490F-9962-CA306ABFBF4C}"/>
    <dgm:cxn modelId="{519D6842-AE10-4783-811F-A13EACACED42}" type="presOf" srcId="{BCD826D9-CAE3-446F-A9F4-C737CDDF6ADA}" destId="{A03EDCD8-0480-4CAA-952C-81A02ADE1E86}" srcOrd="0" destOrd="0" presId="urn:microsoft.com/office/officeart/2008/layout/LinedList"/>
    <dgm:cxn modelId="{72C11364-D75C-455A-ADB9-549F7A9F8C62}" type="presOf" srcId="{12B15FD3-5682-45E5-93D6-65AD79BF272D}" destId="{C218B2FB-1748-444F-8D4D-434951058025}" srcOrd="0" destOrd="0" presId="urn:microsoft.com/office/officeart/2008/layout/LinedList"/>
    <dgm:cxn modelId="{A27C7148-104B-42DC-97F5-05C276421498}" type="presOf" srcId="{B497F1EA-802D-415C-8DD4-56EDDE1E390C}" destId="{59B70DAF-830A-47DD-88FF-BB6E180AEB66}" srcOrd="0" destOrd="0" presId="urn:microsoft.com/office/officeart/2008/layout/LinedList"/>
    <dgm:cxn modelId="{AC3C5755-87C6-462E-AEB2-1E5BBD4A3712}" srcId="{B497F1EA-802D-415C-8DD4-56EDDE1E390C}" destId="{AC9C2906-0AB3-4400-83EA-8316FCAD20C6}" srcOrd="5" destOrd="0" parTransId="{CC073FD6-0124-4D13-AE93-85B308889130}" sibTransId="{AFE62B5C-5CF5-4BBC-A14D-DAAB1555B667}"/>
    <dgm:cxn modelId="{D92B6579-6841-4DF6-8C82-D47345D8D0B4}" type="presOf" srcId="{969E8CD0-7720-4949-AF5B-DF94FA9648FF}" destId="{0FBB9682-3EB8-453B-A393-C57A08E27372}" srcOrd="0" destOrd="0" presId="urn:microsoft.com/office/officeart/2008/layout/LinedList"/>
    <dgm:cxn modelId="{786BBCBE-6EA6-4B44-AA80-3EB9C7CC140D}" srcId="{B497F1EA-802D-415C-8DD4-56EDDE1E390C}" destId="{BCD826D9-CAE3-446F-A9F4-C737CDDF6ADA}" srcOrd="0" destOrd="0" parTransId="{2A456CB4-B9F2-480A-8B1F-E8B9CCE9553A}" sibTransId="{2E5BE19F-F987-4986-8A04-B85023F3F066}"/>
    <dgm:cxn modelId="{6DF7CBF0-F818-41B0-B10C-48A38FFFF042}" type="presOf" srcId="{2677031C-8ED0-4943-93FF-2AB7794829A4}" destId="{131BBB23-B102-4FC8-8C54-62CDB8965DAB}" srcOrd="0" destOrd="0" presId="urn:microsoft.com/office/officeart/2008/layout/LinedList"/>
    <dgm:cxn modelId="{5B20FEF6-4A3B-434D-B114-6FAE59062CDA}" srcId="{B497F1EA-802D-415C-8DD4-56EDDE1E390C}" destId="{A2C2D309-DA96-4596-9160-040868789EB5}" srcOrd="3" destOrd="0" parTransId="{4E065E16-F481-400F-AA82-FE8B93F3BC8B}" sibTransId="{E8E2283F-0AA6-4665-B9ED-0AD5CC746DFB}"/>
    <dgm:cxn modelId="{815FAE4F-3079-44B8-B607-B213E95D7082}" type="presParOf" srcId="{59B70DAF-830A-47DD-88FF-BB6E180AEB66}" destId="{97783B27-0747-445C-8928-DE0B35B58964}" srcOrd="0" destOrd="0" presId="urn:microsoft.com/office/officeart/2008/layout/LinedList"/>
    <dgm:cxn modelId="{EB6B0904-B86F-4972-8859-778FCC731BD8}" type="presParOf" srcId="{59B70DAF-830A-47DD-88FF-BB6E180AEB66}" destId="{AFDDFE17-BD1A-4C85-962F-BE12176B1F7E}" srcOrd="1" destOrd="0" presId="urn:microsoft.com/office/officeart/2008/layout/LinedList"/>
    <dgm:cxn modelId="{E6F01288-2AD9-464B-BCC2-F7BC75FBF9CD}" type="presParOf" srcId="{AFDDFE17-BD1A-4C85-962F-BE12176B1F7E}" destId="{A03EDCD8-0480-4CAA-952C-81A02ADE1E86}" srcOrd="0" destOrd="0" presId="urn:microsoft.com/office/officeart/2008/layout/LinedList"/>
    <dgm:cxn modelId="{07F80F01-E573-4314-97D0-57B89AEF21A7}" type="presParOf" srcId="{AFDDFE17-BD1A-4C85-962F-BE12176B1F7E}" destId="{BB659E64-4EC3-4820-A9A3-234992B3406F}" srcOrd="1" destOrd="0" presId="urn:microsoft.com/office/officeart/2008/layout/LinedList"/>
    <dgm:cxn modelId="{3DCFE74C-C86C-4C2F-A979-2F2BC45DD5C7}" type="presParOf" srcId="{59B70DAF-830A-47DD-88FF-BB6E180AEB66}" destId="{8EF91138-21C5-4E08-A67B-2FC5499A25C3}" srcOrd="2" destOrd="0" presId="urn:microsoft.com/office/officeart/2008/layout/LinedList"/>
    <dgm:cxn modelId="{7632511F-7C78-4B6C-8295-010618A44452}" type="presParOf" srcId="{59B70DAF-830A-47DD-88FF-BB6E180AEB66}" destId="{02923ECC-E34A-4482-88CB-298BB6E9AB90}" srcOrd="3" destOrd="0" presId="urn:microsoft.com/office/officeart/2008/layout/LinedList"/>
    <dgm:cxn modelId="{3ECA8753-0C21-4F85-83E1-432568956749}" type="presParOf" srcId="{02923ECC-E34A-4482-88CB-298BB6E9AB90}" destId="{131BBB23-B102-4FC8-8C54-62CDB8965DAB}" srcOrd="0" destOrd="0" presId="urn:microsoft.com/office/officeart/2008/layout/LinedList"/>
    <dgm:cxn modelId="{181DCC5F-7EBB-4592-92F8-26E54920A6FA}" type="presParOf" srcId="{02923ECC-E34A-4482-88CB-298BB6E9AB90}" destId="{9BB09993-7454-4A3E-B7C9-D69EE305FB5E}" srcOrd="1" destOrd="0" presId="urn:microsoft.com/office/officeart/2008/layout/LinedList"/>
    <dgm:cxn modelId="{0165E6C8-7A18-4024-BE3E-746152C11D7F}" type="presParOf" srcId="{59B70DAF-830A-47DD-88FF-BB6E180AEB66}" destId="{1299E23C-FC98-479B-8D8A-07FC714067B4}" srcOrd="4" destOrd="0" presId="urn:microsoft.com/office/officeart/2008/layout/LinedList"/>
    <dgm:cxn modelId="{C10FFDA5-EB57-4B5C-AABF-86EDBCD0F33C}" type="presParOf" srcId="{59B70DAF-830A-47DD-88FF-BB6E180AEB66}" destId="{227BD917-6819-46A5-837E-5FFF9F0F02FF}" srcOrd="5" destOrd="0" presId="urn:microsoft.com/office/officeart/2008/layout/LinedList"/>
    <dgm:cxn modelId="{62F0557D-3C3C-499A-B49D-8B69E4A5639B}" type="presParOf" srcId="{227BD917-6819-46A5-837E-5FFF9F0F02FF}" destId="{E373E9E9-5A71-457B-B60B-8CE1DE2EC179}" srcOrd="0" destOrd="0" presId="urn:microsoft.com/office/officeart/2008/layout/LinedList"/>
    <dgm:cxn modelId="{B40A2C1D-72FE-4BD1-ACFA-3023CC1B50A6}" type="presParOf" srcId="{227BD917-6819-46A5-837E-5FFF9F0F02FF}" destId="{ED59C3E5-7E41-4748-9F69-9FEBABEED96C}" srcOrd="1" destOrd="0" presId="urn:microsoft.com/office/officeart/2008/layout/LinedList"/>
    <dgm:cxn modelId="{5D92BA66-8C04-4EC2-B567-1F3BC6828337}" type="presParOf" srcId="{59B70DAF-830A-47DD-88FF-BB6E180AEB66}" destId="{718B7C7B-DCF5-4F69-9779-9ECB8E706BC4}" srcOrd="6" destOrd="0" presId="urn:microsoft.com/office/officeart/2008/layout/LinedList"/>
    <dgm:cxn modelId="{B6309569-9414-4BED-AA09-286A26685CB7}" type="presParOf" srcId="{59B70DAF-830A-47DD-88FF-BB6E180AEB66}" destId="{54B67AFA-EF30-469F-A8C1-41D97A693A11}" srcOrd="7" destOrd="0" presId="urn:microsoft.com/office/officeart/2008/layout/LinedList"/>
    <dgm:cxn modelId="{94CFDA6A-AA0E-4EE8-82A5-FF6AD8CEF7D0}" type="presParOf" srcId="{54B67AFA-EF30-469F-A8C1-41D97A693A11}" destId="{FFD47A4B-EB50-4F50-90C7-D2F59AADD310}" srcOrd="0" destOrd="0" presId="urn:microsoft.com/office/officeart/2008/layout/LinedList"/>
    <dgm:cxn modelId="{F45B7D2A-BE8A-4011-B7B6-9EE0D255FDD9}" type="presParOf" srcId="{54B67AFA-EF30-469F-A8C1-41D97A693A11}" destId="{5701B1D5-EA65-46F2-BA27-C433C9DBE79A}" srcOrd="1" destOrd="0" presId="urn:microsoft.com/office/officeart/2008/layout/LinedList"/>
    <dgm:cxn modelId="{3BE25EDA-936C-45F8-B978-4F36F2162CC1}" type="presParOf" srcId="{59B70DAF-830A-47DD-88FF-BB6E180AEB66}" destId="{F011725F-4A5A-4911-8E34-C2ABA1A5A7E4}" srcOrd="8" destOrd="0" presId="urn:microsoft.com/office/officeart/2008/layout/LinedList"/>
    <dgm:cxn modelId="{37E6E038-32E5-4B29-8E87-09258E9BB713}" type="presParOf" srcId="{59B70DAF-830A-47DD-88FF-BB6E180AEB66}" destId="{BCD20133-48FB-449D-BBD5-064E74C84CE4}" srcOrd="9" destOrd="0" presId="urn:microsoft.com/office/officeart/2008/layout/LinedList"/>
    <dgm:cxn modelId="{B46B1CA0-B728-45FF-9AFD-7D6FEA5513AC}" type="presParOf" srcId="{BCD20133-48FB-449D-BBD5-064E74C84CE4}" destId="{C218B2FB-1748-444F-8D4D-434951058025}" srcOrd="0" destOrd="0" presId="urn:microsoft.com/office/officeart/2008/layout/LinedList"/>
    <dgm:cxn modelId="{E82BB27B-DB68-4DBA-89F6-BB7CDE60B5C6}" type="presParOf" srcId="{BCD20133-48FB-449D-BBD5-064E74C84CE4}" destId="{E9420213-0DE3-451D-98BD-BFE6E670A86D}" srcOrd="1" destOrd="0" presId="urn:microsoft.com/office/officeart/2008/layout/LinedList"/>
    <dgm:cxn modelId="{03B52AF6-3A2C-491D-AD8D-780C93504921}" type="presParOf" srcId="{59B70DAF-830A-47DD-88FF-BB6E180AEB66}" destId="{E58EE015-5BB6-4A8C-BD3E-5B7DA0761C28}" srcOrd="10" destOrd="0" presId="urn:microsoft.com/office/officeart/2008/layout/LinedList"/>
    <dgm:cxn modelId="{F67293DF-A7CC-49DA-8E36-51C5DEA326C7}" type="presParOf" srcId="{59B70DAF-830A-47DD-88FF-BB6E180AEB66}" destId="{2E57A4E6-5730-4807-9AAB-21FC4BB96287}" srcOrd="11" destOrd="0" presId="urn:microsoft.com/office/officeart/2008/layout/LinedList"/>
    <dgm:cxn modelId="{298AAB29-BCB1-47EB-B761-73D15F665B53}" type="presParOf" srcId="{2E57A4E6-5730-4807-9AAB-21FC4BB96287}" destId="{B559DF91-10F4-44BE-AF9C-9A962751E1EC}" srcOrd="0" destOrd="0" presId="urn:microsoft.com/office/officeart/2008/layout/LinedList"/>
    <dgm:cxn modelId="{210AFB69-953B-47EE-A40A-18BA74A824A6}" type="presParOf" srcId="{2E57A4E6-5730-4807-9AAB-21FC4BB96287}" destId="{2972D423-2CD7-41FF-8E29-A847907D2773}" srcOrd="1" destOrd="0" presId="urn:microsoft.com/office/officeart/2008/layout/LinedList"/>
    <dgm:cxn modelId="{04999397-07B6-4119-A9DD-4B0C2ADE7344}" type="presParOf" srcId="{59B70DAF-830A-47DD-88FF-BB6E180AEB66}" destId="{38B916B4-417E-422A-A6CB-DBB590F93F1D}" srcOrd="12" destOrd="0" presId="urn:microsoft.com/office/officeart/2008/layout/LinedList"/>
    <dgm:cxn modelId="{A4F1AE69-2859-42F9-81F0-6003CC1F1902}" type="presParOf" srcId="{59B70DAF-830A-47DD-88FF-BB6E180AEB66}" destId="{362BEBE2-03A9-48CB-8B48-B0D6962625FC}" srcOrd="13" destOrd="0" presId="urn:microsoft.com/office/officeart/2008/layout/LinedList"/>
    <dgm:cxn modelId="{5D1838E7-98BE-4AAC-9466-E7286FFEE171}" type="presParOf" srcId="{362BEBE2-03A9-48CB-8B48-B0D6962625FC}" destId="{0FBB9682-3EB8-453B-A393-C57A08E27372}" srcOrd="0" destOrd="0" presId="urn:microsoft.com/office/officeart/2008/layout/LinedList"/>
    <dgm:cxn modelId="{045B9239-698C-4310-90E4-CB6D3267EA86}" type="presParOf" srcId="{362BEBE2-03A9-48CB-8B48-B0D6962625FC}" destId="{8D289F5F-0863-4AD9-A828-3935E354B6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2A22F-F60E-4575-899D-8254A98DE03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E71A44-195A-4A34-AD86-876C0D19BD41}">
      <dgm:prSet/>
      <dgm:spPr/>
      <dgm:t>
        <a:bodyPr/>
        <a:lstStyle/>
        <a:p>
          <a:r>
            <a:rPr lang="en-US"/>
            <a:t>JavaDoc relativ fertig, bis zum Endtermin noch Verfeinerung</a:t>
          </a:r>
        </a:p>
      </dgm:t>
    </dgm:pt>
    <dgm:pt modelId="{2C251BF8-5C6A-4F9D-A359-459ADE3F024F}" type="parTrans" cxnId="{A53F4AED-659D-4F22-9385-D1EDF9E2F150}">
      <dgm:prSet/>
      <dgm:spPr/>
      <dgm:t>
        <a:bodyPr/>
        <a:lstStyle/>
        <a:p>
          <a:endParaRPr lang="en-US"/>
        </a:p>
      </dgm:t>
    </dgm:pt>
    <dgm:pt modelId="{06D9A88B-E082-4A57-A51E-5FE9F1380A59}" type="sibTrans" cxnId="{A53F4AED-659D-4F22-9385-D1EDF9E2F150}">
      <dgm:prSet/>
      <dgm:spPr/>
      <dgm:t>
        <a:bodyPr/>
        <a:lstStyle/>
        <a:p>
          <a:endParaRPr lang="en-US"/>
        </a:p>
      </dgm:t>
    </dgm:pt>
    <dgm:pt modelId="{6BE2A75E-BE14-4EEA-BC1B-20442207B90D}">
      <dgm:prSet/>
      <dgm:spPr/>
      <dgm:t>
        <a:bodyPr/>
        <a:lstStyle/>
        <a:p>
          <a:r>
            <a:rPr lang="en-US"/>
            <a:t>Projektdokumentation bereits in teilweise fertig, Feedback einfließen lassen</a:t>
          </a:r>
        </a:p>
      </dgm:t>
    </dgm:pt>
    <dgm:pt modelId="{31D0EBB0-46F8-4811-AC59-EB5FEE4DF02B}" type="parTrans" cxnId="{07F95A48-FBB3-4285-8701-57730E2FF652}">
      <dgm:prSet/>
      <dgm:spPr/>
      <dgm:t>
        <a:bodyPr/>
        <a:lstStyle/>
        <a:p>
          <a:endParaRPr lang="en-US"/>
        </a:p>
      </dgm:t>
    </dgm:pt>
    <dgm:pt modelId="{56149E38-8EBF-4507-B139-1F275B9E645E}" type="sibTrans" cxnId="{07F95A48-FBB3-4285-8701-57730E2FF652}">
      <dgm:prSet/>
      <dgm:spPr/>
      <dgm:t>
        <a:bodyPr/>
        <a:lstStyle/>
        <a:p>
          <a:endParaRPr lang="en-US"/>
        </a:p>
      </dgm:t>
    </dgm:pt>
    <dgm:pt modelId="{40A33637-5C2D-416D-9186-C43FB100C0A7}">
      <dgm:prSet/>
      <dgm:spPr/>
      <dgm:t>
        <a:bodyPr/>
        <a:lstStyle/>
        <a:p>
          <a:r>
            <a:rPr lang="en-US"/>
            <a:t>Erfahrungsbericht TBD</a:t>
          </a:r>
        </a:p>
      </dgm:t>
    </dgm:pt>
    <dgm:pt modelId="{39D4DC31-3BEB-4A54-B474-CFDF5065B0C7}" type="parTrans" cxnId="{D3FE7DCE-3B6F-45BD-85F1-063F098833C7}">
      <dgm:prSet/>
      <dgm:spPr/>
      <dgm:t>
        <a:bodyPr/>
        <a:lstStyle/>
        <a:p>
          <a:endParaRPr lang="en-US"/>
        </a:p>
      </dgm:t>
    </dgm:pt>
    <dgm:pt modelId="{B100057F-44D1-43A1-827E-7C3E5D9B8D6A}" type="sibTrans" cxnId="{D3FE7DCE-3B6F-45BD-85F1-063F098833C7}">
      <dgm:prSet/>
      <dgm:spPr/>
      <dgm:t>
        <a:bodyPr/>
        <a:lstStyle/>
        <a:p>
          <a:endParaRPr lang="en-US"/>
        </a:p>
      </dgm:t>
    </dgm:pt>
    <dgm:pt modelId="{BB00645B-0DA9-46BA-853C-595F0660D671}" type="pres">
      <dgm:prSet presAssocID="{AB82A22F-F60E-4575-899D-8254A98DE0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D936A-29DB-4AB2-8819-037854D25746}" type="pres">
      <dgm:prSet presAssocID="{1FE71A44-195A-4A34-AD86-876C0D19BD41}" presName="hierRoot1" presStyleCnt="0"/>
      <dgm:spPr/>
    </dgm:pt>
    <dgm:pt modelId="{77E5FD84-1C3C-4F2A-9421-59BFD9E7E30F}" type="pres">
      <dgm:prSet presAssocID="{1FE71A44-195A-4A34-AD86-876C0D19BD41}" presName="composite" presStyleCnt="0"/>
      <dgm:spPr/>
    </dgm:pt>
    <dgm:pt modelId="{CC9EF041-7F41-49A6-BF9E-683B668A4420}" type="pres">
      <dgm:prSet presAssocID="{1FE71A44-195A-4A34-AD86-876C0D19BD41}" presName="background" presStyleLbl="node0" presStyleIdx="0" presStyleCnt="3"/>
      <dgm:spPr/>
    </dgm:pt>
    <dgm:pt modelId="{42E140D8-E4BD-44E9-B760-B51976EDE858}" type="pres">
      <dgm:prSet presAssocID="{1FE71A44-195A-4A34-AD86-876C0D19BD41}" presName="text" presStyleLbl="fgAcc0" presStyleIdx="0" presStyleCnt="3">
        <dgm:presLayoutVars>
          <dgm:chPref val="3"/>
        </dgm:presLayoutVars>
      </dgm:prSet>
      <dgm:spPr/>
    </dgm:pt>
    <dgm:pt modelId="{CD4FC428-7E33-4C27-97C0-B1D77599F791}" type="pres">
      <dgm:prSet presAssocID="{1FE71A44-195A-4A34-AD86-876C0D19BD41}" presName="hierChild2" presStyleCnt="0"/>
      <dgm:spPr/>
    </dgm:pt>
    <dgm:pt modelId="{9E165167-7089-4AE1-8CF7-3982FDDC81AC}" type="pres">
      <dgm:prSet presAssocID="{6BE2A75E-BE14-4EEA-BC1B-20442207B90D}" presName="hierRoot1" presStyleCnt="0"/>
      <dgm:spPr/>
    </dgm:pt>
    <dgm:pt modelId="{B85E2956-0A30-4B26-8685-D727F7B60777}" type="pres">
      <dgm:prSet presAssocID="{6BE2A75E-BE14-4EEA-BC1B-20442207B90D}" presName="composite" presStyleCnt="0"/>
      <dgm:spPr/>
    </dgm:pt>
    <dgm:pt modelId="{35FEE9DF-9261-482E-B960-819C525CB065}" type="pres">
      <dgm:prSet presAssocID="{6BE2A75E-BE14-4EEA-BC1B-20442207B90D}" presName="background" presStyleLbl="node0" presStyleIdx="1" presStyleCnt="3"/>
      <dgm:spPr/>
    </dgm:pt>
    <dgm:pt modelId="{C04A436E-3B08-4ED4-A9C8-1894987ECAE0}" type="pres">
      <dgm:prSet presAssocID="{6BE2A75E-BE14-4EEA-BC1B-20442207B90D}" presName="text" presStyleLbl="fgAcc0" presStyleIdx="1" presStyleCnt="3">
        <dgm:presLayoutVars>
          <dgm:chPref val="3"/>
        </dgm:presLayoutVars>
      </dgm:prSet>
      <dgm:spPr/>
    </dgm:pt>
    <dgm:pt modelId="{B14F9B53-AEEA-4010-9495-529770435EC1}" type="pres">
      <dgm:prSet presAssocID="{6BE2A75E-BE14-4EEA-BC1B-20442207B90D}" presName="hierChild2" presStyleCnt="0"/>
      <dgm:spPr/>
    </dgm:pt>
    <dgm:pt modelId="{1D43D247-7CE1-475C-960C-50A169B7A876}" type="pres">
      <dgm:prSet presAssocID="{40A33637-5C2D-416D-9186-C43FB100C0A7}" presName="hierRoot1" presStyleCnt="0"/>
      <dgm:spPr/>
    </dgm:pt>
    <dgm:pt modelId="{01B824F6-6B61-493A-8C64-CB1680CF6B33}" type="pres">
      <dgm:prSet presAssocID="{40A33637-5C2D-416D-9186-C43FB100C0A7}" presName="composite" presStyleCnt="0"/>
      <dgm:spPr/>
    </dgm:pt>
    <dgm:pt modelId="{CC0691DA-0367-4F27-87FF-57FF9638822F}" type="pres">
      <dgm:prSet presAssocID="{40A33637-5C2D-416D-9186-C43FB100C0A7}" presName="background" presStyleLbl="node0" presStyleIdx="2" presStyleCnt="3"/>
      <dgm:spPr/>
    </dgm:pt>
    <dgm:pt modelId="{9BFF3DCB-C820-4407-9C83-BDD16DEF269C}" type="pres">
      <dgm:prSet presAssocID="{40A33637-5C2D-416D-9186-C43FB100C0A7}" presName="text" presStyleLbl="fgAcc0" presStyleIdx="2" presStyleCnt="3">
        <dgm:presLayoutVars>
          <dgm:chPref val="3"/>
        </dgm:presLayoutVars>
      </dgm:prSet>
      <dgm:spPr/>
    </dgm:pt>
    <dgm:pt modelId="{EB2CE55E-F0DE-4462-B5C7-DB9F3F8F4E17}" type="pres">
      <dgm:prSet presAssocID="{40A33637-5C2D-416D-9186-C43FB100C0A7}" presName="hierChild2" presStyleCnt="0"/>
      <dgm:spPr/>
    </dgm:pt>
  </dgm:ptLst>
  <dgm:cxnLst>
    <dgm:cxn modelId="{4327E627-FA3E-49F0-B9E7-01145C951331}" type="presOf" srcId="{40A33637-5C2D-416D-9186-C43FB100C0A7}" destId="{9BFF3DCB-C820-4407-9C83-BDD16DEF269C}" srcOrd="0" destOrd="0" presId="urn:microsoft.com/office/officeart/2005/8/layout/hierarchy1"/>
    <dgm:cxn modelId="{A1D72229-9C07-4E47-88E4-721D98FB0F1A}" type="presOf" srcId="{AB82A22F-F60E-4575-899D-8254A98DE03E}" destId="{BB00645B-0DA9-46BA-853C-595F0660D671}" srcOrd="0" destOrd="0" presId="urn:microsoft.com/office/officeart/2005/8/layout/hierarchy1"/>
    <dgm:cxn modelId="{07F95A48-FBB3-4285-8701-57730E2FF652}" srcId="{AB82A22F-F60E-4575-899D-8254A98DE03E}" destId="{6BE2A75E-BE14-4EEA-BC1B-20442207B90D}" srcOrd="1" destOrd="0" parTransId="{31D0EBB0-46F8-4811-AC59-EB5FEE4DF02B}" sibTransId="{56149E38-8EBF-4507-B139-1F275B9E645E}"/>
    <dgm:cxn modelId="{D3FE7DCE-3B6F-45BD-85F1-063F098833C7}" srcId="{AB82A22F-F60E-4575-899D-8254A98DE03E}" destId="{40A33637-5C2D-416D-9186-C43FB100C0A7}" srcOrd="2" destOrd="0" parTransId="{39D4DC31-3BEB-4A54-B474-CFDF5065B0C7}" sibTransId="{B100057F-44D1-43A1-827E-7C3E5D9B8D6A}"/>
    <dgm:cxn modelId="{1B4E05E7-E08D-4AA0-A7FA-4B7FE9605E69}" type="presOf" srcId="{1FE71A44-195A-4A34-AD86-876C0D19BD41}" destId="{42E140D8-E4BD-44E9-B760-B51976EDE858}" srcOrd="0" destOrd="0" presId="urn:microsoft.com/office/officeart/2005/8/layout/hierarchy1"/>
    <dgm:cxn modelId="{0E3D88EA-52D9-4506-99C5-059F3B53E4C6}" type="presOf" srcId="{6BE2A75E-BE14-4EEA-BC1B-20442207B90D}" destId="{C04A436E-3B08-4ED4-A9C8-1894987ECAE0}" srcOrd="0" destOrd="0" presId="urn:microsoft.com/office/officeart/2005/8/layout/hierarchy1"/>
    <dgm:cxn modelId="{A53F4AED-659D-4F22-9385-D1EDF9E2F150}" srcId="{AB82A22F-F60E-4575-899D-8254A98DE03E}" destId="{1FE71A44-195A-4A34-AD86-876C0D19BD41}" srcOrd="0" destOrd="0" parTransId="{2C251BF8-5C6A-4F9D-A359-459ADE3F024F}" sibTransId="{06D9A88B-E082-4A57-A51E-5FE9F1380A59}"/>
    <dgm:cxn modelId="{3ABA20ED-F89F-4847-B39F-BBA831F65109}" type="presParOf" srcId="{BB00645B-0DA9-46BA-853C-595F0660D671}" destId="{127D936A-29DB-4AB2-8819-037854D25746}" srcOrd="0" destOrd="0" presId="urn:microsoft.com/office/officeart/2005/8/layout/hierarchy1"/>
    <dgm:cxn modelId="{358AD236-09C2-41F4-A8AD-1AD0921317F7}" type="presParOf" srcId="{127D936A-29DB-4AB2-8819-037854D25746}" destId="{77E5FD84-1C3C-4F2A-9421-59BFD9E7E30F}" srcOrd="0" destOrd="0" presId="urn:microsoft.com/office/officeart/2005/8/layout/hierarchy1"/>
    <dgm:cxn modelId="{51E56FB3-CECC-4190-961F-DCEC4689C98D}" type="presParOf" srcId="{77E5FD84-1C3C-4F2A-9421-59BFD9E7E30F}" destId="{CC9EF041-7F41-49A6-BF9E-683B668A4420}" srcOrd="0" destOrd="0" presId="urn:microsoft.com/office/officeart/2005/8/layout/hierarchy1"/>
    <dgm:cxn modelId="{1E59C9F2-0114-4665-A8E4-DCBD5B36FD1B}" type="presParOf" srcId="{77E5FD84-1C3C-4F2A-9421-59BFD9E7E30F}" destId="{42E140D8-E4BD-44E9-B760-B51976EDE858}" srcOrd="1" destOrd="0" presId="urn:microsoft.com/office/officeart/2005/8/layout/hierarchy1"/>
    <dgm:cxn modelId="{DFD01D67-73B8-474D-AD2F-24383D712FA2}" type="presParOf" srcId="{127D936A-29DB-4AB2-8819-037854D25746}" destId="{CD4FC428-7E33-4C27-97C0-B1D77599F791}" srcOrd="1" destOrd="0" presId="urn:microsoft.com/office/officeart/2005/8/layout/hierarchy1"/>
    <dgm:cxn modelId="{64AD11BF-EBF9-4A9D-90EE-F529CA580A31}" type="presParOf" srcId="{BB00645B-0DA9-46BA-853C-595F0660D671}" destId="{9E165167-7089-4AE1-8CF7-3982FDDC81AC}" srcOrd="1" destOrd="0" presId="urn:microsoft.com/office/officeart/2005/8/layout/hierarchy1"/>
    <dgm:cxn modelId="{7C21E026-30B8-4843-B803-FBA3A13B4C98}" type="presParOf" srcId="{9E165167-7089-4AE1-8CF7-3982FDDC81AC}" destId="{B85E2956-0A30-4B26-8685-D727F7B60777}" srcOrd="0" destOrd="0" presId="urn:microsoft.com/office/officeart/2005/8/layout/hierarchy1"/>
    <dgm:cxn modelId="{1A5FC51F-7C65-4348-B4F8-40C9556E31A5}" type="presParOf" srcId="{B85E2956-0A30-4B26-8685-D727F7B60777}" destId="{35FEE9DF-9261-482E-B960-819C525CB065}" srcOrd="0" destOrd="0" presId="urn:microsoft.com/office/officeart/2005/8/layout/hierarchy1"/>
    <dgm:cxn modelId="{8523415C-2C08-4992-9B79-655C8767A072}" type="presParOf" srcId="{B85E2956-0A30-4B26-8685-D727F7B60777}" destId="{C04A436E-3B08-4ED4-A9C8-1894987ECAE0}" srcOrd="1" destOrd="0" presId="urn:microsoft.com/office/officeart/2005/8/layout/hierarchy1"/>
    <dgm:cxn modelId="{05D03CDF-DE51-4478-B015-49C39F4EA453}" type="presParOf" srcId="{9E165167-7089-4AE1-8CF7-3982FDDC81AC}" destId="{B14F9B53-AEEA-4010-9495-529770435EC1}" srcOrd="1" destOrd="0" presId="urn:microsoft.com/office/officeart/2005/8/layout/hierarchy1"/>
    <dgm:cxn modelId="{1749D86E-EBFD-40A0-9850-7E492315FA17}" type="presParOf" srcId="{BB00645B-0DA9-46BA-853C-595F0660D671}" destId="{1D43D247-7CE1-475C-960C-50A169B7A876}" srcOrd="2" destOrd="0" presId="urn:microsoft.com/office/officeart/2005/8/layout/hierarchy1"/>
    <dgm:cxn modelId="{B9ECB590-386A-43F7-8404-B5586028A0E5}" type="presParOf" srcId="{1D43D247-7CE1-475C-960C-50A169B7A876}" destId="{01B824F6-6B61-493A-8C64-CB1680CF6B33}" srcOrd="0" destOrd="0" presId="urn:microsoft.com/office/officeart/2005/8/layout/hierarchy1"/>
    <dgm:cxn modelId="{636CCD7B-E384-4311-83FF-02ACE11272F8}" type="presParOf" srcId="{01B824F6-6B61-493A-8C64-CB1680CF6B33}" destId="{CC0691DA-0367-4F27-87FF-57FF9638822F}" srcOrd="0" destOrd="0" presId="urn:microsoft.com/office/officeart/2005/8/layout/hierarchy1"/>
    <dgm:cxn modelId="{A4AD09E3-8838-45E8-97C5-A5723D0CFD06}" type="presParOf" srcId="{01B824F6-6B61-493A-8C64-CB1680CF6B33}" destId="{9BFF3DCB-C820-4407-9C83-BDD16DEF269C}" srcOrd="1" destOrd="0" presId="urn:microsoft.com/office/officeart/2005/8/layout/hierarchy1"/>
    <dgm:cxn modelId="{0C4B67A7-52D0-49C2-BAE5-54F06F6E3879}" type="presParOf" srcId="{1D43D247-7CE1-475C-960C-50A169B7A876}" destId="{EB2CE55E-F0DE-4462-B5C7-DB9F3F8F4E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ECA06-4C71-4E78-B75A-AD75D1F998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9696FD-1717-4B6C-975B-013A76400E8F}">
      <dgm:prSet/>
      <dgm:spPr/>
      <dgm:t>
        <a:bodyPr/>
        <a:lstStyle/>
        <a:p>
          <a:r>
            <a:rPr lang="en-US"/>
            <a:t>Doku und Erfahrungsbericht</a:t>
          </a:r>
        </a:p>
      </dgm:t>
    </dgm:pt>
    <dgm:pt modelId="{856D1C40-180A-4511-889A-9E62AA6C0A38}" type="parTrans" cxnId="{FC6D385F-B18C-4671-A5E5-A5FB37E8BAD0}">
      <dgm:prSet/>
      <dgm:spPr/>
      <dgm:t>
        <a:bodyPr/>
        <a:lstStyle/>
        <a:p>
          <a:endParaRPr lang="en-US"/>
        </a:p>
      </dgm:t>
    </dgm:pt>
    <dgm:pt modelId="{A5490160-FDDC-4143-9EDB-80052CA5BFA0}" type="sibTrans" cxnId="{FC6D385F-B18C-4671-A5E5-A5FB37E8BAD0}">
      <dgm:prSet/>
      <dgm:spPr/>
      <dgm:t>
        <a:bodyPr/>
        <a:lstStyle/>
        <a:p>
          <a:endParaRPr lang="en-US"/>
        </a:p>
      </dgm:t>
    </dgm:pt>
    <dgm:pt modelId="{3A384BC9-E719-4EEC-99DF-96CF525B51D9}">
      <dgm:prSet/>
      <dgm:spPr/>
      <dgm:t>
        <a:bodyPr/>
        <a:lstStyle/>
        <a:p>
          <a:r>
            <a:rPr lang="en-US"/>
            <a:t>Letzte eventuelle Wünsche/Änderungen oder Bugfixes einbauen</a:t>
          </a:r>
        </a:p>
      </dgm:t>
    </dgm:pt>
    <dgm:pt modelId="{C28B8D86-417C-4E6A-ADCE-BD8C5CCB23FB}" type="parTrans" cxnId="{93D8AA29-AAC4-40D9-A86D-9AE8FFFC533D}">
      <dgm:prSet/>
      <dgm:spPr/>
      <dgm:t>
        <a:bodyPr/>
        <a:lstStyle/>
        <a:p>
          <a:endParaRPr lang="en-US"/>
        </a:p>
      </dgm:t>
    </dgm:pt>
    <dgm:pt modelId="{9CB30D9C-7624-4A35-B4F5-57764A43FB30}" type="sibTrans" cxnId="{93D8AA29-AAC4-40D9-A86D-9AE8FFFC533D}">
      <dgm:prSet/>
      <dgm:spPr/>
      <dgm:t>
        <a:bodyPr/>
        <a:lstStyle/>
        <a:p>
          <a:endParaRPr lang="en-US"/>
        </a:p>
      </dgm:t>
    </dgm:pt>
    <dgm:pt modelId="{203E84A1-2BD4-49B6-840E-222DB7E34770}">
      <dgm:prSet/>
      <dgm:spPr/>
      <dgm:t>
        <a:bodyPr/>
        <a:lstStyle/>
        <a:p>
          <a:r>
            <a:rPr lang="en-US"/>
            <a:t>Vl. Noch ein Launch Script für die JLINK Umgebung schreiben </a:t>
          </a:r>
        </a:p>
      </dgm:t>
    </dgm:pt>
    <dgm:pt modelId="{1528FD38-0472-4036-82BC-B896455C5B24}" type="parTrans" cxnId="{D6AF0174-746C-4FDD-BD3F-4864CF5F3188}">
      <dgm:prSet/>
      <dgm:spPr/>
      <dgm:t>
        <a:bodyPr/>
        <a:lstStyle/>
        <a:p>
          <a:endParaRPr lang="en-US"/>
        </a:p>
      </dgm:t>
    </dgm:pt>
    <dgm:pt modelId="{B20875E1-8C74-4679-AB19-0A75F6E4BCFD}" type="sibTrans" cxnId="{D6AF0174-746C-4FDD-BD3F-4864CF5F3188}">
      <dgm:prSet/>
      <dgm:spPr/>
      <dgm:t>
        <a:bodyPr/>
        <a:lstStyle/>
        <a:p>
          <a:endParaRPr lang="en-US"/>
        </a:p>
      </dgm:t>
    </dgm:pt>
    <dgm:pt modelId="{06BBB0ED-0868-4B3D-87A2-BCB010448F0F}">
      <dgm:prSet/>
      <dgm:spPr/>
      <dgm:t>
        <a:bodyPr/>
        <a:lstStyle/>
        <a:p>
          <a:r>
            <a:rPr lang="en-US"/>
            <a:t>Falls doch noch irgendwie möglich Tests erweitern</a:t>
          </a:r>
        </a:p>
      </dgm:t>
    </dgm:pt>
    <dgm:pt modelId="{369030F2-960B-480E-964F-8B965D72EAD9}" type="parTrans" cxnId="{4F626CDF-5AD7-4014-842B-4CBC695FE19A}">
      <dgm:prSet/>
      <dgm:spPr/>
      <dgm:t>
        <a:bodyPr/>
        <a:lstStyle/>
        <a:p>
          <a:endParaRPr lang="en-US"/>
        </a:p>
      </dgm:t>
    </dgm:pt>
    <dgm:pt modelId="{D8B1E0E7-2CAF-4B79-B1A8-C24A78F529C0}" type="sibTrans" cxnId="{4F626CDF-5AD7-4014-842B-4CBC695FE19A}">
      <dgm:prSet/>
      <dgm:spPr/>
      <dgm:t>
        <a:bodyPr/>
        <a:lstStyle/>
        <a:p>
          <a:endParaRPr lang="en-US"/>
        </a:p>
      </dgm:t>
    </dgm:pt>
    <dgm:pt modelId="{1F1C5A78-F0FF-4915-B0FC-A4BD22D5A31F}" type="pres">
      <dgm:prSet presAssocID="{58FECA06-4C71-4E78-B75A-AD75D1F99805}" presName="vert0" presStyleCnt="0">
        <dgm:presLayoutVars>
          <dgm:dir/>
          <dgm:animOne val="branch"/>
          <dgm:animLvl val="lvl"/>
        </dgm:presLayoutVars>
      </dgm:prSet>
      <dgm:spPr/>
    </dgm:pt>
    <dgm:pt modelId="{FECF9D18-9F4D-4A9B-A4ED-03D40F067BDF}" type="pres">
      <dgm:prSet presAssocID="{299696FD-1717-4B6C-975B-013A76400E8F}" presName="thickLine" presStyleLbl="alignNode1" presStyleIdx="0" presStyleCnt="4"/>
      <dgm:spPr/>
    </dgm:pt>
    <dgm:pt modelId="{1EA09CEB-30CC-4367-BBA1-82BB30282817}" type="pres">
      <dgm:prSet presAssocID="{299696FD-1717-4B6C-975B-013A76400E8F}" presName="horz1" presStyleCnt="0"/>
      <dgm:spPr/>
    </dgm:pt>
    <dgm:pt modelId="{95DB8D3E-4CEB-4B05-B408-61534BBDB20E}" type="pres">
      <dgm:prSet presAssocID="{299696FD-1717-4B6C-975B-013A76400E8F}" presName="tx1" presStyleLbl="revTx" presStyleIdx="0" presStyleCnt="4"/>
      <dgm:spPr/>
    </dgm:pt>
    <dgm:pt modelId="{D6C985B0-8998-4C3E-AE57-AAC1FC79F3BD}" type="pres">
      <dgm:prSet presAssocID="{299696FD-1717-4B6C-975B-013A76400E8F}" presName="vert1" presStyleCnt="0"/>
      <dgm:spPr/>
    </dgm:pt>
    <dgm:pt modelId="{D490D530-2FB8-4F53-81C5-BB8B44BC1690}" type="pres">
      <dgm:prSet presAssocID="{3A384BC9-E719-4EEC-99DF-96CF525B51D9}" presName="thickLine" presStyleLbl="alignNode1" presStyleIdx="1" presStyleCnt="4"/>
      <dgm:spPr/>
    </dgm:pt>
    <dgm:pt modelId="{BE977153-6387-40DD-9A6B-7F0813BB0D7E}" type="pres">
      <dgm:prSet presAssocID="{3A384BC9-E719-4EEC-99DF-96CF525B51D9}" presName="horz1" presStyleCnt="0"/>
      <dgm:spPr/>
    </dgm:pt>
    <dgm:pt modelId="{85265145-5332-475A-91E4-C12F85F26A8E}" type="pres">
      <dgm:prSet presAssocID="{3A384BC9-E719-4EEC-99DF-96CF525B51D9}" presName="tx1" presStyleLbl="revTx" presStyleIdx="1" presStyleCnt="4"/>
      <dgm:spPr/>
    </dgm:pt>
    <dgm:pt modelId="{289D95EC-EBBA-4D3E-909E-CE8E2AAAEAE6}" type="pres">
      <dgm:prSet presAssocID="{3A384BC9-E719-4EEC-99DF-96CF525B51D9}" presName="vert1" presStyleCnt="0"/>
      <dgm:spPr/>
    </dgm:pt>
    <dgm:pt modelId="{1491FA51-9B62-47C1-AB8C-720C5E872896}" type="pres">
      <dgm:prSet presAssocID="{203E84A1-2BD4-49B6-840E-222DB7E34770}" presName="thickLine" presStyleLbl="alignNode1" presStyleIdx="2" presStyleCnt="4"/>
      <dgm:spPr/>
    </dgm:pt>
    <dgm:pt modelId="{050DDEFF-5527-4B4B-8B6C-69C019A3ADC9}" type="pres">
      <dgm:prSet presAssocID="{203E84A1-2BD4-49B6-840E-222DB7E34770}" presName="horz1" presStyleCnt="0"/>
      <dgm:spPr/>
    </dgm:pt>
    <dgm:pt modelId="{D52BA2BE-409C-4A8E-8C0A-0EB15501AFA6}" type="pres">
      <dgm:prSet presAssocID="{203E84A1-2BD4-49B6-840E-222DB7E34770}" presName="tx1" presStyleLbl="revTx" presStyleIdx="2" presStyleCnt="4"/>
      <dgm:spPr/>
    </dgm:pt>
    <dgm:pt modelId="{7195D97D-3850-4306-8DDA-7ADDBBEF3E4E}" type="pres">
      <dgm:prSet presAssocID="{203E84A1-2BD4-49B6-840E-222DB7E34770}" presName="vert1" presStyleCnt="0"/>
      <dgm:spPr/>
    </dgm:pt>
    <dgm:pt modelId="{CF98AF9E-F119-485E-846D-09734D8CA2C6}" type="pres">
      <dgm:prSet presAssocID="{06BBB0ED-0868-4B3D-87A2-BCB010448F0F}" presName="thickLine" presStyleLbl="alignNode1" presStyleIdx="3" presStyleCnt="4"/>
      <dgm:spPr/>
    </dgm:pt>
    <dgm:pt modelId="{A7AA27AF-516E-42C2-AD09-37FD9EA31815}" type="pres">
      <dgm:prSet presAssocID="{06BBB0ED-0868-4B3D-87A2-BCB010448F0F}" presName="horz1" presStyleCnt="0"/>
      <dgm:spPr/>
    </dgm:pt>
    <dgm:pt modelId="{60F1FCE3-153E-4439-98D3-9BCAB02DEDD7}" type="pres">
      <dgm:prSet presAssocID="{06BBB0ED-0868-4B3D-87A2-BCB010448F0F}" presName="tx1" presStyleLbl="revTx" presStyleIdx="3" presStyleCnt="4"/>
      <dgm:spPr/>
    </dgm:pt>
    <dgm:pt modelId="{0AB43187-D4EA-4CC7-BBD0-D1157C28AF63}" type="pres">
      <dgm:prSet presAssocID="{06BBB0ED-0868-4B3D-87A2-BCB010448F0F}" presName="vert1" presStyleCnt="0"/>
      <dgm:spPr/>
    </dgm:pt>
  </dgm:ptLst>
  <dgm:cxnLst>
    <dgm:cxn modelId="{B8AB4708-AF09-47AC-AEFB-E167EB109A3D}" type="presOf" srcId="{203E84A1-2BD4-49B6-840E-222DB7E34770}" destId="{D52BA2BE-409C-4A8E-8C0A-0EB15501AFA6}" srcOrd="0" destOrd="0" presId="urn:microsoft.com/office/officeart/2008/layout/LinedList"/>
    <dgm:cxn modelId="{933A360D-A46F-43FE-A0AA-35AA1EDB7BB9}" type="presOf" srcId="{299696FD-1717-4B6C-975B-013A76400E8F}" destId="{95DB8D3E-4CEB-4B05-B408-61534BBDB20E}" srcOrd="0" destOrd="0" presId="urn:microsoft.com/office/officeart/2008/layout/LinedList"/>
    <dgm:cxn modelId="{7410F724-8918-4D04-9348-B7C13032257C}" type="presOf" srcId="{3A384BC9-E719-4EEC-99DF-96CF525B51D9}" destId="{85265145-5332-475A-91E4-C12F85F26A8E}" srcOrd="0" destOrd="0" presId="urn:microsoft.com/office/officeart/2008/layout/LinedList"/>
    <dgm:cxn modelId="{93D8AA29-AAC4-40D9-A86D-9AE8FFFC533D}" srcId="{58FECA06-4C71-4E78-B75A-AD75D1F99805}" destId="{3A384BC9-E719-4EEC-99DF-96CF525B51D9}" srcOrd="1" destOrd="0" parTransId="{C28B8D86-417C-4E6A-ADCE-BD8C5CCB23FB}" sibTransId="{9CB30D9C-7624-4A35-B4F5-57764A43FB30}"/>
    <dgm:cxn modelId="{801AE43C-A6BE-483E-A080-582E34529CDE}" type="presOf" srcId="{58FECA06-4C71-4E78-B75A-AD75D1F99805}" destId="{1F1C5A78-F0FF-4915-B0FC-A4BD22D5A31F}" srcOrd="0" destOrd="0" presId="urn:microsoft.com/office/officeart/2008/layout/LinedList"/>
    <dgm:cxn modelId="{FC6D385F-B18C-4671-A5E5-A5FB37E8BAD0}" srcId="{58FECA06-4C71-4E78-B75A-AD75D1F99805}" destId="{299696FD-1717-4B6C-975B-013A76400E8F}" srcOrd="0" destOrd="0" parTransId="{856D1C40-180A-4511-889A-9E62AA6C0A38}" sibTransId="{A5490160-FDDC-4143-9EDB-80052CA5BFA0}"/>
    <dgm:cxn modelId="{D6AF0174-746C-4FDD-BD3F-4864CF5F3188}" srcId="{58FECA06-4C71-4E78-B75A-AD75D1F99805}" destId="{203E84A1-2BD4-49B6-840E-222DB7E34770}" srcOrd="2" destOrd="0" parTransId="{1528FD38-0472-4036-82BC-B896455C5B24}" sibTransId="{B20875E1-8C74-4679-AB19-0A75F6E4BCFD}"/>
    <dgm:cxn modelId="{6DDA57B3-EFBE-4E0D-814A-D921B132A175}" type="presOf" srcId="{06BBB0ED-0868-4B3D-87A2-BCB010448F0F}" destId="{60F1FCE3-153E-4439-98D3-9BCAB02DEDD7}" srcOrd="0" destOrd="0" presId="urn:microsoft.com/office/officeart/2008/layout/LinedList"/>
    <dgm:cxn modelId="{4F626CDF-5AD7-4014-842B-4CBC695FE19A}" srcId="{58FECA06-4C71-4E78-B75A-AD75D1F99805}" destId="{06BBB0ED-0868-4B3D-87A2-BCB010448F0F}" srcOrd="3" destOrd="0" parTransId="{369030F2-960B-480E-964F-8B965D72EAD9}" sibTransId="{D8B1E0E7-2CAF-4B79-B1A8-C24A78F529C0}"/>
    <dgm:cxn modelId="{CA36DA2E-C59B-43A8-BD78-6CF830B78330}" type="presParOf" srcId="{1F1C5A78-F0FF-4915-B0FC-A4BD22D5A31F}" destId="{FECF9D18-9F4D-4A9B-A4ED-03D40F067BDF}" srcOrd="0" destOrd="0" presId="urn:microsoft.com/office/officeart/2008/layout/LinedList"/>
    <dgm:cxn modelId="{77E75F17-36FB-4247-B900-ACDD52FDC522}" type="presParOf" srcId="{1F1C5A78-F0FF-4915-B0FC-A4BD22D5A31F}" destId="{1EA09CEB-30CC-4367-BBA1-82BB30282817}" srcOrd="1" destOrd="0" presId="urn:microsoft.com/office/officeart/2008/layout/LinedList"/>
    <dgm:cxn modelId="{DF9D43D3-5BE8-4765-9415-CC9999AB355A}" type="presParOf" srcId="{1EA09CEB-30CC-4367-BBA1-82BB30282817}" destId="{95DB8D3E-4CEB-4B05-B408-61534BBDB20E}" srcOrd="0" destOrd="0" presId="urn:microsoft.com/office/officeart/2008/layout/LinedList"/>
    <dgm:cxn modelId="{C216E8F6-D305-4E6F-A55B-9C26711C8968}" type="presParOf" srcId="{1EA09CEB-30CC-4367-BBA1-82BB30282817}" destId="{D6C985B0-8998-4C3E-AE57-AAC1FC79F3BD}" srcOrd="1" destOrd="0" presId="urn:microsoft.com/office/officeart/2008/layout/LinedList"/>
    <dgm:cxn modelId="{6CB04863-B1C2-4EE3-ABEB-ACEF26272F9C}" type="presParOf" srcId="{1F1C5A78-F0FF-4915-B0FC-A4BD22D5A31F}" destId="{D490D530-2FB8-4F53-81C5-BB8B44BC1690}" srcOrd="2" destOrd="0" presId="urn:microsoft.com/office/officeart/2008/layout/LinedList"/>
    <dgm:cxn modelId="{8326B77D-490C-4D7C-B3CA-CF191B373189}" type="presParOf" srcId="{1F1C5A78-F0FF-4915-B0FC-A4BD22D5A31F}" destId="{BE977153-6387-40DD-9A6B-7F0813BB0D7E}" srcOrd="3" destOrd="0" presId="urn:microsoft.com/office/officeart/2008/layout/LinedList"/>
    <dgm:cxn modelId="{D86511EE-5578-480E-9DC7-5902B3FD12B3}" type="presParOf" srcId="{BE977153-6387-40DD-9A6B-7F0813BB0D7E}" destId="{85265145-5332-475A-91E4-C12F85F26A8E}" srcOrd="0" destOrd="0" presId="urn:microsoft.com/office/officeart/2008/layout/LinedList"/>
    <dgm:cxn modelId="{F8C656DB-6704-44D3-B582-CB9198C2D10A}" type="presParOf" srcId="{BE977153-6387-40DD-9A6B-7F0813BB0D7E}" destId="{289D95EC-EBBA-4D3E-909E-CE8E2AAAEAE6}" srcOrd="1" destOrd="0" presId="urn:microsoft.com/office/officeart/2008/layout/LinedList"/>
    <dgm:cxn modelId="{E94D2A95-3A91-4F18-AC5C-766D1F69324D}" type="presParOf" srcId="{1F1C5A78-F0FF-4915-B0FC-A4BD22D5A31F}" destId="{1491FA51-9B62-47C1-AB8C-720C5E872896}" srcOrd="4" destOrd="0" presId="urn:microsoft.com/office/officeart/2008/layout/LinedList"/>
    <dgm:cxn modelId="{F459490D-DC86-4F32-98CE-B86D6D19A9C6}" type="presParOf" srcId="{1F1C5A78-F0FF-4915-B0FC-A4BD22D5A31F}" destId="{050DDEFF-5527-4B4B-8B6C-69C019A3ADC9}" srcOrd="5" destOrd="0" presId="urn:microsoft.com/office/officeart/2008/layout/LinedList"/>
    <dgm:cxn modelId="{769658A0-5D73-4728-86BF-6A1A32C43D73}" type="presParOf" srcId="{050DDEFF-5527-4B4B-8B6C-69C019A3ADC9}" destId="{D52BA2BE-409C-4A8E-8C0A-0EB15501AFA6}" srcOrd="0" destOrd="0" presId="urn:microsoft.com/office/officeart/2008/layout/LinedList"/>
    <dgm:cxn modelId="{0DB599B0-C3B0-48EB-A18E-4E2B18437058}" type="presParOf" srcId="{050DDEFF-5527-4B4B-8B6C-69C019A3ADC9}" destId="{7195D97D-3850-4306-8DDA-7ADDBBEF3E4E}" srcOrd="1" destOrd="0" presId="urn:microsoft.com/office/officeart/2008/layout/LinedList"/>
    <dgm:cxn modelId="{0B05A34E-C193-4369-A4CF-731088A27E01}" type="presParOf" srcId="{1F1C5A78-F0FF-4915-B0FC-A4BD22D5A31F}" destId="{CF98AF9E-F119-485E-846D-09734D8CA2C6}" srcOrd="6" destOrd="0" presId="urn:microsoft.com/office/officeart/2008/layout/LinedList"/>
    <dgm:cxn modelId="{C022E7A6-0F94-4E59-B35A-185F7378EAAF}" type="presParOf" srcId="{1F1C5A78-F0FF-4915-B0FC-A4BD22D5A31F}" destId="{A7AA27AF-516E-42C2-AD09-37FD9EA31815}" srcOrd="7" destOrd="0" presId="urn:microsoft.com/office/officeart/2008/layout/LinedList"/>
    <dgm:cxn modelId="{D2C2128D-B7BE-4517-91D4-4CE6F5E3D698}" type="presParOf" srcId="{A7AA27AF-516E-42C2-AD09-37FD9EA31815}" destId="{60F1FCE3-153E-4439-98D3-9BCAB02DEDD7}" srcOrd="0" destOrd="0" presId="urn:microsoft.com/office/officeart/2008/layout/LinedList"/>
    <dgm:cxn modelId="{A7345DDF-7E94-47F5-A5F1-0F57A65F62D3}" type="presParOf" srcId="{A7AA27AF-516E-42C2-AD09-37FD9EA31815}" destId="{0AB43187-D4EA-4CC7-BBD0-D1157C28AF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83B27-0747-445C-8928-DE0B35B58964}">
      <dsp:nvSpPr>
        <dsp:cNvPr id="0" name=""/>
        <dsp:cNvSpPr/>
      </dsp:nvSpPr>
      <dsp:spPr>
        <a:xfrm>
          <a:off x="0" y="540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EDCD8-0480-4CAA-952C-81A02ADE1E86}">
      <dsp:nvSpPr>
        <dsp:cNvPr id="0" name=""/>
        <dsp:cNvSpPr/>
      </dsp:nvSpPr>
      <dsp:spPr>
        <a:xfrm>
          <a:off x="0" y="540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User Requirement #2978: TB-06: Aktivitäten können mit beliebig vielen Tags versehen werden</a:t>
          </a:r>
          <a:endParaRPr lang="en-US" sz="1800" kern="1200"/>
        </a:p>
      </dsp:txBody>
      <dsp:txXfrm>
        <a:off x="0" y="540"/>
        <a:ext cx="10584000" cy="632510"/>
      </dsp:txXfrm>
    </dsp:sp>
    <dsp:sp modelId="{8EF91138-21C5-4E08-A67B-2FC5499A25C3}">
      <dsp:nvSpPr>
        <dsp:cNvPr id="0" name=""/>
        <dsp:cNvSpPr/>
      </dsp:nvSpPr>
      <dsp:spPr>
        <a:xfrm>
          <a:off x="0" y="633051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1BBB23-B102-4FC8-8C54-62CDB8965DAB}">
      <dsp:nvSpPr>
        <dsp:cNvPr id="0" name=""/>
        <dsp:cNvSpPr/>
      </dsp:nvSpPr>
      <dsp:spPr>
        <a:xfrm>
          <a:off x="0" y="633051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#2979: TM-02: Zeittracking in der Applikation</a:t>
          </a:r>
          <a:endParaRPr lang="en-US" sz="1800" kern="1200"/>
        </a:p>
      </dsp:txBody>
      <dsp:txXfrm>
        <a:off x="0" y="633051"/>
        <a:ext cx="10584000" cy="632510"/>
      </dsp:txXfrm>
    </dsp:sp>
    <dsp:sp modelId="{1299E23C-FC98-479B-8D8A-07FC714067B4}">
      <dsp:nvSpPr>
        <dsp:cNvPr id="0" name=""/>
        <dsp:cNvSpPr/>
      </dsp:nvSpPr>
      <dsp:spPr>
        <a:xfrm>
          <a:off x="0" y="1265562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3E9E9-5A71-457B-B60B-8CE1DE2EC179}">
      <dsp:nvSpPr>
        <dsp:cNvPr id="0" name=""/>
        <dsp:cNvSpPr/>
      </dsp:nvSpPr>
      <dsp:spPr>
        <a:xfrm>
          <a:off x="0" y="1265562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#2981: TF-05: Grafische Auswertung von Aktivitäten</a:t>
          </a:r>
          <a:endParaRPr lang="en-US" sz="1800" kern="1200"/>
        </a:p>
      </dsp:txBody>
      <dsp:txXfrm>
        <a:off x="0" y="1265562"/>
        <a:ext cx="10584000" cy="632510"/>
      </dsp:txXfrm>
    </dsp:sp>
    <dsp:sp modelId="{718B7C7B-DCF5-4F69-9779-9ECB8E706BC4}">
      <dsp:nvSpPr>
        <dsp:cNvPr id="0" name=""/>
        <dsp:cNvSpPr/>
      </dsp:nvSpPr>
      <dsp:spPr>
        <a:xfrm>
          <a:off x="0" y="1898073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D47A4B-EB50-4F50-90C7-D2F59AADD310}">
      <dsp:nvSpPr>
        <dsp:cNvPr id="0" name=""/>
        <dsp:cNvSpPr/>
      </dsp:nvSpPr>
      <dsp:spPr>
        <a:xfrm>
          <a:off x="0" y="1898073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#2982: TF-01/02/03 Filtern und Sortieren der Aktivitäten</a:t>
          </a:r>
          <a:endParaRPr lang="en-US" sz="1800" kern="1200"/>
        </a:p>
      </dsp:txBody>
      <dsp:txXfrm>
        <a:off x="0" y="1898073"/>
        <a:ext cx="10584000" cy="632510"/>
      </dsp:txXfrm>
    </dsp:sp>
    <dsp:sp modelId="{F011725F-4A5A-4911-8E34-C2ABA1A5A7E4}">
      <dsp:nvSpPr>
        <dsp:cNvPr id="0" name=""/>
        <dsp:cNvSpPr/>
      </dsp:nvSpPr>
      <dsp:spPr>
        <a:xfrm>
          <a:off x="0" y="2530584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18B2FB-1748-444F-8D4D-434951058025}">
      <dsp:nvSpPr>
        <dsp:cNvPr id="0" name=""/>
        <dsp:cNvSpPr/>
      </dsp:nvSpPr>
      <dsp:spPr>
        <a:xfrm>
          <a:off x="0" y="2530584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#2983: TB-Neu-1: Intuitive Markierung von Aktivitäten als erledigt</a:t>
          </a:r>
          <a:endParaRPr lang="en-US" sz="1800" kern="1200"/>
        </a:p>
      </dsp:txBody>
      <dsp:txXfrm>
        <a:off x="0" y="2530584"/>
        <a:ext cx="10584000" cy="632510"/>
      </dsp:txXfrm>
    </dsp:sp>
    <dsp:sp modelId="{E58EE015-5BB6-4A8C-BD3E-5B7DA0761C28}">
      <dsp:nvSpPr>
        <dsp:cNvPr id="0" name=""/>
        <dsp:cNvSpPr/>
      </dsp:nvSpPr>
      <dsp:spPr>
        <a:xfrm>
          <a:off x="0" y="3163095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59DF91-10F4-44BE-AF9C-9A962751E1EC}">
      <dsp:nvSpPr>
        <dsp:cNvPr id="0" name=""/>
        <dsp:cNvSpPr/>
      </dsp:nvSpPr>
      <dsp:spPr>
        <a:xfrm>
          <a:off x="0" y="3163095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#2984: TB-Neu-2: Anpassung der Eigenschaften einer Aktivität</a:t>
          </a:r>
          <a:endParaRPr lang="en-US" sz="1800" kern="1200"/>
        </a:p>
      </dsp:txBody>
      <dsp:txXfrm>
        <a:off x="0" y="3163095"/>
        <a:ext cx="10584000" cy="632510"/>
      </dsp:txXfrm>
    </dsp:sp>
    <dsp:sp modelId="{38B916B4-417E-422A-A6CB-DBB590F93F1D}">
      <dsp:nvSpPr>
        <dsp:cNvPr id="0" name=""/>
        <dsp:cNvSpPr/>
      </dsp:nvSpPr>
      <dsp:spPr>
        <a:xfrm>
          <a:off x="0" y="3795606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BB9682-3EB8-453B-A393-C57A08E27372}">
      <dsp:nvSpPr>
        <dsp:cNvPr id="0" name=""/>
        <dsp:cNvSpPr/>
      </dsp:nvSpPr>
      <dsp:spPr>
        <a:xfrm>
          <a:off x="0" y="3795606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#2986: TB-Neu-3: Applikation als ausführbares Programm zur Verfügung stellen.</a:t>
          </a:r>
          <a:endParaRPr lang="en-US" sz="1800" kern="1200"/>
        </a:p>
      </dsp:txBody>
      <dsp:txXfrm>
        <a:off x="0" y="3795606"/>
        <a:ext cx="10584000" cy="632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F041-7F41-49A6-BF9E-683B668A4420}">
      <dsp:nvSpPr>
        <dsp:cNvPr id="0" name=""/>
        <dsp:cNvSpPr/>
      </dsp:nvSpPr>
      <dsp:spPr>
        <a:xfrm>
          <a:off x="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E140D8-E4BD-44E9-B760-B51976EDE858}">
      <dsp:nvSpPr>
        <dsp:cNvPr id="0" name=""/>
        <dsp:cNvSpPr/>
      </dsp:nvSpPr>
      <dsp:spPr>
        <a:xfrm>
          <a:off x="33075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JavaDoc relativ fertig, bis zum Endtermin noch Verfeinerung</a:t>
          </a:r>
        </a:p>
      </dsp:txBody>
      <dsp:txXfrm>
        <a:off x="386113" y="1481680"/>
        <a:ext cx="2866024" cy="1779510"/>
      </dsp:txXfrm>
    </dsp:sp>
    <dsp:sp modelId="{35FEE9DF-9261-482E-B960-819C525CB065}">
      <dsp:nvSpPr>
        <dsp:cNvPr id="0" name=""/>
        <dsp:cNvSpPr/>
      </dsp:nvSpPr>
      <dsp:spPr>
        <a:xfrm>
          <a:off x="363825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4A436E-3B08-4ED4-A9C8-1894987ECAE0}">
      <dsp:nvSpPr>
        <dsp:cNvPr id="0" name=""/>
        <dsp:cNvSpPr/>
      </dsp:nvSpPr>
      <dsp:spPr>
        <a:xfrm>
          <a:off x="396900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Projektdokumentation bereits in teilweise fertig, Feedback einfließen lassen</a:t>
          </a:r>
        </a:p>
      </dsp:txBody>
      <dsp:txXfrm>
        <a:off x="4024363" y="1481680"/>
        <a:ext cx="2866024" cy="1779510"/>
      </dsp:txXfrm>
    </dsp:sp>
    <dsp:sp modelId="{CC0691DA-0367-4F27-87FF-57FF9638822F}">
      <dsp:nvSpPr>
        <dsp:cNvPr id="0" name=""/>
        <dsp:cNvSpPr/>
      </dsp:nvSpPr>
      <dsp:spPr>
        <a:xfrm>
          <a:off x="727650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FF3DCB-C820-4407-9C83-BDD16DEF269C}">
      <dsp:nvSpPr>
        <dsp:cNvPr id="0" name=""/>
        <dsp:cNvSpPr/>
      </dsp:nvSpPr>
      <dsp:spPr>
        <a:xfrm>
          <a:off x="760725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Erfahrungsbericht TBD</a:t>
          </a:r>
        </a:p>
      </dsp:txBody>
      <dsp:txXfrm>
        <a:off x="7662613" y="1481680"/>
        <a:ext cx="2866024" cy="177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F9D18-9F4D-4A9B-A4ED-03D40F067BDF}">
      <dsp:nvSpPr>
        <dsp:cNvPr id="0" name=""/>
        <dsp:cNvSpPr/>
      </dsp:nvSpPr>
      <dsp:spPr>
        <a:xfrm>
          <a:off x="0" y="0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8D3E-4CEB-4B05-B408-61534BBDB20E}">
      <dsp:nvSpPr>
        <dsp:cNvPr id="0" name=""/>
        <dsp:cNvSpPr/>
      </dsp:nvSpPr>
      <dsp:spPr>
        <a:xfrm>
          <a:off x="0" y="0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Doku und Erfahrungsbericht</a:t>
          </a:r>
        </a:p>
      </dsp:txBody>
      <dsp:txXfrm>
        <a:off x="0" y="0"/>
        <a:ext cx="10584000" cy="1107164"/>
      </dsp:txXfrm>
    </dsp:sp>
    <dsp:sp modelId="{D490D530-2FB8-4F53-81C5-BB8B44BC1690}">
      <dsp:nvSpPr>
        <dsp:cNvPr id="0" name=""/>
        <dsp:cNvSpPr/>
      </dsp:nvSpPr>
      <dsp:spPr>
        <a:xfrm>
          <a:off x="0" y="1107164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5145-5332-475A-91E4-C12F85F26A8E}">
      <dsp:nvSpPr>
        <dsp:cNvPr id="0" name=""/>
        <dsp:cNvSpPr/>
      </dsp:nvSpPr>
      <dsp:spPr>
        <a:xfrm>
          <a:off x="0" y="1107164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Letzte eventuelle Wünsche/Änderungen oder Bugfixes einbauen</a:t>
          </a:r>
        </a:p>
      </dsp:txBody>
      <dsp:txXfrm>
        <a:off x="0" y="1107164"/>
        <a:ext cx="10584000" cy="1107164"/>
      </dsp:txXfrm>
    </dsp:sp>
    <dsp:sp modelId="{1491FA51-9B62-47C1-AB8C-720C5E872896}">
      <dsp:nvSpPr>
        <dsp:cNvPr id="0" name=""/>
        <dsp:cNvSpPr/>
      </dsp:nvSpPr>
      <dsp:spPr>
        <a:xfrm>
          <a:off x="0" y="2214329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BA2BE-409C-4A8E-8C0A-0EB15501AFA6}">
      <dsp:nvSpPr>
        <dsp:cNvPr id="0" name=""/>
        <dsp:cNvSpPr/>
      </dsp:nvSpPr>
      <dsp:spPr>
        <a:xfrm>
          <a:off x="0" y="2214329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Vl. Noch ein Launch Script für die JLINK Umgebung schreiben </a:t>
          </a:r>
        </a:p>
      </dsp:txBody>
      <dsp:txXfrm>
        <a:off x="0" y="2214329"/>
        <a:ext cx="10584000" cy="1107164"/>
      </dsp:txXfrm>
    </dsp:sp>
    <dsp:sp modelId="{CF98AF9E-F119-485E-846D-09734D8CA2C6}">
      <dsp:nvSpPr>
        <dsp:cNvPr id="0" name=""/>
        <dsp:cNvSpPr/>
      </dsp:nvSpPr>
      <dsp:spPr>
        <a:xfrm>
          <a:off x="0" y="3321493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FCE3-153E-4439-98D3-9BCAB02DEDD7}">
      <dsp:nvSpPr>
        <dsp:cNvPr id="0" name=""/>
        <dsp:cNvSpPr/>
      </dsp:nvSpPr>
      <dsp:spPr>
        <a:xfrm>
          <a:off x="0" y="3321493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Falls doch noch irgendwie möglich Tests erweitern</a:t>
          </a:r>
        </a:p>
      </dsp:txBody>
      <dsp:txXfrm>
        <a:off x="0" y="3321493"/>
        <a:ext cx="10584000" cy="110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0180-6606-4677-992A-CE6BD818A9B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3BBC-C92F-4EA8-A11D-F36A472ABF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E3BBC-C92F-4EA8-A11D-F36A472AB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E3BBC-C92F-4EA8-A11D-F36A472AB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15" y="442452"/>
            <a:ext cx="10584000" cy="194400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927" y="3879265"/>
            <a:ext cx="10584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Grafik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579540" y="2346828"/>
            <a:ext cx="1730551" cy="1501200"/>
          </a:xfrm>
          <a:prstGeom prst="rect">
            <a:avLst/>
          </a:prstGeom>
        </p:spPr>
      </p:pic>
      <p:pic>
        <p:nvPicPr>
          <p:cNvPr id="9" name="Grafik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7387" y="1279032"/>
            <a:ext cx="10584000" cy="1944000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9" name="Grafik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9E88E7-1C29-444A-899C-4A347E1316A1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AE1A93-F522-CB4D-8FE8-4E9EB92108D6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25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AT" dirty="0"/>
              <a:t>Space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title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contrast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90B13-C4E3-BF4E-9729-4E3470F82105}" type="datetime4">
              <a:rPr lang="en-US" smtClean="0"/>
              <a:t>June 29, 2020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AT" dirty="0"/>
              <a:t>Source: Textmasterformat bearbeiten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tabLst>
                <a:tab pos="360363" algn="l"/>
                <a:tab pos="720725" algn="l"/>
                <a:tab pos="1073150" algn="l"/>
                <a:tab pos="1433513" algn="l"/>
              </a:tabLst>
            </a:pPr>
            <a:endParaRPr lang="de-AT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6AA-EFEE-3B49-86E6-D4777F283FC6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84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2" y="1463400"/>
            <a:ext cx="6599557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pic>
        <p:nvPicPr>
          <p:cNvPr id="4" name="Grafik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127" y="1777395"/>
            <a:ext cx="10584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578" y="6395541"/>
            <a:ext cx="1564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A984EE36-6279-2F43-BFBA-518851C537A1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8067" y="6395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4" y="6395541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685101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  <p:sldLayoutId id="2147483662" r:id="rId3"/>
    <p:sldLayoutId id="2147483664" r:id="rId4"/>
    <p:sldLayoutId id="2147483681" r:id="rId5"/>
    <p:sldLayoutId id="2147483682" r:id="rId6"/>
    <p:sldLayoutId id="2147483678" r:id="rId7"/>
    <p:sldLayoutId id="2147483667" r:id="rId8"/>
    <p:sldLayoutId id="2147483679" r:id="rId9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ulturepointwapi.be/wakka.php?wiki=LancementDuProjetEuropeenDem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close-up-computer-data-374560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time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27" y="3879264"/>
            <a:ext cx="10584000" cy="1286501"/>
          </a:xfrm>
        </p:spPr>
        <p:txBody>
          <a:bodyPr/>
          <a:lstStyle/>
          <a:p>
            <a:r>
              <a:rPr lang="de-AT" sz="2200" b="1" dirty="0"/>
              <a:t>Präsentation Release 3</a:t>
            </a:r>
            <a:endParaRPr lang="en-US" sz="2200" b="1" dirty="0"/>
          </a:p>
          <a:p>
            <a:r>
              <a:rPr lang="en-US" dirty="0"/>
              <a:t> </a:t>
            </a:r>
          </a:p>
          <a:p>
            <a:r>
              <a:rPr lang="en-US" dirty="0"/>
              <a:t>Christopher </a:t>
            </a:r>
            <a:r>
              <a:rPr lang="en-US" dirty="0" err="1"/>
              <a:t>Gusenbauer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F3E-615A-E74C-B91D-3F85973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release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1F4-09E5-2A4D-84F0-719C053B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in JavaFX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-&gt; </a:t>
            </a:r>
            <a:r>
              <a:rPr lang="en-US" dirty="0" err="1"/>
              <a:t>verstärktes</a:t>
            </a:r>
            <a:r>
              <a:rPr lang="en-US" dirty="0"/>
              <a:t> </a:t>
            </a:r>
            <a:r>
              <a:rPr lang="en-US" dirty="0" err="1"/>
              <a:t>händisches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r>
              <a:rPr lang="en-US" dirty="0"/>
              <a:t>Drag and Drop </a:t>
            </a:r>
            <a:r>
              <a:rPr lang="en-US" dirty="0" err="1"/>
              <a:t>Implementierung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Color Coding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 err="1"/>
              <a:t>AnzeigeBugs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LocalDates</a:t>
            </a:r>
            <a:r>
              <a:rPr lang="en-US" dirty="0"/>
              <a:t> </a:t>
            </a:r>
            <a:r>
              <a:rPr lang="en-US" dirty="0" err="1"/>
              <a:t>herausfinden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Executable </a:t>
            </a:r>
            <a:r>
              <a:rPr lang="en-US" dirty="0" err="1"/>
              <a:t>exportieren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Image </a:t>
            </a:r>
            <a:r>
              <a:rPr lang="en-US" dirty="0" err="1"/>
              <a:t>exportieren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r>
              <a:rPr lang="en-US" dirty="0"/>
              <a:t> via Maven Goal </a:t>
            </a:r>
            <a:r>
              <a:rPr lang="en-US" dirty="0" err="1"/>
              <a:t>oder</a:t>
            </a:r>
            <a:r>
              <a:rPr lang="en-US" dirty="0"/>
              <a:t> JLINK Image (</a:t>
            </a:r>
            <a:r>
              <a:rPr lang="en-US" dirty="0" err="1"/>
              <a:t>kostete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, JLINK gut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verstehen)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164B02-68F3-FA42-883D-F318C478CE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FBA0D-840A-034C-AEC6-8619C61110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AB5A3A-A48B-4240-971F-7E6AEE32550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E57D9A-DA74-B042-AD67-F25406D5FBC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FCF53-2F52-6A47-B007-D595B1E52F4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3DC7-F2C0-F04C-BBDE-7C0E9011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5568647-2521-4338-ADF3-EB9870E304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B3A56C5-3417-4FC2-8093-F8E4A18450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322DFC-0990-9547-B2E9-5EB9D9FE303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28,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585918-5808-E245-9C09-F33FC27C4D7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2019 JKU – I. Groher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13D33B-97F7-3F43-92A9-C60C84DAA12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56552C9-24FC-4F4D-9A58-8ED885110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102693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7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93D4-DEBD-8D44-BA6F-BF3CA93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/>
              <a:t>finale version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6301355-854F-4EBE-AE43-8D7191985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EFD2066-58E1-4543-8CE0-2E8192BF2C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842BD3-55D4-1040-AF30-4D97BD291AA8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29,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DE679B-C9B5-2544-A4AF-DE0E5F5CCE6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 2019 JKU – I. </a:t>
            </a:r>
            <a:r>
              <a:rPr lang="en-US" dirty="0" err="1"/>
              <a:t>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074D6E-02EC-E24C-8A0D-77441F105C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C2F2FF-CBA2-49FB-A7BB-488629822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57447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2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D442-1BF8-6B43-B1F5-7CFBDFB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entscheidungen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406-B737-A64E-BB90-020B39B5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/>
                </a:solidFill>
              </a:rPr>
              <a:t>JavaFX</a:t>
            </a:r>
            <a:r>
              <a:rPr lang="en-US" i="1" dirty="0"/>
              <a:t> </a:t>
            </a:r>
            <a:r>
              <a:rPr lang="en-US" i="1" dirty="0" err="1"/>
              <a:t>oder</a:t>
            </a:r>
            <a:r>
              <a:rPr lang="en-US" i="1" dirty="0"/>
              <a:t> SWING</a:t>
            </a:r>
          </a:p>
          <a:p>
            <a:r>
              <a:rPr lang="en-US" i="1" dirty="0">
                <a:solidFill>
                  <a:schemeClr val="bg2"/>
                </a:solidFill>
              </a:rPr>
              <a:t>JAXB </a:t>
            </a:r>
            <a:r>
              <a:rPr lang="en-US" i="1" dirty="0" err="1"/>
              <a:t>oder</a:t>
            </a:r>
            <a:r>
              <a:rPr lang="en-US" i="1" dirty="0"/>
              <a:t> alternative XML Library</a:t>
            </a:r>
          </a:p>
          <a:p>
            <a:r>
              <a:rPr lang="en-US" i="1" dirty="0"/>
              <a:t>Aufbau der </a:t>
            </a:r>
            <a:r>
              <a:rPr lang="en-US" i="1" dirty="0" err="1"/>
              <a:t>Gui</a:t>
            </a:r>
            <a:r>
              <a:rPr lang="en-US" i="1" dirty="0"/>
              <a:t>: </a:t>
            </a:r>
            <a:r>
              <a:rPr lang="en-US" i="1" dirty="0" err="1"/>
              <a:t>Mehrere</a:t>
            </a:r>
            <a:r>
              <a:rPr lang="en-US" i="1" dirty="0"/>
              <a:t> Fenster vs </a:t>
            </a:r>
            <a:r>
              <a:rPr lang="en-US" i="1" dirty="0" err="1">
                <a:solidFill>
                  <a:schemeClr val="bg2"/>
                </a:solidFill>
              </a:rPr>
              <a:t>zusammengebautes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Einzelfenster</a:t>
            </a:r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/>
              <a:t>Filtering: </a:t>
            </a:r>
            <a:r>
              <a:rPr lang="en-US" i="1" dirty="0" err="1"/>
              <a:t>Getrennt</a:t>
            </a:r>
            <a:r>
              <a:rPr lang="en-US" i="1" dirty="0"/>
              <a:t> </a:t>
            </a:r>
            <a:r>
              <a:rPr lang="en-US" i="1" dirty="0" err="1"/>
              <a:t>oder</a:t>
            </a:r>
            <a:r>
              <a:rPr lang="en-US" i="1" dirty="0"/>
              <a:t> more powerful: </a:t>
            </a:r>
            <a:r>
              <a:rPr lang="en-US" i="1" dirty="0" err="1">
                <a:solidFill>
                  <a:schemeClr val="bg2"/>
                </a:solidFill>
              </a:rPr>
              <a:t>kombinierbar</a:t>
            </a:r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/>
              <a:t>Wie </a:t>
            </a:r>
            <a:r>
              <a:rPr lang="en-US" i="1" dirty="0" err="1"/>
              <a:t>einzelne</a:t>
            </a:r>
            <a:r>
              <a:rPr lang="en-US" i="1" dirty="0"/>
              <a:t> Activities </a:t>
            </a:r>
            <a:r>
              <a:rPr lang="en-US" i="1" dirty="0" err="1"/>
              <a:t>bearbeiten</a:t>
            </a:r>
            <a:r>
              <a:rPr lang="en-US" i="1" dirty="0"/>
              <a:t>?</a:t>
            </a:r>
          </a:p>
          <a:p>
            <a:r>
              <a:rPr lang="en-US" i="1" dirty="0"/>
              <a:t>MVC-Hybrid</a:t>
            </a:r>
          </a:p>
          <a:p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27B3BF-E0FD-E241-911F-3ED787A256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88839-6CFC-D44B-A565-B0EC8AED38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D2990D-6B7F-0E48-B6EA-710280DC3B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B61155-7174-5D4E-B6FC-AB1E6A58F57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E0B47-C04F-8A44-97EE-9CFC5831229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223-2A7E-BB41-8DF0-B87153A7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10" name="Inhaltsplatzhalter 9" descr="Ein Bild, das Screenshot, sitzend, Computer enthält.&#10;&#10;Automatisch generierte Beschreibung">
            <a:extLst>
              <a:ext uri="{FF2B5EF4-FFF2-40B4-BE49-F238E27FC236}">
                <a16:creationId xmlns:a16="http://schemas.microsoft.com/office/drawing/2014/main" id="{D841526A-4476-4949-93CC-5B4BEB1E87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85" y="1778000"/>
            <a:ext cx="4067968" cy="4429125"/>
          </a:xfr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E0E95DCB-DF55-4138-A7A5-E08000C9A8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90" y="1778000"/>
            <a:ext cx="4470257" cy="4429125"/>
          </a:xfr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493D1B6-D66B-4D38-9BD6-1EA68B1B52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F72DA5-D1B0-C143-87F6-1DFBB597BF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1706D-9E83-2C48-B0DE-71467536D7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FAD866-3110-194E-B907-75CC5AC5A2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F09EC1C-0CBD-458B-A0F2-6573CEC036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714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F2787-C92B-4934-B377-DC2932F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AT" dirty="0"/>
          </a:p>
        </p:txBody>
      </p:sp>
      <p:pic>
        <p:nvPicPr>
          <p:cNvPr id="15" name="Inhaltsplatzhalter 14" descr="Ein Bild, das draußen, Screenshot, Straße, Monitor enthält.&#10;&#10;Automatisch generierte Beschreibung">
            <a:extLst>
              <a:ext uri="{FF2B5EF4-FFF2-40B4-BE49-F238E27FC236}">
                <a16:creationId xmlns:a16="http://schemas.microsoft.com/office/drawing/2014/main" id="{70162DAB-B3AE-474D-9B17-C3B06A16E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0" y="1498287"/>
            <a:ext cx="2209867" cy="4429125"/>
          </a:xfrm>
        </p:spPr>
      </p:pic>
      <p:pic>
        <p:nvPicPr>
          <p:cNvPr id="13" name="Inhaltsplatzhalter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49F1C94-5FA5-4A45-B2BE-A26143ABE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2" y="1706488"/>
            <a:ext cx="4667055" cy="4012722"/>
          </a:xfr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6BF8739-DF8A-431D-A7EA-491047E436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FFF88D-FDF6-4EB9-9326-CCB473CA80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9E88E7-1C29-444A-899C-4A347E1316A1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998E339-A2DA-4077-BB21-7520666408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AD5562-EC82-4AE3-8937-D0988D23B1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D68761C-F1D1-4986-B85C-722078ABD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91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5B0-B631-2243-848C-ED455DB9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" name="Inhaltsplatzhalter 9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049D7BC2-F264-4826-86C3-C4CED7C9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0731" y="2000250"/>
            <a:ext cx="2857500" cy="2857500"/>
          </a:xfr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2B8173-F928-A74C-A463-D35F64B9B4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7194-D67F-4044-9516-C84B081E9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492D7-8F4F-B743-AA67-01EA7F946F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A1893-F7AB-9343-A04F-CF9A67A3370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2C898-02A9-904B-B339-8A7D43B46F8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CBB2D7-25DF-41D2-86FE-80CD774585CC}"/>
              </a:ext>
            </a:extLst>
          </p:cNvPr>
          <p:cNvSpPr txBox="1"/>
          <p:nvPr/>
        </p:nvSpPr>
        <p:spPr>
          <a:xfrm>
            <a:off x="4580731" y="542051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900"/>
              <a:t>"</a:t>
            </a:r>
            <a:r>
              <a:rPr lang="en-AT" sz="900">
                <a:hlinkClick r:id="rId3" tooltip="http://culturepointwapi.be/wakka.php?wiki=LancementDuProjetEuropeenDemo"/>
              </a:rPr>
              <a:t>Dieses Foto</a:t>
            </a:r>
            <a:r>
              <a:rPr lang="en-AT" sz="900"/>
              <a:t>" von Unbekannter Autor ist lizenziert gemäß </a:t>
            </a:r>
            <a:r>
              <a:rPr lang="en-AT" sz="900">
                <a:hlinkClick r:id="rId4" tooltip="https://creativecommons.org/licenses/by-nc-sa/3.0/"/>
              </a:rPr>
              <a:t>CC BY-SA-NC</a:t>
            </a:r>
            <a:endParaRPr lang="en-AT" sz="900"/>
          </a:p>
        </p:txBody>
      </p:sp>
    </p:spTree>
    <p:extLst>
      <p:ext uri="{BB962C8B-B14F-4D97-AF65-F5344CB8AC3E}">
        <p14:creationId xmlns:p14="http://schemas.microsoft.com/office/powerpoint/2010/main" val="24549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C5F-2F71-6945-914A-E52CBCF4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EFCA-D882-E24E-A60B-3A693E6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wurde immenser Aufwand betrieben um sinnvolle Tests für JavaFX zu schreiben, wobei die Schlussfolgerung aber darauf hinauslief, dass es nicht mit dem derzeitig im Web verfügbaren Wissenstand möglich ist</a:t>
            </a:r>
          </a:p>
          <a:p>
            <a:endParaRPr lang="de-AT" i="1" dirty="0"/>
          </a:p>
          <a:p>
            <a:r>
              <a:rPr lang="de-AT" i="1" dirty="0"/>
              <a:t>Kleine Anzahl an Tests, dafür:</a:t>
            </a:r>
            <a:br>
              <a:rPr lang="de-AT" i="1" dirty="0"/>
            </a:br>
            <a:endParaRPr lang="de-AT" i="1" dirty="0"/>
          </a:p>
          <a:p>
            <a:r>
              <a:rPr lang="de-AT" i="1" dirty="0"/>
              <a:t>Sehr genaue GUI-Testung händisch und ausprobieren verschiedenster Fälle</a:t>
            </a:r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8A5B-32CB-7442-9AB2-00B63451D7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4206-3618-B345-9D20-6F4DA5401E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F7859E-AEBA-4741-8C66-471B1DAE91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29,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FA8C0-3760-4F48-84A7-B697F94AB60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7335FB-C7D8-E54E-BEDE-C150A77ECB4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EC5-2CB1-0149-A62B-AAEC4F0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Qualität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36AE-78BE-EC4D-A746-284920D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PMD: 85 Findings </a:t>
            </a:r>
            <a:r>
              <a:rPr lang="en-US" dirty="0" err="1"/>
              <a:t>ausgebessert</a:t>
            </a:r>
            <a:br>
              <a:rPr lang="en-US" dirty="0"/>
            </a:br>
            <a:r>
              <a:rPr lang="en-US" dirty="0"/>
              <a:t>der Rest: Dinge, die von JavaFX </a:t>
            </a:r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.</a:t>
            </a:r>
          </a:p>
        </p:txBody>
      </p:sp>
      <p:pic>
        <p:nvPicPr>
          <p:cNvPr id="10" name="Bildplatzhalter 9" descr="Ein Bild, das haltend, Mann, Computer, Telefon enthält.&#10;&#10;Automatisch generierte Beschreibung">
            <a:extLst>
              <a:ext uri="{FF2B5EF4-FFF2-40B4-BE49-F238E27FC236}">
                <a16:creationId xmlns:a16="http://schemas.microsoft.com/office/drawing/2014/main" id="{2D9E38A9-9DB7-4D71-BA3A-C6780E3706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911" b="26911"/>
          <a:stretch>
            <a:fillRect/>
          </a:stretch>
        </p:blipFill>
        <p:spPr>
          <a:xfrm>
            <a:off x="1161515" y="2875862"/>
            <a:ext cx="8801750" cy="3051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FDE3-483C-3444-9441-E61EA80068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D56B5C-5344-684A-A46A-6D7754E4E4A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28,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EAF038-CB5F-AF4C-AD2B-5AE4FA60469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1E80DE-24B0-AD4D-82CA-7F23921549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FBE3-428A-644B-8B1F-179F5F5F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69A7F2A9-61F1-4F1C-9CD1-D7F0B31B9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CDEDFC-D4BB-4A42-9469-E7FA2700EB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D71365-0B43-CC4C-B9A6-4EB4F40426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28,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8B22B9-368B-FF46-BD28-F3C5DA8B51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2019 JKU – I. Groher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14899-2DC8-734F-89DC-BF8EF152AF0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B3D102A-A026-4030-A3E4-1066CE9D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29423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89227"/>
      </p:ext>
    </p:extLst>
  </p:cSld>
  <p:clrMapOvr>
    <a:masterClrMapping/>
  </p:clrMapOvr>
</p:sld>
</file>

<file path=ppt/theme/theme1.xml><?xml version="1.0" encoding="utf-8"?>
<a:theme xmlns:a="http://schemas.openxmlformats.org/drawingml/2006/main" name="2017.LVA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.LVA" id="{0D3CE04A-88E4-4453-8556-0027302077E7}" vid="{FA6A08E3-E01D-4DDD-A708-ADF52FD608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Breitbild</PresentationFormat>
  <Paragraphs>78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 2</vt:lpstr>
      <vt:lpstr>2017.LVA</vt:lpstr>
      <vt:lpstr>time Management</vt:lpstr>
      <vt:lpstr>finale version</vt:lpstr>
      <vt:lpstr>design entscheidungen</vt:lpstr>
      <vt:lpstr>architektur</vt:lpstr>
      <vt:lpstr>Architektur</vt:lpstr>
      <vt:lpstr>Demo</vt:lpstr>
      <vt:lpstr>Unit Tests</vt:lpstr>
      <vt:lpstr>Code Qualität</vt:lpstr>
      <vt:lpstr>dokumentation</vt:lpstr>
      <vt:lpstr>probleme in release 3</vt:lpstr>
      <vt:lpstr>letzte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eajqi_tabg@students.jku.at</dc:creator>
  <cp:lastModifiedBy>eajqi_tabg@students.jku.at</cp:lastModifiedBy>
  <cp:revision>1</cp:revision>
  <dcterms:created xsi:type="dcterms:W3CDTF">2020-06-29T11:27:13Z</dcterms:created>
  <dcterms:modified xsi:type="dcterms:W3CDTF">2020-06-29T11:27:22Z</dcterms:modified>
</cp:coreProperties>
</file>