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496" r:id="rId5"/>
    <p:sldId id="498" r:id="rId6"/>
    <p:sldId id="497" r:id="rId7"/>
    <p:sldId id="50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Tepos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Telaah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Postingan</a:t>
            </a:r>
            <a:r>
              <a:rPr lang="en-US" sz="3200" b="1" dirty="0">
                <a:solidFill>
                  <a:schemeClr val="bg1"/>
                </a:solidFill>
              </a:rPr>
              <a:t> Online </a:t>
            </a:r>
            <a:r>
              <a:rPr lang="en-US" sz="3200" b="1" dirty="0" err="1">
                <a:solidFill>
                  <a:schemeClr val="bg1"/>
                </a:solidFill>
              </a:rPr>
              <a:t>Sekarang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endParaRPr lang="en-US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pic>
        <p:nvPicPr>
          <p:cNvPr id="10" name="Picture Placeholder 9" descr="hands tying a shoe">
            <a:extLst>
              <a:ext uri="{FF2B5EF4-FFF2-40B4-BE49-F238E27FC236}">
                <a16:creationId xmlns:a16="http://schemas.microsoft.com/office/drawing/2014/main" id="{BD99CA7F-8B87-4431-852C-815754D1C5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234" r="234"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TEPOS (</a:t>
            </a:r>
            <a:r>
              <a:rPr lang="en-US" sz="2400" dirty="0" err="1"/>
              <a:t>Telaah</a:t>
            </a:r>
            <a:r>
              <a:rPr lang="en-US" sz="2400" dirty="0"/>
              <a:t> </a:t>
            </a:r>
            <a:r>
              <a:rPr lang="en-US" sz="2400" dirty="0" err="1"/>
              <a:t>Postingan</a:t>
            </a:r>
            <a:r>
              <a:rPr lang="en-US" sz="2400" dirty="0"/>
              <a:t> Online </a:t>
            </a:r>
            <a:r>
              <a:rPr lang="en-US" sz="2400" dirty="0" err="1"/>
              <a:t>Sekarang</a:t>
            </a:r>
            <a:r>
              <a:rPr lang="en-US" sz="2400" dirty="0"/>
              <a:t>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social media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menekankan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melaporkan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</a:t>
            </a:r>
            <a:r>
              <a:rPr lang="en-US" sz="2400" dirty="0" err="1"/>
              <a:t>bencana</a:t>
            </a:r>
            <a:r>
              <a:rPr lang="en-US" sz="2400" dirty="0"/>
              <a:t>, </a:t>
            </a:r>
            <a:r>
              <a:rPr lang="en-US" sz="2400" dirty="0" err="1"/>
              <a:t>kecelakaan</a:t>
            </a:r>
            <a:r>
              <a:rPr lang="en-US" sz="2400" dirty="0"/>
              <a:t>, dan lain-lain agar user lain di </a:t>
            </a:r>
            <a:r>
              <a:rPr lang="en-US" sz="2400" dirty="0" err="1"/>
              <a:t>sekitar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waspada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agar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diinginkan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649223"/>
            <a:ext cx="4992624" cy="556869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Login (API)</a:t>
            </a:r>
          </a:p>
          <a:p>
            <a:pPr lvl="0"/>
            <a:r>
              <a:rPr lang="en-US" dirty="0"/>
              <a:t>Register (API)</a:t>
            </a:r>
          </a:p>
          <a:p>
            <a:pPr lvl="0"/>
            <a:r>
              <a:rPr lang="en-US" dirty="0"/>
              <a:t>Profile (</a:t>
            </a:r>
            <a:r>
              <a:rPr lang="en-ID" dirty="0" err="1"/>
              <a:t>SharedPreferences</a:t>
            </a:r>
            <a:r>
              <a:rPr lang="en-ID" dirty="0"/>
              <a:t>)</a:t>
            </a:r>
            <a:endParaRPr lang="en-US" dirty="0"/>
          </a:p>
          <a:p>
            <a:pPr lvl="0"/>
            <a:r>
              <a:rPr lang="en-US" dirty="0" err="1"/>
              <a:t>Postingan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(SQLite + API)</a:t>
            </a:r>
          </a:p>
          <a:p>
            <a:pPr lvl="0"/>
            <a:r>
              <a:rPr lang="en-US" dirty="0" err="1"/>
              <a:t>Postingan</a:t>
            </a:r>
            <a:r>
              <a:rPr lang="en-US" dirty="0"/>
              <a:t> User Lain (API)</a:t>
            </a:r>
          </a:p>
          <a:p>
            <a:pPr lvl="0"/>
            <a:r>
              <a:rPr lang="en-US" dirty="0"/>
              <a:t>Broadcast Notification (FCM)</a:t>
            </a:r>
          </a:p>
          <a:p>
            <a:pPr lvl="0"/>
            <a:r>
              <a:rPr lang="en-US" dirty="0" err="1"/>
              <a:t>Komentar</a:t>
            </a:r>
            <a:r>
              <a:rPr lang="en-US" dirty="0"/>
              <a:t> (API)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3" name="Online Image Placeholder 23" descr="User">
            <a:extLst>
              <a:ext uri="{FF2B5EF4-FFF2-40B4-BE49-F238E27FC236}">
                <a16:creationId xmlns:a16="http://schemas.microsoft.com/office/drawing/2014/main" id="{B4D6CBD8-BAE2-4829-AC80-ACEA4658DD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pic>
        <p:nvPicPr>
          <p:cNvPr id="25" name="Online Image Placeholder 27" descr="Envelope">
            <a:extLst>
              <a:ext uri="{FF2B5EF4-FFF2-40B4-BE49-F238E27FC236}">
                <a16:creationId xmlns:a16="http://schemas.microsoft.com/office/drawing/2014/main" id="{329FB706-264C-44A5-B17E-0D396F61AEF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8" r="108"/>
          <a:stretch/>
        </p:blipFill>
        <p:spPr/>
      </p:pic>
      <p:pic>
        <p:nvPicPr>
          <p:cNvPr id="27" name="Online Image Placeholder 11" descr="Monitor">
            <a:extLst>
              <a:ext uri="{FF2B5EF4-FFF2-40B4-BE49-F238E27FC236}">
                <a16:creationId xmlns:a16="http://schemas.microsoft.com/office/drawing/2014/main" id="{6EC943CF-98BB-4FE5-A6A8-5371D13646A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690B51-B7AB-4D15-951F-60CB62BB8D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6B086-BC3B-4FE1-A23D-D1396E627E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Email address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12A310-0919-4438-952C-499AC4A95E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E1FA4-302E-47BF-AD27-4A768594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7B38-EB06-465C-8F7E-F7E1E707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16</TotalTime>
  <Words>101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The Hand Black</vt:lpstr>
      <vt:lpstr>The Serif Hand Black</vt:lpstr>
      <vt:lpstr>SketchyVTI</vt:lpstr>
      <vt:lpstr>Tepos</vt:lpstr>
      <vt:lpstr>Deskripsi</vt:lpstr>
      <vt:lpstr>Fitur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Tepos</dc:title>
  <dc:creator>Aldi Wahyudi</dc:creator>
  <cp:lastModifiedBy>Aldi Wahyudi</cp:lastModifiedBy>
  <cp:revision>2</cp:revision>
  <dcterms:created xsi:type="dcterms:W3CDTF">2020-10-06T11:05:56Z</dcterms:created>
  <dcterms:modified xsi:type="dcterms:W3CDTF">2020-10-06T11:22:40Z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