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67" r:id="rId4"/>
    <p:sldId id="272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25.06.2015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25.06.2015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de-DE" sz="6800" b="1" i="0" baseline="0" dirty="0" smtClean="0">
                <a:solidFill>
                  <a:srgbClr val="514A40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ambria"/>
              </a:rPr>
              <a:t>Domino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dirty="0" smtClean="0"/>
              <a:t>Matthias Ridder und Dominic von Zielinski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5" y="1684421"/>
            <a:ext cx="11064730" cy="4420925"/>
          </a:xfrm>
        </p:spPr>
      </p:pic>
    </p:spTree>
    <p:extLst>
      <p:ext uri="{BB962C8B-B14F-4D97-AF65-F5344CB8AC3E}">
        <p14:creationId xmlns:p14="http://schemas.microsoft.com/office/powerpoint/2010/main" val="164718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9601200" cy="3473450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520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sz="2000" b="0" i="0" dirty="0" smtClean="0">
                <a:solidFill>
                  <a:srgbClr val="514A40"/>
                </a:solidFill>
                <a:latin typeface="Cambria"/>
              </a:rPr>
              <a:t>Ziele</a:t>
            </a:r>
            <a:endParaRPr lang="de-DE" sz="2000" b="0" i="0" dirty="0" smtClean="0">
              <a:solidFill>
                <a:srgbClr val="514A40"/>
              </a:solidFill>
              <a:latin typeface="Cambria"/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sz="2000" b="0" i="0" dirty="0" smtClean="0">
                <a:solidFill>
                  <a:srgbClr val="514A40"/>
                </a:solidFill>
                <a:latin typeface="Cambria"/>
              </a:rPr>
              <a:t>Visionen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sz="2000" b="0" i="0" dirty="0" smtClean="0">
                <a:solidFill>
                  <a:srgbClr val="514A40"/>
                </a:solidFill>
                <a:latin typeface="Cambria"/>
              </a:rPr>
              <a:t>Kollaboration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dirty="0" smtClean="0">
                <a:solidFill>
                  <a:srgbClr val="514A40"/>
                </a:solidFill>
                <a:latin typeface="Cambria"/>
              </a:rPr>
              <a:t>Klassendiagramm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dirty="0" err="1" smtClean="0">
                <a:solidFill>
                  <a:srgbClr val="514A40"/>
                </a:solidFill>
                <a:latin typeface="Cambria"/>
              </a:rPr>
              <a:t>Use</a:t>
            </a:r>
            <a:r>
              <a:rPr lang="de-DE" dirty="0" smtClean="0">
                <a:solidFill>
                  <a:srgbClr val="514A40"/>
                </a:solidFill>
                <a:latin typeface="Cambria"/>
              </a:rPr>
              <a:t>-Case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dirty="0" smtClean="0">
                <a:solidFill>
                  <a:srgbClr val="514A40"/>
                </a:solidFill>
                <a:latin typeface="Cambria"/>
              </a:rPr>
              <a:t>Algorithmen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dirty="0" smtClean="0">
                <a:solidFill>
                  <a:srgbClr val="514A40"/>
                </a:solidFill>
                <a:latin typeface="Cambria"/>
              </a:rPr>
              <a:t>Umsetzung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dirty="0" smtClean="0">
                <a:solidFill>
                  <a:srgbClr val="514A40"/>
                </a:solidFill>
                <a:latin typeface="Cambria"/>
              </a:rPr>
              <a:t>Projektplan</a:t>
            </a:r>
            <a:endParaRPr lang="de-DE" dirty="0"/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Font typeface="Arial"/>
              <a:buChar char="•"/>
            </a:pPr>
            <a:r>
              <a:rPr lang="de-DE" dirty="0" smtClean="0">
                <a:solidFill>
                  <a:srgbClr val="514A40"/>
                </a:solidFill>
                <a:latin typeface="Cambria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9601200" cy="3473450"/>
          </a:xfrm>
        </p:spPr>
        <p:txBody>
          <a:bodyPr/>
          <a:lstStyle/>
          <a:p>
            <a:r>
              <a:rPr lang="de-DE" dirty="0" smtClean="0"/>
              <a:t>Aufbau/Implementierung der Logik</a:t>
            </a:r>
          </a:p>
          <a:p>
            <a:r>
              <a:rPr lang="de-DE" dirty="0" smtClean="0"/>
              <a:t>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9601200" cy="3473450"/>
          </a:xfrm>
        </p:spPr>
        <p:txBody>
          <a:bodyPr/>
          <a:lstStyle/>
          <a:p>
            <a:r>
              <a:rPr lang="de-DE" dirty="0" smtClean="0"/>
              <a:t>Mehrspielermodus</a:t>
            </a:r>
          </a:p>
          <a:p>
            <a:r>
              <a:rPr lang="de-DE" dirty="0" smtClean="0"/>
              <a:t>KI</a:t>
            </a:r>
          </a:p>
          <a:p>
            <a:r>
              <a:rPr lang="de-DE" dirty="0" smtClean="0"/>
              <a:t>Verschiedene Schwierigkeitsmodi</a:t>
            </a:r>
          </a:p>
        </p:txBody>
      </p:sp>
    </p:spTree>
    <p:extLst>
      <p:ext uri="{BB962C8B-B14F-4D97-AF65-F5344CB8AC3E}">
        <p14:creationId xmlns:p14="http://schemas.microsoft.com/office/powerpoint/2010/main" val="380404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9601200" cy="3473450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338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7838623" cy="4717774"/>
          </a:xfrm>
        </p:spPr>
      </p:pic>
    </p:spTree>
    <p:extLst>
      <p:ext uri="{BB962C8B-B14F-4D97-AF65-F5344CB8AC3E}">
        <p14:creationId xmlns:p14="http://schemas.microsoft.com/office/powerpoint/2010/main" val="245644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9601200" cy="3473450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2482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9601200" cy="3473450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7495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6413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9601200" cy="3473450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8691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34</Words>
  <Application>Microsoft Office PowerPoint</Application>
  <PresentationFormat>Breitbild</PresentationFormat>
  <Paragraphs>26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Cambria</vt:lpstr>
      <vt:lpstr>Red Line Business 16x9</vt:lpstr>
      <vt:lpstr>Domino</vt:lpstr>
      <vt:lpstr>Inhalt</vt:lpstr>
      <vt:lpstr>Ziele</vt:lpstr>
      <vt:lpstr>Visionen</vt:lpstr>
      <vt:lpstr>Kollaboration</vt:lpstr>
      <vt:lpstr>Klassendiagramm</vt:lpstr>
      <vt:lpstr>Use-Case</vt:lpstr>
      <vt:lpstr>Algorithmen</vt:lpstr>
      <vt:lpstr>Umsetzung</vt:lpstr>
      <vt:lpstr>Projektplan</vt:lpstr>
      <vt:lpstr>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2015-06-25T00:02:19Z</dcterms:created>
  <dcterms:modified xsi:type="dcterms:W3CDTF">2015-06-25T00:19:53Z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