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charts/chart1.xml" ContentType="application/vnd.openxmlformats-officedocument.drawingml.chart+xml"/>
  <Override PartName="/ppt/charts/chart2.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05"/>
          <c:y val="0.005"/>
          <c:w val="0.99"/>
          <c:h val="0.9875"/>
        </c:manualLayout>
      </c:layout>
      <c:pieChart>
        <c:varyColors val="0"/>
        <c:ser>
          <c:idx val="0"/>
          <c:order val="0"/>
          <c:tx>
            <c:strRef>
              <c:f>Sheet1!$A$2</c:f>
              <c:strCache>
                <c:ptCount val="1"/>
                <c:pt idx="0">
                  <c:v>Region 1</c:v>
                </c:pt>
              </c:strCache>
            </c:strRef>
          </c:tx>
          <c:spPr>
            <a:solidFill>
              <a:srgbClr val="53585F"/>
            </a:solidFill>
            <a:ln w="12700" cap="flat">
              <a:noFill/>
              <a:miter lim="400000"/>
            </a:ln>
            <a:effectLst/>
          </c:spPr>
          <c:explosion val="9"/>
          <c:dPt>
            <c:idx val="0"/>
            <c:explosion val="9"/>
            <c:spPr>
              <a:solidFill>
                <a:srgbClr val="53585F"/>
              </a:solidFill>
              <a:ln w="12700" cap="flat">
                <a:noFill/>
                <a:miter lim="400000"/>
              </a:ln>
              <a:effectLst/>
            </c:spPr>
          </c:dPt>
          <c:dPt>
            <c:idx val="1"/>
            <c:explosion val="9"/>
            <c:spPr>
              <a:solidFill>
                <a:srgbClr val="798089"/>
              </a:solidFill>
              <a:ln w="12700" cap="flat">
                <a:noFill/>
                <a:miter lim="400000"/>
              </a:ln>
              <a:effectLst/>
            </c:spPr>
          </c:dPt>
          <c:dPt>
            <c:idx val="2"/>
            <c:explosion val="9"/>
            <c:spPr>
              <a:solidFill>
                <a:srgbClr val="96A0AB"/>
              </a:solidFill>
              <a:ln w="12700" cap="flat">
                <a:noFill/>
                <a:miter lim="400000"/>
              </a:ln>
              <a:effectLst/>
            </c:spPr>
          </c:dPt>
          <c:dPt>
            <c:idx val="3"/>
            <c:explosion val="9"/>
            <c:spPr>
              <a:solidFill>
                <a:srgbClr val="272727"/>
              </a:solidFill>
              <a:ln w="12700" cap="flat">
                <a:noFill/>
                <a:miter lim="400000"/>
              </a:ln>
              <a:effectLst/>
            </c:spPr>
          </c:dPt>
          <c:dLbls>
            <c:dLbl>
              <c:idx val="0"/>
              <c:numFmt formatCode="#,##0%" sourceLinked="0"/>
              <c:txPr>
                <a:bodyPr/>
                <a:lstStyle/>
                <a:p>
                  <a:pPr>
                    <a:defRPr b="0" i="0" strike="noStrike" sz="4050" u="none">
                      <a:solidFill>
                        <a:srgbClr val="FFFFFF"/>
                      </a:solidFill>
                      <a:latin typeface="Helvetica Neue"/>
                    </a:defRPr>
                  </a:pPr>
                </a:p>
              </c:txPr>
              <c:dLblPos val="ctr"/>
              <c:showLegendKey val="0"/>
              <c:showVal val="0"/>
              <c:showCatName val="1"/>
              <c:showSerName val="0"/>
              <c:showPercent val="1"/>
              <c:showBubbleSize val="0"/>
            </c:dLbl>
            <c:dLbl>
              <c:idx val="1"/>
              <c:numFmt formatCode="#,##0%" sourceLinked="0"/>
              <c:txPr>
                <a:bodyPr/>
                <a:lstStyle/>
                <a:p>
                  <a:pPr>
                    <a:defRPr b="0" i="0" strike="noStrike" sz="4050" u="none">
                      <a:solidFill>
                        <a:srgbClr val="FFFFFF"/>
                      </a:solidFill>
                      <a:latin typeface="Helvetica Neue"/>
                    </a:defRPr>
                  </a:pPr>
                </a:p>
              </c:txPr>
              <c:dLblPos val="ctr"/>
              <c:showLegendKey val="0"/>
              <c:showVal val="0"/>
              <c:showCatName val="1"/>
              <c:showSerName val="0"/>
              <c:showPercent val="1"/>
              <c:showBubbleSize val="0"/>
            </c:dLbl>
            <c:dLbl>
              <c:idx val="2"/>
              <c:numFmt formatCode="#,##0%" sourceLinked="0"/>
              <c:txPr>
                <a:bodyPr/>
                <a:lstStyle/>
                <a:p>
                  <a:pPr>
                    <a:defRPr b="0" i="0" strike="noStrike" sz="4050" u="none">
                      <a:solidFill>
                        <a:srgbClr val="FFFFFF"/>
                      </a:solidFill>
                      <a:latin typeface="Helvetica Neue"/>
                    </a:defRPr>
                  </a:pPr>
                </a:p>
              </c:txPr>
              <c:dLblPos val="ctr"/>
              <c:showLegendKey val="0"/>
              <c:showVal val="0"/>
              <c:showCatName val="1"/>
              <c:showSerName val="0"/>
              <c:showPercent val="1"/>
              <c:showBubbleSize val="0"/>
            </c:dLbl>
            <c:dLbl>
              <c:idx val="3"/>
              <c:numFmt formatCode="#,##0%" sourceLinked="0"/>
              <c:txPr>
                <a:bodyPr/>
                <a:lstStyle/>
                <a:p>
                  <a:pPr>
                    <a:defRPr b="0" i="0" strike="noStrike" sz="4050" u="none">
                      <a:solidFill>
                        <a:srgbClr val="FFFFFF"/>
                      </a:solidFill>
                      <a:latin typeface="Helvetica Neue"/>
                    </a:defRPr>
                  </a:pPr>
                </a:p>
              </c:txPr>
              <c:dLblPos val="ctr"/>
              <c:showLegendKey val="0"/>
              <c:showVal val="0"/>
              <c:showCatName val="1"/>
              <c:showSerName val="0"/>
              <c:showPercent val="1"/>
              <c:showBubbleSize val="0"/>
            </c:dLbl>
            <c:numFmt formatCode="#,##0%" sourceLinked="0"/>
            <c:txPr>
              <a:bodyPr/>
              <a:lstStyle/>
              <a:p>
                <a:pPr>
                  <a:defRPr b="0" i="0" strike="noStrike" sz="4050" u="none">
                    <a:solidFill>
                      <a:srgbClr val="FFFFFF"/>
                    </a:solidFill>
                    <a:latin typeface="Helvetica Neue"/>
                  </a:defRPr>
                </a:pPr>
              </a:p>
            </c:txPr>
            <c:dLblPos val="ctr"/>
            <c:showLegendKey val="0"/>
            <c:showVal val="0"/>
            <c:showCatName val="1"/>
            <c:showSerName val="0"/>
            <c:showPercent val="1"/>
            <c:showBubbleSize val="0"/>
            <c:showLeaderLines val="0"/>
            <c:leaderLines>
              <c:spPr>
                <a:noFill/>
                <a:ln w="6350" cap="flat">
                  <a:solidFill>
                    <a:srgbClr val="FFFFFF"/>
                  </a:solidFill>
                  <a:prstDash val="solid"/>
                  <a:miter lim="400000"/>
                </a:ln>
                <a:effectLst/>
              </c:spPr>
            </c:leaderLines>
          </c:dLbls>
          <c:cat>
            <c:strRef>
              <c:f>Sheet1!$B$1:$E$1</c:f>
              <c:strCache>
                <c:ptCount val="4"/>
                <c:pt idx="0">
                  <c:v>April</c:v>
                </c:pt>
                <c:pt idx="1">
                  <c:v>May</c:v>
                </c:pt>
                <c:pt idx="2">
                  <c:v>June</c:v>
                </c:pt>
                <c:pt idx="3">
                  <c:v>July</c:v>
                </c:pt>
              </c:strCache>
            </c:strRef>
          </c:cat>
          <c:val>
            <c:numRef>
              <c:f>Sheet1!$B$2:$E$2</c:f>
              <c:numCache>
                <c:ptCount val="4"/>
                <c:pt idx="0">
                  <c:v>91.000000</c:v>
                </c:pt>
                <c:pt idx="1">
                  <c:v>76.000000</c:v>
                </c:pt>
                <c:pt idx="2">
                  <c:v>28.000000</c:v>
                </c:pt>
                <c:pt idx="3">
                  <c:v>26.000000</c:v>
                </c:pt>
              </c:numCache>
            </c:numRef>
          </c:val>
        </c:ser>
        <c:firstSliceAng val="269"/>
      </c:pieChart>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744435"/>
          <c:y val="0.108475"/>
          <c:w val="0.920556"/>
          <c:h val="0.791912"/>
        </c:manualLayout>
      </c:layout>
      <c:barChart>
        <c:barDir val="col"/>
        <c:grouping val="clustered"/>
        <c:varyColors val="0"/>
        <c:ser>
          <c:idx val="0"/>
          <c:order val="0"/>
          <c:tx>
            <c:strRef>
              <c:f>Sheet1!$B$1</c:f>
              <c:strCache>
                <c:ptCount val="1"/>
                <c:pt idx="0">
                  <c:v>Series 1</c:v>
                </c:pt>
              </c:strCache>
            </c:strRef>
          </c:tx>
          <c:spPr>
            <a:gradFill flip="none" rotWithShape="1">
              <a:gsLst>
                <a:gs pos="0">
                  <a:srgbClr val="6C6C6C"/>
                </a:gs>
                <a:gs pos="100000">
                  <a:srgbClr val="000000"/>
                </a:gs>
              </a:gsLst>
              <a:lin ang="5400000" scaled="0"/>
            </a:gradFill>
            <a:ln w="12700" cap="flat">
              <a:noFill/>
              <a:miter lim="400000"/>
            </a:ln>
            <a:effectLst/>
          </c:spPr>
          <c:invertIfNegative val="0"/>
          <c:dLbls>
            <c:numFmt formatCode="0.#" sourceLinked="0"/>
            <c:txPr>
              <a:bodyPr/>
              <a:lstStyle/>
              <a:p>
                <a:pPr>
                  <a:defRPr b="0" i="0" strike="noStrike" sz="3500" u="none">
                    <a:solidFill>
                      <a:srgbClr val="A9A9A9"/>
                    </a:solidFill>
                    <a:latin typeface="Helvetica Neue"/>
                  </a:defRPr>
                </a:pPr>
              </a:p>
            </c:txPr>
            <c:dLblPos val="inEnd"/>
            <c:showLegendKey val="0"/>
            <c:showVal val="1"/>
            <c:showCatName val="0"/>
            <c:showSerName val="0"/>
            <c:showPercent val="0"/>
            <c:showBubbleSize val="0"/>
            <c:showLeaderLines val="0"/>
          </c:dLbls>
          <c:cat>
            <c:strRef>
              <c:f>Sheet1!$A$2:$A$5</c:f>
              <c:strCache>
                <c:ptCount val="4"/>
                <c:pt idx="0">
                  <c:v>Category 1</c:v>
                </c:pt>
                <c:pt idx="1">
                  <c:v>Category 2</c:v>
                </c:pt>
                <c:pt idx="2">
                  <c:v>Category 3</c:v>
                </c:pt>
                <c:pt idx="3">
                  <c:v>Category 4</c:v>
                </c:pt>
              </c:strCache>
            </c:strRef>
          </c:cat>
          <c:val>
            <c:numRef>
              <c:f>Sheet1!$B$2:$B$5</c:f>
              <c:numCache>
                <c:ptCount val="4"/>
                <c:pt idx="0">
                  <c:v>4.300000</c:v>
                </c:pt>
                <c:pt idx="1">
                  <c:v>2.500000</c:v>
                </c:pt>
                <c:pt idx="2">
                  <c:v>3.500000</c:v>
                </c:pt>
                <c:pt idx="3">
                  <c:v>4.500000</c:v>
                </c:pt>
              </c:numCache>
            </c:numRef>
          </c:val>
        </c:ser>
        <c:gapWidth val="100"/>
        <c:overlap val="-1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A9A9A9"/>
            </a:solidFill>
            <a:prstDash val="solid"/>
            <a:miter lim="400000"/>
          </a:ln>
        </c:spPr>
        <c:txPr>
          <a:bodyPr rot="0"/>
          <a:lstStyle/>
          <a:p>
            <a:pPr>
              <a:defRPr b="0" i="0" strike="noStrike" sz="3400" u="none">
                <a:solidFill>
                  <a:srgbClr val="6C6C6C"/>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434343"/>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b="0" i="0" strike="noStrike" sz="3400" u="none">
                <a:solidFill>
                  <a:srgbClr val="6C6C6C"/>
                </a:solidFill>
                <a:latin typeface="Helvetica Neue"/>
              </a:defRPr>
            </a:pPr>
          </a:p>
        </c:txPr>
        <c:crossAx val="2094734552"/>
        <c:crosses val="autoZero"/>
        <c:crossBetween val="between"/>
        <c:majorUnit val="1.25"/>
        <c:minorUnit val="0.625"/>
      </c:valAx>
      <c:spPr>
        <a:noFill/>
        <a:ln w="12700" cap="flat">
          <a:noFill/>
          <a:miter lim="400000"/>
        </a:ln>
        <a:effectLst/>
      </c:spPr>
    </c:plotArea>
    <c:legend>
      <c:legendPos val="t"/>
      <c:layout>
        <c:manualLayout>
          <c:xMode val="edge"/>
          <c:yMode val="edge"/>
          <c:x val="0.408844"/>
          <c:y val="0"/>
          <c:w val="0.256755"/>
          <c:h val="0.0962054"/>
        </c:manualLayout>
      </c:layout>
      <c:overlay val="1"/>
      <c:spPr>
        <a:noFill/>
        <a:ln w="12700" cap="flat">
          <a:noFill/>
          <a:miter lim="400000"/>
        </a:ln>
        <a:effectLst/>
      </c:spPr>
      <c:txPr>
        <a:bodyPr rot="0"/>
        <a:lstStyle/>
        <a:p>
          <a:pPr>
            <a:defRPr b="0" i="0" strike="noStrike" sz="4000" u="none">
              <a:solidFill>
                <a:srgbClr val="A9A9A9"/>
              </a:solidFill>
              <a:latin typeface="Helvetica Neue"/>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778000" y="2298700"/>
            <a:ext cx="20828000" cy="4648200"/>
          </a:xfrm>
          <a:prstGeom prst="rect">
            <a:avLst/>
          </a:prstGeom>
        </p:spPr>
        <p:txBody>
          <a:bodyPr anchor="b"/>
          <a:lstStyle/>
          <a:p>
            <a:pPr/>
            <a:r>
              <a:t>标题文本</a:t>
            </a:r>
          </a:p>
        </p:txBody>
      </p:sp>
      <p:sp>
        <p:nvSpPr>
          <p:cNvPr id="12" name="正文级别 1…"/>
          <p:cNvSpPr txBox="1"/>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ClrTx/>
              <a:buSzTx/>
              <a:buNone/>
              <a:defRPr i="1" sz="3200"/>
            </a:lvl1pPr>
          </a:lstStyle>
          <a:p>
            <a:pPr/>
            <a:r>
              <a:t>–Johnny Appleseed</a:t>
            </a:r>
          </a:p>
        </p:txBody>
      </p:sp>
      <p:sp>
        <p:nvSpPr>
          <p:cNvPr id="94" name="“在此键入引文。”"/>
          <p:cNvSpPr txBox="1"/>
          <p:nvPr>
            <p:ph type="body" sz="quarter" idx="14"/>
          </p:nvPr>
        </p:nvSpPr>
        <p:spPr>
          <a:xfrm>
            <a:off x="2387600" y="6013450"/>
            <a:ext cx="19621500" cy="952501"/>
          </a:xfrm>
          <a:prstGeom prst="rect">
            <a:avLst/>
          </a:prstGeom>
        </p:spPr>
        <p:txBody>
          <a:bodyPr>
            <a:spAutoFit/>
          </a:bodyPr>
          <a:lstStyle>
            <a:lvl1pPr marL="0" indent="0" algn="ctr">
              <a:spcBef>
                <a:spcPts val="0"/>
              </a:spcBef>
              <a:buClrTx/>
              <a:buSzTx/>
              <a:buNone/>
              <a:defRPr>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0" y="-1291579"/>
            <a:ext cx="29260800" cy="19507201"/>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2921000" y="330200"/>
            <a:ext cx="18542000" cy="9207501"/>
          </a:xfrm>
          <a:prstGeom prst="rect">
            <a:avLst/>
          </a:prstGeom>
        </p:spPr>
        <p:txBody>
          <a:bodyPr lIns="91439" tIns="45719" rIns="91439" bIns="45719" anchor="t">
            <a:noAutofit/>
          </a:bodyPr>
          <a:lstStyle/>
          <a:p>
            <a:pPr/>
          </a:p>
        </p:txBody>
      </p:sp>
      <p:sp>
        <p:nvSpPr>
          <p:cNvPr id="21" name="标题文本"/>
          <p:cNvSpPr txBox="1"/>
          <p:nvPr>
            <p:ph type="title"/>
          </p:nvPr>
        </p:nvSpPr>
        <p:spPr>
          <a:xfrm>
            <a:off x="635000" y="9512300"/>
            <a:ext cx="23114000" cy="2006600"/>
          </a:xfrm>
          <a:prstGeom prst="rect">
            <a:avLst/>
          </a:prstGeom>
        </p:spPr>
        <p:txBody>
          <a:bodyPr/>
          <a:lstStyle/>
          <a:p>
            <a:pPr/>
            <a:r>
              <a:t>标题文本</a:t>
            </a:r>
          </a:p>
        </p:txBody>
      </p:sp>
      <p:sp>
        <p:nvSpPr>
          <p:cNvPr id="22" name="正文级别 1…"/>
          <p:cNvSpPr txBox="1"/>
          <p:nvPr>
            <p:ph type="body" sz="quarter" idx="1"/>
          </p:nvPr>
        </p:nvSpPr>
        <p:spPr>
          <a:xfrm>
            <a:off x="635000" y="11442700"/>
            <a:ext cx="23114000" cy="15875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778000" y="4533900"/>
            <a:ext cx="20828000" cy="46482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idx="13"/>
          </p:nvPr>
        </p:nvSpPr>
        <p:spPr>
          <a:xfrm>
            <a:off x="8016875" y="-63500"/>
            <a:ext cx="19831050" cy="13220701"/>
          </a:xfrm>
          <a:prstGeom prst="rect">
            <a:avLst/>
          </a:prstGeom>
        </p:spPr>
        <p:txBody>
          <a:bodyPr lIns="91439" tIns="45719" rIns="91439" bIns="45719" anchor="t">
            <a:noAutofit/>
          </a:bodyPr>
          <a:lstStyle/>
          <a:p>
            <a:pPr/>
          </a:p>
        </p:txBody>
      </p:sp>
      <p:sp>
        <p:nvSpPr>
          <p:cNvPr id="39" name="标题文本"/>
          <p:cNvSpPr txBox="1"/>
          <p:nvPr>
            <p:ph type="title"/>
          </p:nvPr>
        </p:nvSpPr>
        <p:spPr>
          <a:xfrm>
            <a:off x="1651000" y="952500"/>
            <a:ext cx="10223500" cy="5549900"/>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1651000" y="6527800"/>
            <a:ext cx="10223500" cy="5727700"/>
          </a:xfrm>
          <a:prstGeom prst="rect">
            <a:avLst/>
          </a:prstGeom>
        </p:spPr>
        <p:txBody>
          <a:bodyPr anchor="t"/>
          <a:lstStyle>
            <a:lvl1pPr marL="0" indent="0" algn="ctr">
              <a:spcBef>
                <a:spcPts val="0"/>
              </a:spcBef>
              <a:buClrTx/>
              <a:buSzTx/>
              <a:buNone/>
              <a:defRPr sz="5400"/>
            </a:lvl1pPr>
            <a:lvl2pPr marL="0" indent="0" algn="ctr">
              <a:spcBef>
                <a:spcPts val="0"/>
              </a:spcBef>
              <a:buClrTx/>
              <a:buSzTx/>
              <a:buNone/>
              <a:defRPr sz="5400"/>
            </a:lvl2pPr>
            <a:lvl3pPr marL="0" indent="0" algn="ctr">
              <a:spcBef>
                <a:spcPts val="0"/>
              </a:spcBef>
              <a:buClrTx/>
              <a:buSzTx/>
              <a:buNone/>
              <a:defRPr sz="5400"/>
            </a:lvl3pPr>
            <a:lvl4pPr marL="0" indent="0" algn="ctr">
              <a:spcBef>
                <a:spcPts val="0"/>
              </a:spcBef>
              <a:buClrTx/>
              <a:buSzTx/>
              <a:buNone/>
              <a:defRPr sz="5400"/>
            </a:lvl4pPr>
            <a:lvl5pPr marL="0" indent="0" algn="ctr">
              <a:spcBef>
                <a:spcPts val="0"/>
              </a:spcBef>
              <a:buClrTx/>
              <a:buSzTx/>
              <a:buNone/>
              <a:defRPr sz="5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idx="13"/>
          </p:nvPr>
        </p:nvSpPr>
        <p:spPr>
          <a:xfrm>
            <a:off x="9972675" y="2125132"/>
            <a:ext cx="16402050" cy="10934701"/>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1689100" y="3149600"/>
            <a:ext cx="10223500" cy="9296400"/>
          </a:xfrm>
          <a:prstGeom prst="rect">
            <a:avLst/>
          </a:prstGeom>
        </p:spPr>
        <p:txBody>
          <a:bodyPr/>
          <a:lstStyle>
            <a:lvl1pPr marL="558800" indent="-558800">
              <a:spcBef>
                <a:spcPts val="4500"/>
              </a:spcBef>
              <a:buClrTx/>
              <a:defRPr sz="3800"/>
            </a:lvl1pPr>
            <a:lvl2pPr marL="1117600" indent="-558800">
              <a:spcBef>
                <a:spcPts val="4500"/>
              </a:spcBef>
              <a:buClrTx/>
              <a:defRPr sz="3800"/>
            </a:lvl2pPr>
            <a:lvl3pPr marL="1676400" indent="-558800">
              <a:spcBef>
                <a:spcPts val="4500"/>
              </a:spcBef>
              <a:buClrTx/>
              <a:defRPr sz="3800"/>
            </a:lvl3pPr>
            <a:lvl4pPr marL="2235200" indent="-558800">
              <a:spcBef>
                <a:spcPts val="4500"/>
              </a:spcBef>
              <a:buClrTx/>
              <a:defRPr sz="3800"/>
            </a:lvl4pPr>
            <a:lvl5pPr marL="2794000" indent="-558800">
              <a:spcBef>
                <a:spcPts val="4500"/>
              </a:spcBef>
              <a:buClrTx/>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1689100" y="1778000"/>
            <a:ext cx="21005800" cy="10160000"/>
          </a:xfrm>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15290800" y="6870700"/>
            <a:ext cx="8343900" cy="5562600"/>
          </a:xfrm>
          <a:prstGeom prst="rect">
            <a:avLst/>
          </a:prstGeom>
        </p:spPr>
        <p:txBody>
          <a:bodyPr lIns="91439" tIns="45719" rIns="91439" bIns="45719" anchor="t">
            <a:noAutofit/>
          </a:bodyPr>
          <a:lstStyle/>
          <a:p>
            <a:pPr/>
          </a:p>
        </p:txBody>
      </p:sp>
      <p:sp>
        <p:nvSpPr>
          <p:cNvPr id="84" name="图像"/>
          <p:cNvSpPr/>
          <p:nvPr>
            <p:ph type="pic" sz="quarter" idx="14"/>
          </p:nvPr>
        </p:nvSpPr>
        <p:spPr>
          <a:xfrm>
            <a:off x="15316200" y="952500"/>
            <a:ext cx="8305800" cy="5537200"/>
          </a:xfrm>
          <a:prstGeom prst="rect">
            <a:avLst/>
          </a:prstGeom>
        </p:spPr>
        <p:txBody>
          <a:bodyPr lIns="91439" tIns="45719" rIns="91439" bIns="45719" anchor="t">
            <a:noAutofit/>
          </a:bodyPr>
          <a:lstStyle/>
          <a:p>
            <a:pPr/>
          </a:p>
        </p:txBody>
      </p:sp>
      <p:sp>
        <p:nvSpPr>
          <p:cNvPr id="85" name="图像"/>
          <p:cNvSpPr/>
          <p:nvPr>
            <p:ph type="pic" idx="15"/>
          </p:nvPr>
        </p:nvSpPr>
        <p:spPr>
          <a:xfrm>
            <a:off x="-1739900" y="-258233"/>
            <a:ext cx="20065999" cy="13377332"/>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标题文本"/>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FFFFFF"/>
          </a:solidFill>
          <a:uFillTx/>
          <a:latin typeface="+mn-lt"/>
          <a:ea typeface="+mn-ea"/>
          <a:cs typeface="+mn-cs"/>
          <a:sym typeface="Helvetica Neue Medium"/>
        </a:defRPr>
      </a:lvl9pPr>
    </p:titleStyle>
    <p:bodyStyle>
      <a:lvl1pPr marL="63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b="0" baseline="0" cap="none" i="0" spc="0" strike="noStrike" sz="4800" u="none">
          <a:solidFill>
            <a:srgbClr val="FFFFFF"/>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chart" Target="../charts/char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chart" Target="../charts/char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IndiaLitSpace_ZH-CN5941074986_1920x1080.jpg" descr="IndiaLitSpace_ZH-CN5941074986_1920x1080.jpg"/>
          <p:cNvPicPr>
            <a:picLocks noChangeAspect="1"/>
          </p:cNvPicPr>
          <p:nvPr/>
        </p:nvPicPr>
        <p:blipFill>
          <a:blip r:embed="rId2">
            <a:extLst/>
          </a:blip>
          <a:srcRect l="0" t="0" r="0" b="0"/>
          <a:stretch>
            <a:fillRect/>
          </a:stretch>
        </p:blipFill>
        <p:spPr>
          <a:xfrm rot="14400000">
            <a:off x="-12870090" y="-17359580"/>
            <a:ext cx="41441408" cy="23310792"/>
          </a:xfrm>
          <a:prstGeom prst="rect">
            <a:avLst/>
          </a:prstGeom>
          <a:ln w="12700">
            <a:miter lim="400000"/>
          </a:ln>
        </p:spPr>
      </p:pic>
      <p:sp>
        <p:nvSpPr>
          <p:cNvPr id="120" name="SPACE"/>
          <p:cNvSpPr txBox="1"/>
          <p:nvPr/>
        </p:nvSpPr>
        <p:spPr>
          <a:xfrm>
            <a:off x="2407878" y="6805975"/>
            <a:ext cx="19568244" cy="16761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pc="15599" sz="10400">
                <a:solidFill>
                  <a:srgbClr val="A9A9A9"/>
                </a:solidFill>
              </a:defRPr>
            </a:lvl1pPr>
          </a:lstStyle>
          <a:p>
            <a:pPr/>
            <a:r>
              <a:t>SPACE</a:t>
            </a:r>
          </a:p>
        </p:txBody>
      </p:sp>
      <p:sp>
        <p:nvSpPr>
          <p:cNvPr id="121" name="CREATIVE PRESENTATION TEMPLATE"/>
          <p:cNvSpPr txBox="1"/>
          <p:nvPr/>
        </p:nvSpPr>
        <p:spPr>
          <a:xfrm>
            <a:off x="6114367" y="10479965"/>
            <a:ext cx="12155265" cy="6564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4000">
                <a:solidFill>
                  <a:srgbClr val="A9A9A9"/>
                </a:solidFill>
                <a:latin typeface="Arial"/>
                <a:ea typeface="Arial"/>
                <a:cs typeface="Arial"/>
                <a:sym typeface="Arial"/>
              </a:defRPr>
            </a:lvl1pPr>
          </a:lstStyle>
          <a:p>
            <a:pPr/>
            <a:r>
              <a:t>CREATIVE PRESENTATION TEMPLATE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ID="9" grpId="1" fill="hold">
                                  <p:stCondLst>
                                    <p:cond delay="0"/>
                                  </p:stCondLst>
                                  <p:childTnLst>
                                    <p:set>
                                      <p:cBhvr>
                                        <p:cTn id="6" dur="indefinite" fill="hold"/>
                                        <p:tgtEl>
                                          <p:spTgt spid="119"/>
                                        </p:tgtEl>
                                        <p:attrNameLst>
                                          <p:attrName>style.opacity</p:attrName>
                                        </p:attrNameLst>
                                      </p:cBhvr>
                                      <p:to>
                                        <p:strVal val="0.50"/>
                                      </p:to>
                                    </p:set>
                                    <p:animEffect filter="image" prLst="opacity: 0.50; ">
                                      <p:cBhvr>
                                        <p:cTn id="7" dur="indefinite" fill="hold"/>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4" name="IndiaLitSpace_ZH-CN5941074986_1920x1080.jpg" descr="IndiaLitSpace_ZH-CN5941074986_1920x1080.jpg"/>
          <p:cNvPicPr>
            <a:picLocks noChangeAspect="1"/>
          </p:cNvPicPr>
          <p:nvPr/>
        </p:nvPicPr>
        <p:blipFill>
          <a:blip r:embed="rId2">
            <a:extLst/>
          </a:blip>
          <a:srcRect l="0" t="0" r="0" b="0"/>
          <a:stretch>
            <a:fillRect/>
          </a:stretch>
        </p:blipFill>
        <p:spPr>
          <a:xfrm rot="3480000">
            <a:off x="-3967389" y="8929422"/>
            <a:ext cx="41441410" cy="23310792"/>
          </a:xfrm>
          <a:prstGeom prst="rect">
            <a:avLst/>
          </a:prstGeom>
          <a:ln w="12700">
            <a:miter lim="400000"/>
          </a:ln>
        </p:spPr>
      </p:pic>
      <p:sp>
        <p:nvSpPr>
          <p:cNvPr id="255" name="THANKS"/>
          <p:cNvSpPr txBox="1"/>
          <p:nvPr/>
        </p:nvSpPr>
        <p:spPr>
          <a:xfrm>
            <a:off x="2407878" y="5459775"/>
            <a:ext cx="19568244" cy="16761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pc="15599" sz="10400">
                <a:solidFill>
                  <a:srgbClr val="A9A9A9"/>
                </a:solidFill>
              </a:defRPr>
            </a:lvl1pPr>
          </a:lstStyle>
          <a:p>
            <a:pPr/>
            <a:r>
              <a:t>THANKS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mph" nodeType="clickEffect" presetID="9" grpId="1" fill="hold">
                                  <p:stCondLst>
                                    <p:cond delay="0"/>
                                  </p:stCondLst>
                                  <p:childTnLst>
                                    <p:set>
                                      <p:cBhvr>
                                        <p:cTn id="6" dur="indefinite" fill="hold"/>
                                        <p:tgtEl>
                                          <p:spTgt spid="254"/>
                                        </p:tgtEl>
                                        <p:attrNameLst>
                                          <p:attrName>style.opacity</p:attrName>
                                        </p:attrNameLst>
                                      </p:cBhvr>
                                      <p:to>
                                        <p:strVal val="0.50"/>
                                      </p:to>
                                    </p:set>
                                    <p:animEffect filter="image" prLst="opacity: 0.50; ">
                                      <p:cBhvr>
                                        <p:cTn id="7" dur="indefinite" fill="hold"/>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4"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3" name="IndiaLitSpace_ZH-CN5941074986_1920x1080.jpg" descr="IndiaLitSpace_ZH-CN5941074986_1920x1080.jpg"/>
          <p:cNvPicPr>
            <a:picLocks noChangeAspect="1"/>
          </p:cNvPicPr>
          <p:nvPr/>
        </p:nvPicPr>
        <p:blipFill>
          <a:blip r:embed="rId2">
            <a:extLst/>
          </a:blip>
          <a:stretch>
            <a:fillRect/>
          </a:stretch>
        </p:blipFill>
        <p:spPr>
          <a:xfrm>
            <a:off x="11159182" y="-12701"/>
            <a:ext cx="24384001" cy="13716001"/>
          </a:xfrm>
          <a:prstGeom prst="rect">
            <a:avLst/>
          </a:prstGeom>
          <a:ln w="12700">
            <a:miter lim="400000"/>
          </a:ln>
        </p:spPr>
      </p:pic>
      <p:sp>
        <p:nvSpPr>
          <p:cNvPr id="124" name="Contents"/>
          <p:cNvSpPr txBox="1"/>
          <p:nvPr/>
        </p:nvSpPr>
        <p:spPr>
          <a:xfrm>
            <a:off x="1981200" y="468342"/>
            <a:ext cx="5465264" cy="9946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6000">
                <a:solidFill>
                  <a:srgbClr val="A9A9A9"/>
                </a:solidFill>
              </a:defRPr>
            </a:lvl1pPr>
          </a:lstStyle>
          <a:p>
            <a:pPr/>
            <a:r>
              <a:t>Contents</a:t>
            </a:r>
          </a:p>
        </p:txBody>
      </p:sp>
      <p:sp>
        <p:nvSpPr>
          <p:cNvPr id="125" name="Review"/>
          <p:cNvSpPr txBox="1"/>
          <p:nvPr/>
        </p:nvSpPr>
        <p:spPr>
          <a:xfrm>
            <a:off x="1981199" y="4196894"/>
            <a:ext cx="4077791" cy="597812"/>
          </a:xfrm>
          <a:prstGeom prst="rect">
            <a:avLst/>
          </a:prstGeom>
          <a:ln w="12700">
            <a:solidFill>
              <a:srgbClr val="757576"/>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200">
                <a:latin typeface="+mn-lt"/>
                <a:ea typeface="+mn-ea"/>
                <a:cs typeface="+mn-cs"/>
                <a:sym typeface="Helvetica Neue Medium"/>
              </a:defRPr>
            </a:lvl1pPr>
          </a:lstStyle>
          <a:p>
            <a:pPr/>
            <a:r>
              <a:t>Review</a:t>
            </a:r>
          </a:p>
        </p:txBody>
      </p:sp>
      <p:sp>
        <p:nvSpPr>
          <p:cNvPr id="126" name="Experience"/>
          <p:cNvSpPr txBox="1"/>
          <p:nvPr/>
        </p:nvSpPr>
        <p:spPr>
          <a:xfrm>
            <a:off x="1981200" y="5771694"/>
            <a:ext cx="4133310" cy="597812"/>
          </a:xfrm>
          <a:prstGeom prst="rect">
            <a:avLst/>
          </a:prstGeom>
          <a:ln w="12700">
            <a:solidFill>
              <a:srgbClr val="757576"/>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200">
                <a:latin typeface="+mn-lt"/>
                <a:ea typeface="+mn-ea"/>
                <a:cs typeface="+mn-cs"/>
                <a:sym typeface="Helvetica Neue Medium"/>
              </a:defRPr>
            </a:lvl1pPr>
          </a:lstStyle>
          <a:p>
            <a:pPr/>
            <a:r>
              <a:t>Experience</a:t>
            </a:r>
          </a:p>
        </p:txBody>
      </p:sp>
      <p:sp>
        <p:nvSpPr>
          <p:cNvPr id="127" name="Summarize"/>
          <p:cNvSpPr txBox="1"/>
          <p:nvPr/>
        </p:nvSpPr>
        <p:spPr>
          <a:xfrm>
            <a:off x="1981199" y="7346494"/>
            <a:ext cx="4132498" cy="597812"/>
          </a:xfrm>
          <a:prstGeom prst="rect">
            <a:avLst/>
          </a:prstGeom>
          <a:ln w="12700">
            <a:solidFill>
              <a:srgbClr val="757576"/>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200">
                <a:latin typeface="+mn-lt"/>
                <a:ea typeface="+mn-ea"/>
                <a:cs typeface="+mn-cs"/>
                <a:sym typeface="Helvetica Neue Medium"/>
              </a:defRPr>
            </a:lvl1pPr>
          </a:lstStyle>
          <a:p>
            <a:pPr/>
            <a:r>
              <a:t>Summarize</a:t>
            </a:r>
          </a:p>
        </p:txBody>
      </p:sp>
      <p:sp>
        <p:nvSpPr>
          <p:cNvPr id="128" name="Plan"/>
          <p:cNvSpPr txBox="1"/>
          <p:nvPr/>
        </p:nvSpPr>
        <p:spPr>
          <a:xfrm>
            <a:off x="1981200" y="8921294"/>
            <a:ext cx="4133310" cy="597812"/>
          </a:xfrm>
          <a:prstGeom prst="rect">
            <a:avLst/>
          </a:prstGeom>
          <a:ln w="12700">
            <a:solidFill>
              <a:srgbClr val="757576"/>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200">
                <a:latin typeface="+mn-lt"/>
                <a:ea typeface="+mn-ea"/>
                <a:cs typeface="+mn-cs"/>
                <a:sym typeface="Helvetica Neue Medium"/>
              </a:defRPr>
            </a:lvl1pPr>
          </a:lstStyle>
          <a:p>
            <a:pPr/>
            <a:r>
              <a:t>Plan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IndiaLitSpace_ZH-CN5941074986_1920x1080.jpg" descr="IndiaLitSpace_ZH-CN5941074986_1920x1080.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31" name="矩形"/>
          <p:cNvSpPr/>
          <p:nvPr/>
        </p:nvSpPr>
        <p:spPr>
          <a:xfrm>
            <a:off x="-16950" y="-13846"/>
            <a:ext cx="24417900" cy="13743692"/>
          </a:xfrm>
          <a:prstGeom prst="rect">
            <a:avLst/>
          </a:prstGeom>
          <a:solidFill>
            <a:srgbClr val="000000">
              <a:alpha val="74603"/>
            </a:srgbClr>
          </a:solidFill>
          <a:ln w="12700">
            <a:miter lim="400000"/>
          </a:ln>
        </p:spPr>
        <p:txBody>
          <a:bodyPr lIns="50800" tIns="50800" rIns="50800" bIns="50800" anchor="ctr"/>
          <a:lstStyle/>
          <a:p>
            <a:pPr>
              <a:defRPr b="0" sz="3200">
                <a:latin typeface="+mn-lt"/>
                <a:ea typeface="+mn-ea"/>
                <a:cs typeface="+mn-cs"/>
                <a:sym typeface="Helvetica Neue Medium"/>
              </a:defRPr>
            </a:pPr>
          </a:p>
        </p:txBody>
      </p:sp>
      <p:graphicFrame>
        <p:nvGraphicFramePr>
          <p:cNvPr id="132" name="二维饼图"/>
          <p:cNvGraphicFramePr/>
          <p:nvPr/>
        </p:nvGraphicFramePr>
        <p:xfrm>
          <a:off x="14773107" y="3641655"/>
          <a:ext cx="6908801" cy="6908801"/>
        </p:xfrm>
        <a:graphic xmlns:a="http://schemas.openxmlformats.org/drawingml/2006/main">
          <a:graphicData uri="http://schemas.openxmlformats.org/drawingml/2006/chart">
            <c:chart xmlns:c="http://schemas.openxmlformats.org/drawingml/2006/chart" r:id="rId3"/>
          </a:graphicData>
        </a:graphic>
      </p:graphicFrame>
      <p:sp>
        <p:nvSpPr>
          <p:cNvPr id="133" name="There are many variations of passages of Lorem Ipsum available, but the majority.have suffered a alteration insome form, by injected humour, or randomised words which don’t look even slightly believable. If a are goingto use a passage of Lorem Ipsum, you need to be sure there isn’t an anything embarrassing hidden in the an middle of text. All the Lorem Ipsum generators on the Internet tend to repeat."/>
          <p:cNvSpPr txBox="1"/>
          <p:nvPr/>
        </p:nvSpPr>
        <p:spPr>
          <a:xfrm>
            <a:off x="1981200" y="4384039"/>
            <a:ext cx="10539926" cy="49479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60000"/>
              </a:lnSpc>
              <a:defRPr b="0">
                <a:solidFill>
                  <a:srgbClr val="A9A9A9"/>
                </a:solidFill>
                <a:latin typeface="Helvetica"/>
                <a:ea typeface="Helvetica"/>
                <a:cs typeface="Helvetica"/>
                <a:sym typeface="Helvetica"/>
              </a:defRPr>
            </a:lvl1pPr>
          </a:lstStyle>
          <a:p>
            <a:pPr/>
            <a:r>
              <a:t>There are many variations of passages of Lorem Ipsum available, but the majority.have suffered a alteration insome form, by injected humour, or randomised words which don’t look even slightly believable. If a are goingto use a passage of Lorem Ipsum, you need to be sure there isn’t an anything embarrassing hidden in the an middle of text. All the Lorem Ipsum generators on the Internet tend to repeat.</a:t>
            </a:r>
          </a:p>
        </p:txBody>
      </p:sp>
      <p:sp>
        <p:nvSpPr>
          <p:cNvPr id="134" name="Reviews"/>
          <p:cNvSpPr txBox="1"/>
          <p:nvPr/>
        </p:nvSpPr>
        <p:spPr>
          <a:xfrm>
            <a:off x="1981200" y="468342"/>
            <a:ext cx="5465264" cy="9946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6000">
                <a:solidFill>
                  <a:srgbClr val="A9A9A9"/>
                </a:solidFill>
              </a:defRPr>
            </a:lvl1pPr>
          </a:lstStyle>
          <a:p>
            <a:pPr/>
            <a:r>
              <a:t>Reviews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6" name="IndiaLitSpace_ZH-CN5941074986_1920x1080.jpg" descr="IndiaLitSpace_ZH-CN5941074986_1920x1080.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37" name="矩形"/>
          <p:cNvSpPr/>
          <p:nvPr/>
        </p:nvSpPr>
        <p:spPr>
          <a:xfrm>
            <a:off x="-16950" y="-13846"/>
            <a:ext cx="24417900" cy="13743692"/>
          </a:xfrm>
          <a:prstGeom prst="rect">
            <a:avLst/>
          </a:prstGeom>
          <a:solidFill>
            <a:srgbClr val="000000">
              <a:alpha val="74603"/>
            </a:srgbClr>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38" name="Reviews"/>
          <p:cNvSpPr txBox="1"/>
          <p:nvPr/>
        </p:nvSpPr>
        <p:spPr>
          <a:xfrm>
            <a:off x="1981200" y="468342"/>
            <a:ext cx="5465264" cy="9946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6000">
                <a:solidFill>
                  <a:srgbClr val="A9A9A9"/>
                </a:solidFill>
              </a:defRPr>
            </a:lvl1pPr>
          </a:lstStyle>
          <a:p>
            <a:pPr/>
            <a:r>
              <a:t>Reviews</a:t>
            </a:r>
          </a:p>
        </p:txBody>
      </p:sp>
      <p:grpSp>
        <p:nvGrpSpPr>
          <p:cNvPr id="142" name="成组"/>
          <p:cNvGrpSpPr/>
          <p:nvPr/>
        </p:nvGrpSpPr>
        <p:grpSpPr>
          <a:xfrm>
            <a:off x="3225407" y="4208413"/>
            <a:ext cx="4022486" cy="3850152"/>
            <a:chOff x="0" y="0"/>
            <a:chExt cx="4022485" cy="3850150"/>
          </a:xfrm>
        </p:grpSpPr>
        <p:sp>
          <p:nvSpPr>
            <p:cNvPr id="139" name="TextBox 5"/>
            <p:cNvSpPr txBox="1"/>
            <p:nvPr/>
          </p:nvSpPr>
          <p:spPr>
            <a:xfrm>
              <a:off x="0" y="2104094"/>
              <a:ext cx="3772364" cy="174605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lnSpc>
                  <a:spcPct val="130000"/>
                </a:lnSpc>
                <a:defRPr b="0" sz="2000">
                  <a:solidFill>
                    <a:srgbClr val="A9A9A9"/>
                  </a:solidFill>
                  <a:latin typeface="Helvetica"/>
                  <a:ea typeface="Helvetica"/>
                  <a:cs typeface="Helvetica"/>
                  <a:sym typeface="Helvetica"/>
                </a:defRPr>
              </a:lvl1pPr>
            </a:lstStyle>
            <a:p>
              <a:pPr/>
              <a:r>
                <a:t>A peep at some distant orb has power to raise and purify our thoughts like a strain.</a:t>
              </a:r>
            </a:p>
          </p:txBody>
        </p:sp>
        <p:sp>
          <p:nvSpPr>
            <p:cNvPr id="140" name="Title 18"/>
            <p:cNvSpPr txBox="1"/>
            <p:nvPr/>
          </p:nvSpPr>
          <p:spPr>
            <a:xfrm>
              <a:off x="0" y="0"/>
              <a:ext cx="2163531" cy="1358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lnSpc>
                  <a:spcPct val="90000"/>
                </a:lnSpc>
                <a:defRPr b="0" spc="625" sz="5000">
                  <a:solidFill>
                    <a:srgbClr val="A9A9A9"/>
                  </a:solidFill>
                  <a:latin typeface="Cinzel"/>
                  <a:ea typeface="Cinzel"/>
                  <a:cs typeface="Cinzel"/>
                  <a:sym typeface="Cinzel"/>
                </a:defRPr>
              </a:lvl1pPr>
            </a:lstStyle>
            <a:p>
              <a:pPr/>
              <a:r>
                <a:t>1.</a:t>
              </a:r>
            </a:p>
          </p:txBody>
        </p:sp>
        <p:sp>
          <p:nvSpPr>
            <p:cNvPr id="141" name="TextBox 7"/>
            <p:cNvSpPr txBox="1"/>
            <p:nvPr/>
          </p:nvSpPr>
          <p:spPr>
            <a:xfrm>
              <a:off x="0" y="1462845"/>
              <a:ext cx="4022486" cy="7855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defRPr spc="750">
                  <a:solidFill>
                    <a:srgbClr val="A9A9A9"/>
                  </a:solidFill>
                  <a:latin typeface="Helvetica"/>
                  <a:ea typeface="Helvetica"/>
                  <a:cs typeface="Helvetica"/>
                  <a:sym typeface="Helvetica"/>
                </a:defRPr>
              </a:lvl1pPr>
            </a:lstStyle>
            <a:p>
              <a:pPr/>
              <a:r>
                <a:t>DESCRIPTION</a:t>
              </a:r>
            </a:p>
          </p:txBody>
        </p:sp>
      </p:grpSp>
      <p:grpSp>
        <p:nvGrpSpPr>
          <p:cNvPr id="146" name="成组"/>
          <p:cNvGrpSpPr/>
          <p:nvPr/>
        </p:nvGrpSpPr>
        <p:grpSpPr>
          <a:xfrm>
            <a:off x="3225407" y="8271086"/>
            <a:ext cx="4244634" cy="3956412"/>
            <a:chOff x="0" y="0"/>
            <a:chExt cx="4244632" cy="3956411"/>
          </a:xfrm>
        </p:grpSpPr>
        <p:sp>
          <p:nvSpPr>
            <p:cNvPr id="143" name="TextBox 9"/>
            <p:cNvSpPr txBox="1"/>
            <p:nvPr/>
          </p:nvSpPr>
          <p:spPr>
            <a:xfrm>
              <a:off x="0" y="2104094"/>
              <a:ext cx="3717910" cy="18523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lnSpc>
                  <a:spcPct val="130000"/>
                </a:lnSpc>
                <a:defRPr b="0" sz="2000">
                  <a:solidFill>
                    <a:srgbClr val="A9A9A9"/>
                  </a:solidFill>
                  <a:latin typeface="Helvetica"/>
                  <a:ea typeface="Helvetica"/>
                  <a:cs typeface="Helvetica"/>
                  <a:sym typeface="Helvetica"/>
                </a:defRPr>
              </a:lvl1pPr>
            </a:lstStyle>
            <a:p>
              <a:pPr/>
              <a:r>
                <a:t>A peep at some distant orb has power to raise and purify our thoughts like a strain.</a:t>
              </a:r>
            </a:p>
          </p:txBody>
        </p:sp>
        <p:sp>
          <p:nvSpPr>
            <p:cNvPr id="144" name="Title 18"/>
            <p:cNvSpPr txBox="1"/>
            <p:nvPr/>
          </p:nvSpPr>
          <p:spPr>
            <a:xfrm>
              <a:off x="0" y="0"/>
              <a:ext cx="2163531" cy="1358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lnSpc>
                  <a:spcPct val="90000"/>
                </a:lnSpc>
                <a:defRPr b="0" spc="625" sz="5000">
                  <a:solidFill>
                    <a:srgbClr val="A9A9A9"/>
                  </a:solidFill>
                  <a:latin typeface="Cinzel"/>
                  <a:ea typeface="Cinzel"/>
                  <a:cs typeface="Cinzel"/>
                  <a:sym typeface="Cinzel"/>
                </a:defRPr>
              </a:lvl1pPr>
            </a:lstStyle>
            <a:p>
              <a:pPr/>
              <a:r>
                <a:t>4.</a:t>
              </a:r>
            </a:p>
          </p:txBody>
        </p:sp>
        <p:sp>
          <p:nvSpPr>
            <p:cNvPr id="145" name="TextBox 11"/>
            <p:cNvSpPr txBox="1"/>
            <p:nvPr/>
          </p:nvSpPr>
          <p:spPr>
            <a:xfrm>
              <a:off x="0" y="1462845"/>
              <a:ext cx="4244633" cy="7855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defRPr spc="750">
                  <a:solidFill>
                    <a:srgbClr val="A9A9A9"/>
                  </a:solidFill>
                  <a:latin typeface="Helvetica"/>
                  <a:ea typeface="Helvetica"/>
                  <a:cs typeface="Helvetica"/>
                  <a:sym typeface="Helvetica"/>
                </a:defRPr>
              </a:lvl1pPr>
            </a:lstStyle>
            <a:p>
              <a:pPr/>
              <a:r>
                <a:t>DESCRIPTION</a:t>
              </a:r>
            </a:p>
          </p:txBody>
        </p:sp>
      </p:grpSp>
      <p:sp>
        <p:nvSpPr>
          <p:cNvPr id="147" name="TextBox 12"/>
          <p:cNvSpPr txBox="1"/>
          <p:nvPr/>
        </p:nvSpPr>
        <p:spPr>
          <a:xfrm>
            <a:off x="10485333" y="6312508"/>
            <a:ext cx="3717910" cy="230722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defTabSz="914400">
              <a:lnSpc>
                <a:spcPct val="130000"/>
              </a:lnSpc>
              <a:defRPr b="0" sz="2000">
                <a:solidFill>
                  <a:srgbClr val="A9A9A9"/>
                </a:solidFill>
                <a:latin typeface="Helvetica"/>
                <a:ea typeface="Helvetica"/>
                <a:cs typeface="Helvetica"/>
                <a:sym typeface="Helvetica"/>
              </a:defRPr>
            </a:lvl1pPr>
          </a:lstStyle>
          <a:p>
            <a:pPr/>
            <a:r>
              <a:t>A peep at some distant orb has power to raise and purify our thoughts like a strain.</a:t>
            </a:r>
          </a:p>
        </p:txBody>
      </p:sp>
      <p:sp>
        <p:nvSpPr>
          <p:cNvPr id="148" name="Title 18"/>
          <p:cNvSpPr txBox="1"/>
          <p:nvPr/>
        </p:nvSpPr>
        <p:spPr>
          <a:xfrm>
            <a:off x="10485333" y="4208414"/>
            <a:ext cx="2163531" cy="135871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defTabSz="914400">
              <a:lnSpc>
                <a:spcPct val="90000"/>
              </a:lnSpc>
              <a:defRPr b="0" spc="625" sz="5000">
                <a:solidFill>
                  <a:srgbClr val="A9A9A9"/>
                </a:solidFill>
                <a:latin typeface="Cinzel"/>
                <a:ea typeface="Cinzel"/>
                <a:cs typeface="Cinzel"/>
                <a:sym typeface="Cinzel"/>
              </a:defRPr>
            </a:lvl1pPr>
          </a:lstStyle>
          <a:p>
            <a:pPr/>
            <a:r>
              <a:t>2.</a:t>
            </a:r>
          </a:p>
        </p:txBody>
      </p:sp>
      <p:sp>
        <p:nvSpPr>
          <p:cNvPr id="149" name="TextBox 14"/>
          <p:cNvSpPr txBox="1"/>
          <p:nvPr/>
        </p:nvSpPr>
        <p:spPr>
          <a:xfrm>
            <a:off x="10485333" y="5671260"/>
            <a:ext cx="4022486" cy="78554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defTabSz="914400">
              <a:defRPr spc="750">
                <a:solidFill>
                  <a:srgbClr val="A9A9A9"/>
                </a:solidFill>
                <a:latin typeface="Helvetica"/>
                <a:ea typeface="Helvetica"/>
                <a:cs typeface="Helvetica"/>
                <a:sym typeface="Helvetica"/>
              </a:defRPr>
            </a:lvl1pPr>
          </a:lstStyle>
          <a:p>
            <a:pPr/>
            <a:r>
              <a:t>DESCRIPTION</a:t>
            </a:r>
          </a:p>
        </p:txBody>
      </p:sp>
      <p:sp>
        <p:nvSpPr>
          <p:cNvPr id="150" name="TextBox 15"/>
          <p:cNvSpPr txBox="1"/>
          <p:nvPr/>
        </p:nvSpPr>
        <p:spPr>
          <a:xfrm>
            <a:off x="10485333" y="10375180"/>
            <a:ext cx="3717910" cy="174605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defTabSz="914400">
              <a:lnSpc>
                <a:spcPct val="130000"/>
              </a:lnSpc>
              <a:defRPr b="0" sz="2000">
                <a:solidFill>
                  <a:srgbClr val="A9A9A9"/>
                </a:solidFill>
                <a:latin typeface="Helvetica"/>
                <a:ea typeface="Helvetica"/>
                <a:cs typeface="Helvetica"/>
                <a:sym typeface="Helvetica"/>
              </a:defRPr>
            </a:lvl1pPr>
          </a:lstStyle>
          <a:p>
            <a:pPr/>
            <a:r>
              <a:t>A peep at some distant orb has power to raise and purify our thoughts like a strain.</a:t>
            </a:r>
          </a:p>
        </p:txBody>
      </p:sp>
      <p:sp>
        <p:nvSpPr>
          <p:cNvPr id="151" name="Title 18"/>
          <p:cNvSpPr txBox="1"/>
          <p:nvPr/>
        </p:nvSpPr>
        <p:spPr>
          <a:xfrm>
            <a:off x="10485333" y="8271086"/>
            <a:ext cx="2163531" cy="1358712"/>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defTabSz="914400">
              <a:lnSpc>
                <a:spcPct val="90000"/>
              </a:lnSpc>
              <a:defRPr b="0" spc="625" sz="5000">
                <a:solidFill>
                  <a:srgbClr val="A9A9A9"/>
                </a:solidFill>
                <a:latin typeface="Cinzel"/>
                <a:ea typeface="Cinzel"/>
                <a:cs typeface="Cinzel"/>
                <a:sym typeface="Cinzel"/>
              </a:defRPr>
            </a:lvl1pPr>
          </a:lstStyle>
          <a:p>
            <a:pPr/>
            <a:r>
              <a:t>5.</a:t>
            </a:r>
          </a:p>
        </p:txBody>
      </p:sp>
      <p:sp>
        <p:nvSpPr>
          <p:cNvPr id="152" name="TextBox 17"/>
          <p:cNvSpPr txBox="1"/>
          <p:nvPr/>
        </p:nvSpPr>
        <p:spPr>
          <a:xfrm>
            <a:off x="10485333" y="9733932"/>
            <a:ext cx="4606443" cy="78554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lgn="l" defTabSz="914400">
              <a:defRPr spc="750">
                <a:solidFill>
                  <a:srgbClr val="A9A9A9"/>
                </a:solidFill>
                <a:latin typeface="Helvetica"/>
                <a:ea typeface="Helvetica"/>
                <a:cs typeface="Helvetica"/>
                <a:sym typeface="Helvetica"/>
              </a:defRPr>
            </a:lvl1pPr>
          </a:lstStyle>
          <a:p>
            <a:pPr/>
            <a:r>
              <a:t>DESCRIPTION</a:t>
            </a:r>
          </a:p>
        </p:txBody>
      </p:sp>
      <p:grpSp>
        <p:nvGrpSpPr>
          <p:cNvPr id="156" name="成组"/>
          <p:cNvGrpSpPr/>
          <p:nvPr/>
        </p:nvGrpSpPr>
        <p:grpSpPr>
          <a:xfrm>
            <a:off x="17440684" y="4208413"/>
            <a:ext cx="4606443" cy="3956413"/>
            <a:chOff x="0" y="0"/>
            <a:chExt cx="4606442" cy="3956411"/>
          </a:xfrm>
        </p:grpSpPr>
        <p:sp>
          <p:nvSpPr>
            <p:cNvPr id="153" name="TextBox 18"/>
            <p:cNvSpPr txBox="1"/>
            <p:nvPr/>
          </p:nvSpPr>
          <p:spPr>
            <a:xfrm>
              <a:off x="0" y="2104094"/>
              <a:ext cx="3717910" cy="18523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lnSpc>
                  <a:spcPct val="130000"/>
                </a:lnSpc>
                <a:defRPr b="0" sz="2000">
                  <a:solidFill>
                    <a:srgbClr val="A9A9A9"/>
                  </a:solidFill>
                  <a:latin typeface="Helvetica"/>
                  <a:ea typeface="Helvetica"/>
                  <a:cs typeface="Helvetica"/>
                  <a:sym typeface="Helvetica"/>
                </a:defRPr>
              </a:lvl1pPr>
            </a:lstStyle>
            <a:p>
              <a:pPr/>
              <a:r>
                <a:t>A peep at some distant orb has power to raise and purify our thoughts like a strain.</a:t>
              </a:r>
            </a:p>
          </p:txBody>
        </p:sp>
        <p:sp>
          <p:nvSpPr>
            <p:cNvPr id="154" name="Title 18"/>
            <p:cNvSpPr txBox="1"/>
            <p:nvPr/>
          </p:nvSpPr>
          <p:spPr>
            <a:xfrm>
              <a:off x="0" y="0"/>
              <a:ext cx="2163531" cy="1358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lnSpc>
                  <a:spcPct val="90000"/>
                </a:lnSpc>
                <a:defRPr b="0" spc="625" sz="5000">
                  <a:solidFill>
                    <a:srgbClr val="A9A9A9"/>
                  </a:solidFill>
                  <a:latin typeface="Cinzel"/>
                  <a:ea typeface="Cinzel"/>
                  <a:cs typeface="Cinzel"/>
                  <a:sym typeface="Cinzel"/>
                </a:defRPr>
              </a:lvl1pPr>
            </a:lstStyle>
            <a:p>
              <a:pPr/>
              <a:r>
                <a:t>3.</a:t>
              </a:r>
            </a:p>
          </p:txBody>
        </p:sp>
        <p:sp>
          <p:nvSpPr>
            <p:cNvPr id="155" name="TextBox 20"/>
            <p:cNvSpPr txBox="1"/>
            <p:nvPr/>
          </p:nvSpPr>
          <p:spPr>
            <a:xfrm>
              <a:off x="0" y="1462845"/>
              <a:ext cx="4606443" cy="7855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defRPr spc="750">
                  <a:solidFill>
                    <a:srgbClr val="A9A9A9"/>
                  </a:solidFill>
                  <a:latin typeface="Helvetica"/>
                  <a:ea typeface="Helvetica"/>
                  <a:cs typeface="Helvetica"/>
                  <a:sym typeface="Helvetica"/>
                </a:defRPr>
              </a:lvl1pPr>
            </a:lstStyle>
            <a:p>
              <a:pPr/>
              <a:r>
                <a:t>DESCRIPTION</a:t>
              </a:r>
            </a:p>
          </p:txBody>
        </p:sp>
      </p:grpSp>
      <p:grpSp>
        <p:nvGrpSpPr>
          <p:cNvPr id="160" name="成组"/>
          <p:cNvGrpSpPr/>
          <p:nvPr/>
        </p:nvGrpSpPr>
        <p:grpSpPr>
          <a:xfrm>
            <a:off x="17440684" y="8271086"/>
            <a:ext cx="4606443" cy="3956412"/>
            <a:chOff x="0" y="0"/>
            <a:chExt cx="4606442" cy="3956411"/>
          </a:xfrm>
        </p:grpSpPr>
        <p:sp>
          <p:nvSpPr>
            <p:cNvPr id="157" name="TextBox 21"/>
            <p:cNvSpPr txBox="1"/>
            <p:nvPr/>
          </p:nvSpPr>
          <p:spPr>
            <a:xfrm>
              <a:off x="0" y="2104094"/>
              <a:ext cx="3717910" cy="18523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lnSpc>
                  <a:spcPct val="130000"/>
                </a:lnSpc>
                <a:defRPr b="0" sz="2000">
                  <a:solidFill>
                    <a:srgbClr val="A9A9A9"/>
                  </a:solidFill>
                  <a:latin typeface="Helvetica"/>
                  <a:ea typeface="Helvetica"/>
                  <a:cs typeface="Helvetica"/>
                  <a:sym typeface="Helvetica"/>
                </a:defRPr>
              </a:lvl1pPr>
            </a:lstStyle>
            <a:p>
              <a:pPr/>
              <a:r>
                <a:t>A peep at some distant orb has power to raise and purify our thoughts like a strain.</a:t>
              </a:r>
            </a:p>
          </p:txBody>
        </p:sp>
        <p:sp>
          <p:nvSpPr>
            <p:cNvPr id="158" name="Title 18"/>
            <p:cNvSpPr txBox="1"/>
            <p:nvPr/>
          </p:nvSpPr>
          <p:spPr>
            <a:xfrm>
              <a:off x="0" y="0"/>
              <a:ext cx="2163531" cy="13587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lnSpc>
                  <a:spcPct val="90000"/>
                </a:lnSpc>
                <a:defRPr b="0" spc="625" sz="5000">
                  <a:solidFill>
                    <a:srgbClr val="A9A9A9"/>
                  </a:solidFill>
                  <a:latin typeface="Cinzel"/>
                  <a:ea typeface="Cinzel"/>
                  <a:cs typeface="Cinzel"/>
                  <a:sym typeface="Cinzel"/>
                </a:defRPr>
              </a:lvl1pPr>
            </a:lstStyle>
            <a:p>
              <a:pPr/>
              <a:r>
                <a:t>6.</a:t>
              </a:r>
            </a:p>
          </p:txBody>
        </p:sp>
        <p:sp>
          <p:nvSpPr>
            <p:cNvPr id="159" name="TextBox 23"/>
            <p:cNvSpPr txBox="1"/>
            <p:nvPr/>
          </p:nvSpPr>
          <p:spPr>
            <a:xfrm>
              <a:off x="0" y="1462845"/>
              <a:ext cx="4606443" cy="7855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l" defTabSz="914400">
                <a:defRPr spc="750">
                  <a:solidFill>
                    <a:srgbClr val="A9A9A9"/>
                  </a:solidFill>
                  <a:latin typeface="Helvetica"/>
                  <a:ea typeface="Helvetica"/>
                  <a:cs typeface="Helvetica"/>
                  <a:sym typeface="Helvetica"/>
                </a:defRPr>
              </a:lvl1pPr>
            </a:lstStyle>
            <a:p>
              <a:pPr/>
              <a:r>
                <a:t>DESCRIPTION</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IndiaLitSpace_ZH-CN5941074986_1920x1080.jpg" descr="IndiaLitSpace_ZH-CN5941074986_1920x1080.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63" name="矩形"/>
          <p:cNvSpPr/>
          <p:nvPr/>
        </p:nvSpPr>
        <p:spPr>
          <a:xfrm>
            <a:off x="-16950" y="-13846"/>
            <a:ext cx="24417900" cy="13743692"/>
          </a:xfrm>
          <a:prstGeom prst="rect">
            <a:avLst/>
          </a:prstGeom>
          <a:solidFill>
            <a:srgbClr val="000000">
              <a:alpha val="74603"/>
            </a:srgbClr>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64" name="Reviews"/>
          <p:cNvSpPr txBox="1"/>
          <p:nvPr/>
        </p:nvSpPr>
        <p:spPr>
          <a:xfrm>
            <a:off x="1981200" y="468342"/>
            <a:ext cx="5465264" cy="9946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6000">
                <a:solidFill>
                  <a:srgbClr val="A9A9A9"/>
                </a:solidFill>
              </a:defRPr>
            </a:lvl1pPr>
          </a:lstStyle>
          <a:p>
            <a:pPr/>
            <a:r>
              <a:t>Reviews</a:t>
            </a:r>
          </a:p>
        </p:txBody>
      </p:sp>
      <p:grpSp>
        <p:nvGrpSpPr>
          <p:cNvPr id="167" name="Donut 4"/>
          <p:cNvGrpSpPr/>
          <p:nvPr/>
        </p:nvGrpSpPr>
        <p:grpSpPr>
          <a:xfrm>
            <a:off x="16551787" y="5656578"/>
            <a:ext cx="4282181" cy="4282181"/>
            <a:chOff x="0" y="0"/>
            <a:chExt cx="4282180" cy="4282180"/>
          </a:xfrm>
        </p:grpSpPr>
        <p:sp>
          <p:nvSpPr>
            <p:cNvPr id="165" name="形状"/>
            <p:cNvSpPr/>
            <p:nvPr/>
          </p:nvSpPr>
          <p:spPr>
            <a:xfrm>
              <a:off x="-1" y="-1"/>
              <a:ext cx="4282182" cy="42821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7" y="10800"/>
                  </a:moveTo>
                  <a:cubicBezTo>
                    <a:pt x="417" y="16534"/>
                    <a:pt x="5066" y="21183"/>
                    <a:pt x="10800" y="21183"/>
                  </a:cubicBezTo>
                  <a:cubicBezTo>
                    <a:pt x="16534" y="21183"/>
                    <a:pt x="21183" y="16534"/>
                    <a:pt x="21183" y="10800"/>
                  </a:cubicBezTo>
                  <a:cubicBezTo>
                    <a:pt x="21183" y="5066"/>
                    <a:pt x="16534" y="417"/>
                    <a:pt x="10800" y="417"/>
                  </a:cubicBezTo>
                  <a:cubicBezTo>
                    <a:pt x="5066" y="417"/>
                    <a:pt x="417" y="5066"/>
                    <a:pt x="417" y="10800"/>
                  </a:cubicBezTo>
                  <a:close/>
                </a:path>
              </a:pathLst>
            </a:custGeom>
            <a:solidFill>
              <a:srgbClr val="A9A9A9"/>
            </a:solidFill>
            <a:ln w="12700" cap="flat">
              <a:noFill/>
              <a:miter lim="400000"/>
            </a:ln>
            <a:effectLst/>
          </p:spPr>
          <p:txBody>
            <a:bodyPr wrap="square" lIns="45719" tIns="45719" rIns="45719" bIns="45719" numCol="1" anchor="ctr">
              <a:noAutofit/>
            </a:bodyPr>
            <a:lstStyle/>
            <a:p>
              <a:pPr defTabSz="914400">
                <a:lnSpc>
                  <a:spcPct val="130000"/>
                </a:lnSpc>
                <a:defRPr b="0" sz="1800">
                  <a:latin typeface="Calibri"/>
                  <a:ea typeface="Calibri"/>
                  <a:cs typeface="Calibri"/>
                  <a:sym typeface="Calibri"/>
                </a:defRPr>
              </a:pPr>
            </a:p>
          </p:txBody>
        </p:sp>
        <p:sp>
          <p:nvSpPr>
            <p:cNvPr id="166" name="40%…"/>
            <p:cNvSpPr txBox="1"/>
            <p:nvPr/>
          </p:nvSpPr>
          <p:spPr>
            <a:xfrm>
              <a:off x="627111" y="820463"/>
              <a:ext cx="3027958" cy="26412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defTabSz="914400">
                <a:lnSpc>
                  <a:spcPct val="130000"/>
                </a:lnSpc>
                <a:defRPr b="0" sz="4800">
                  <a:solidFill>
                    <a:srgbClr val="A9A9A9"/>
                  </a:solidFill>
                  <a:latin typeface="Cinzel"/>
                  <a:ea typeface="Cinzel"/>
                  <a:cs typeface="Cinzel"/>
                  <a:sym typeface="Cinzel"/>
                </a:defRPr>
              </a:pPr>
              <a:r>
                <a:t>40</a:t>
              </a:r>
              <a:r>
                <a:rPr baseline="30000"/>
                <a:t>%</a:t>
              </a:r>
            </a:p>
            <a:p>
              <a:pPr defTabSz="914400">
                <a:lnSpc>
                  <a:spcPct val="130000"/>
                </a:lnSpc>
                <a:defRPr b="0" sz="2000">
                  <a:solidFill>
                    <a:srgbClr val="A9A9A9"/>
                  </a:solidFill>
                  <a:latin typeface="Helvetica"/>
                  <a:ea typeface="Helvetica"/>
                  <a:cs typeface="Helvetica"/>
                  <a:sym typeface="Helvetica"/>
                </a:defRPr>
              </a:pPr>
              <a:r>
                <a:t>A peep at some distant orb has power to raise and purify our thoughts.</a:t>
              </a:r>
            </a:p>
          </p:txBody>
        </p:sp>
      </p:grpSp>
      <p:sp>
        <p:nvSpPr>
          <p:cNvPr id="168" name="Block Arc 5"/>
          <p:cNvSpPr/>
          <p:nvPr/>
        </p:nvSpPr>
        <p:spPr>
          <a:xfrm flipH="1">
            <a:off x="18692874" y="5656578"/>
            <a:ext cx="2141114" cy="3728591"/>
          </a:xfrm>
          <a:custGeom>
            <a:avLst/>
            <a:gdLst/>
            <a:ahLst/>
            <a:cxnLst>
              <a:cxn ang="0">
                <a:pos x="wd2" y="hd2"/>
              </a:cxn>
              <a:cxn ang="5400000">
                <a:pos x="wd2" y="hd2"/>
              </a:cxn>
              <a:cxn ang="10800000">
                <a:pos x="wd2" y="hd2"/>
              </a:cxn>
              <a:cxn ang="16200000">
                <a:pos x="wd2" y="hd2"/>
              </a:cxn>
            </a:cxnLst>
            <a:rect l="0" t="0" r="r" b="b"/>
            <a:pathLst>
              <a:path w="19424" h="21600" fill="norm" stroke="1" extrusionOk="0">
                <a:moveTo>
                  <a:pt x="6390" y="21600"/>
                </a:moveTo>
                <a:lnTo>
                  <a:pt x="6390" y="21600"/>
                </a:lnTo>
                <a:cubicBezTo>
                  <a:pt x="-1564" y="17003"/>
                  <a:pt x="-2176" y="9160"/>
                  <a:pt x="5022" y="4081"/>
                </a:cubicBezTo>
                <a:cubicBezTo>
                  <a:pt x="8705" y="1482"/>
                  <a:pt x="13936" y="0"/>
                  <a:pt x="19424" y="0"/>
                </a:cubicBezTo>
                <a:lnTo>
                  <a:pt x="19424" y="428"/>
                </a:lnTo>
                <a:cubicBezTo>
                  <a:pt x="9066" y="428"/>
                  <a:pt x="670" y="5789"/>
                  <a:pt x="670" y="12403"/>
                </a:cubicBezTo>
                <a:cubicBezTo>
                  <a:pt x="670" y="15787"/>
                  <a:pt x="2911" y="19013"/>
                  <a:pt x="6840" y="21283"/>
                </a:cubicBezTo>
                <a:close/>
              </a:path>
            </a:pathLst>
          </a:custGeom>
          <a:solidFill>
            <a:srgbClr val="434343"/>
          </a:solidFill>
          <a:ln w="12700">
            <a:miter lim="400000"/>
          </a:ln>
        </p:spPr>
        <p:txBody>
          <a:bodyPr lIns="45719" rIns="45719" anchor="ctr"/>
          <a:lstStyle/>
          <a:p>
            <a:pPr defTabSz="914400">
              <a:defRPr b="0" sz="1800">
                <a:solidFill>
                  <a:srgbClr val="000000"/>
                </a:solidFill>
                <a:latin typeface="SF UI Display Thin"/>
                <a:ea typeface="SF UI Display Thin"/>
                <a:cs typeface="SF UI Display Thin"/>
                <a:sym typeface="SF UI Display Thin"/>
              </a:defRPr>
            </a:pPr>
          </a:p>
        </p:txBody>
      </p:sp>
      <p:grpSp>
        <p:nvGrpSpPr>
          <p:cNvPr id="171" name="Donut 7"/>
          <p:cNvGrpSpPr/>
          <p:nvPr/>
        </p:nvGrpSpPr>
        <p:grpSpPr>
          <a:xfrm>
            <a:off x="10050892" y="5656578"/>
            <a:ext cx="4282181" cy="4282181"/>
            <a:chOff x="0" y="0"/>
            <a:chExt cx="4282180" cy="4282180"/>
          </a:xfrm>
        </p:grpSpPr>
        <p:sp>
          <p:nvSpPr>
            <p:cNvPr id="169" name="形状"/>
            <p:cNvSpPr/>
            <p:nvPr/>
          </p:nvSpPr>
          <p:spPr>
            <a:xfrm>
              <a:off x="-1" y="-1"/>
              <a:ext cx="4282182" cy="42821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7" y="10800"/>
                  </a:moveTo>
                  <a:cubicBezTo>
                    <a:pt x="417" y="16534"/>
                    <a:pt x="5066" y="21183"/>
                    <a:pt x="10800" y="21183"/>
                  </a:cubicBezTo>
                  <a:cubicBezTo>
                    <a:pt x="16534" y="21183"/>
                    <a:pt x="21183" y="16534"/>
                    <a:pt x="21183" y="10800"/>
                  </a:cubicBezTo>
                  <a:cubicBezTo>
                    <a:pt x="21183" y="5066"/>
                    <a:pt x="16534" y="417"/>
                    <a:pt x="10800" y="417"/>
                  </a:cubicBezTo>
                  <a:cubicBezTo>
                    <a:pt x="5066" y="417"/>
                    <a:pt x="417" y="5066"/>
                    <a:pt x="417" y="10800"/>
                  </a:cubicBezTo>
                  <a:close/>
                </a:path>
              </a:pathLst>
            </a:custGeom>
            <a:solidFill>
              <a:srgbClr val="A9A9A9"/>
            </a:solidFill>
            <a:ln w="12700" cap="flat">
              <a:noFill/>
              <a:miter lim="400000"/>
            </a:ln>
            <a:effectLst/>
          </p:spPr>
          <p:txBody>
            <a:bodyPr wrap="square" lIns="45719" tIns="45719" rIns="45719" bIns="45719" numCol="1" anchor="ctr">
              <a:noAutofit/>
            </a:bodyPr>
            <a:lstStyle/>
            <a:p>
              <a:pPr defTabSz="914400">
                <a:lnSpc>
                  <a:spcPct val="130000"/>
                </a:lnSpc>
                <a:defRPr b="0" sz="1000">
                  <a:solidFill>
                    <a:srgbClr val="000000">
                      <a:alpha val="70000"/>
                    </a:srgbClr>
                  </a:solidFill>
                  <a:latin typeface="Helvetica"/>
                  <a:ea typeface="Helvetica"/>
                  <a:cs typeface="Helvetica"/>
                  <a:sym typeface="Helvetica"/>
                </a:defRPr>
              </a:pPr>
            </a:p>
          </p:txBody>
        </p:sp>
        <p:sp>
          <p:nvSpPr>
            <p:cNvPr id="170" name="90%…"/>
            <p:cNvSpPr txBox="1"/>
            <p:nvPr/>
          </p:nvSpPr>
          <p:spPr>
            <a:xfrm>
              <a:off x="627111" y="820463"/>
              <a:ext cx="3027958" cy="26412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defTabSz="914400">
                <a:lnSpc>
                  <a:spcPct val="130000"/>
                </a:lnSpc>
                <a:defRPr b="0" sz="4800">
                  <a:solidFill>
                    <a:srgbClr val="A9A9A9"/>
                  </a:solidFill>
                  <a:latin typeface="Cinzel"/>
                  <a:ea typeface="Cinzel"/>
                  <a:cs typeface="Cinzel"/>
                  <a:sym typeface="Cinzel"/>
                </a:defRPr>
              </a:pPr>
              <a:r>
                <a:t>90</a:t>
              </a:r>
              <a:r>
                <a:rPr baseline="30000"/>
                <a:t>%</a:t>
              </a:r>
            </a:p>
            <a:p>
              <a:pPr defTabSz="914400">
                <a:lnSpc>
                  <a:spcPct val="130000"/>
                </a:lnSpc>
                <a:defRPr b="0" sz="2000">
                  <a:solidFill>
                    <a:srgbClr val="A9A9A9"/>
                  </a:solidFill>
                  <a:latin typeface="Helvetica"/>
                  <a:ea typeface="Helvetica"/>
                  <a:cs typeface="Helvetica"/>
                  <a:sym typeface="Helvetica"/>
                </a:defRPr>
              </a:pPr>
              <a:r>
                <a:t>A peep at some distant orb has power to raise and purify our.</a:t>
              </a:r>
            </a:p>
          </p:txBody>
        </p:sp>
      </p:grpSp>
      <p:sp>
        <p:nvSpPr>
          <p:cNvPr id="172" name="Block Arc 8"/>
          <p:cNvSpPr/>
          <p:nvPr/>
        </p:nvSpPr>
        <p:spPr>
          <a:xfrm flipH="1">
            <a:off x="10050395" y="5656578"/>
            <a:ext cx="4283182" cy="4282681"/>
          </a:xfrm>
          <a:custGeom>
            <a:avLst/>
            <a:gdLst/>
            <a:ahLst/>
            <a:cxnLst>
              <a:cxn ang="0">
                <a:pos x="wd2" y="hd2"/>
              </a:cxn>
              <a:cxn ang="5400000">
                <a:pos x="wd2" y="hd2"/>
              </a:cxn>
              <a:cxn ang="10800000">
                <a:pos x="wd2" y="hd2"/>
              </a:cxn>
              <a:cxn ang="16200000">
                <a:pos x="wd2" y="hd2"/>
              </a:cxn>
            </a:cxnLst>
            <a:rect l="0" t="0" r="r" b="b"/>
            <a:pathLst>
              <a:path w="18947" h="20187" fill="norm" stroke="1" extrusionOk="0">
                <a:moveTo>
                  <a:pt x="13541" y="978"/>
                </a:moveTo>
                <a:lnTo>
                  <a:pt x="13541" y="978"/>
                </a:lnTo>
                <a:cubicBezTo>
                  <a:pt x="18265" y="3371"/>
                  <a:pt x="20274" y="9391"/>
                  <a:pt x="18028" y="14425"/>
                </a:cubicBezTo>
                <a:cubicBezTo>
                  <a:pt x="15782" y="19459"/>
                  <a:pt x="10132" y="21600"/>
                  <a:pt x="5407" y="19207"/>
                </a:cubicBezTo>
                <a:cubicBezTo>
                  <a:pt x="683" y="16814"/>
                  <a:pt x="-1326" y="10793"/>
                  <a:pt x="920" y="5759"/>
                </a:cubicBezTo>
                <a:cubicBezTo>
                  <a:pt x="2489" y="2241"/>
                  <a:pt x="5819" y="0"/>
                  <a:pt x="9474" y="0"/>
                </a:cubicBezTo>
                <a:lnTo>
                  <a:pt x="9474" y="348"/>
                </a:lnTo>
                <a:cubicBezTo>
                  <a:pt x="4423" y="348"/>
                  <a:pt x="329" y="4711"/>
                  <a:pt x="329" y="10092"/>
                </a:cubicBezTo>
                <a:cubicBezTo>
                  <a:pt x="329" y="15474"/>
                  <a:pt x="4423" y="19836"/>
                  <a:pt x="9474" y="19836"/>
                </a:cubicBezTo>
                <a:cubicBezTo>
                  <a:pt x="14525" y="19836"/>
                  <a:pt x="18619" y="15474"/>
                  <a:pt x="18619" y="10092"/>
                </a:cubicBezTo>
                <a:cubicBezTo>
                  <a:pt x="18619" y="6332"/>
                  <a:pt x="16588" y="2907"/>
                  <a:pt x="13400" y="1292"/>
                </a:cubicBezTo>
                <a:close/>
              </a:path>
            </a:pathLst>
          </a:custGeom>
          <a:solidFill>
            <a:srgbClr val="434343"/>
          </a:solidFill>
          <a:ln w="12700">
            <a:miter lim="400000"/>
          </a:ln>
        </p:spPr>
        <p:txBody>
          <a:bodyPr lIns="45719" rIns="45719" anchor="ctr"/>
          <a:lstStyle/>
          <a:p>
            <a:pPr defTabSz="914400">
              <a:defRPr b="0" sz="1800">
                <a:solidFill>
                  <a:srgbClr val="000000"/>
                </a:solidFill>
                <a:latin typeface="SF UI Display Thin"/>
                <a:ea typeface="SF UI Display Thin"/>
                <a:cs typeface="SF UI Display Thin"/>
                <a:sym typeface="SF UI Display Thin"/>
              </a:defRPr>
            </a:pPr>
          </a:p>
        </p:txBody>
      </p:sp>
      <p:grpSp>
        <p:nvGrpSpPr>
          <p:cNvPr id="175" name="Donut 10"/>
          <p:cNvGrpSpPr/>
          <p:nvPr/>
        </p:nvGrpSpPr>
        <p:grpSpPr>
          <a:xfrm>
            <a:off x="3486512" y="5656578"/>
            <a:ext cx="4282181" cy="4282181"/>
            <a:chOff x="0" y="0"/>
            <a:chExt cx="4282180" cy="4282180"/>
          </a:xfrm>
        </p:grpSpPr>
        <p:sp>
          <p:nvSpPr>
            <p:cNvPr id="173" name="形状"/>
            <p:cNvSpPr/>
            <p:nvPr/>
          </p:nvSpPr>
          <p:spPr>
            <a:xfrm>
              <a:off x="-1" y="-1"/>
              <a:ext cx="4282182" cy="42821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7" y="10800"/>
                  </a:moveTo>
                  <a:cubicBezTo>
                    <a:pt x="417" y="16534"/>
                    <a:pt x="5066" y="21183"/>
                    <a:pt x="10800" y="21183"/>
                  </a:cubicBezTo>
                  <a:cubicBezTo>
                    <a:pt x="16534" y="21183"/>
                    <a:pt x="21183" y="16534"/>
                    <a:pt x="21183" y="10800"/>
                  </a:cubicBezTo>
                  <a:cubicBezTo>
                    <a:pt x="21183" y="5066"/>
                    <a:pt x="16534" y="417"/>
                    <a:pt x="10800" y="417"/>
                  </a:cubicBezTo>
                  <a:cubicBezTo>
                    <a:pt x="5066" y="417"/>
                    <a:pt x="417" y="5066"/>
                    <a:pt x="417" y="10800"/>
                  </a:cubicBezTo>
                  <a:close/>
                </a:path>
              </a:pathLst>
            </a:custGeom>
            <a:solidFill>
              <a:srgbClr val="A9A9A9"/>
            </a:solidFill>
            <a:ln w="12700" cap="flat">
              <a:noFill/>
              <a:miter lim="400000"/>
            </a:ln>
            <a:effectLst/>
          </p:spPr>
          <p:txBody>
            <a:bodyPr wrap="square" lIns="45719" tIns="45719" rIns="45719" bIns="45719" numCol="1" anchor="ctr">
              <a:noAutofit/>
            </a:bodyPr>
            <a:lstStyle/>
            <a:p>
              <a:pPr defTabSz="914400">
                <a:lnSpc>
                  <a:spcPct val="130000"/>
                </a:lnSpc>
                <a:defRPr b="0" sz="1000">
                  <a:solidFill>
                    <a:srgbClr val="000000">
                      <a:alpha val="70000"/>
                    </a:srgbClr>
                  </a:solidFill>
                  <a:latin typeface="Helvetica"/>
                  <a:ea typeface="Helvetica"/>
                  <a:cs typeface="Helvetica"/>
                  <a:sym typeface="Helvetica"/>
                </a:defRPr>
              </a:pPr>
            </a:p>
          </p:txBody>
        </p:sp>
        <p:sp>
          <p:nvSpPr>
            <p:cNvPr id="174" name="50%…"/>
            <p:cNvSpPr txBox="1"/>
            <p:nvPr/>
          </p:nvSpPr>
          <p:spPr>
            <a:xfrm>
              <a:off x="627111" y="820463"/>
              <a:ext cx="3027958" cy="26412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p>
              <a:pPr defTabSz="914400">
                <a:lnSpc>
                  <a:spcPct val="130000"/>
                </a:lnSpc>
                <a:defRPr b="0" sz="4800">
                  <a:solidFill>
                    <a:srgbClr val="A9A9A9"/>
                  </a:solidFill>
                  <a:latin typeface="Cinzel"/>
                  <a:ea typeface="Cinzel"/>
                  <a:cs typeface="Cinzel"/>
                  <a:sym typeface="Cinzel"/>
                </a:defRPr>
              </a:pPr>
              <a:r>
                <a:t>50</a:t>
              </a:r>
              <a:r>
                <a:rPr baseline="30000"/>
                <a:t>%</a:t>
              </a:r>
            </a:p>
            <a:p>
              <a:pPr defTabSz="914400">
                <a:lnSpc>
                  <a:spcPct val="130000"/>
                </a:lnSpc>
                <a:defRPr b="0" sz="2000">
                  <a:solidFill>
                    <a:srgbClr val="A9A9A9"/>
                  </a:solidFill>
                  <a:latin typeface="Helvetica"/>
                  <a:ea typeface="Helvetica"/>
                  <a:cs typeface="Helvetica"/>
                  <a:sym typeface="Helvetica"/>
                </a:defRPr>
              </a:pPr>
              <a:r>
                <a:t>A peep at some distant orb has power to raise and purify our thoughts.</a:t>
              </a:r>
            </a:p>
          </p:txBody>
        </p:sp>
      </p:grpSp>
      <p:sp>
        <p:nvSpPr>
          <p:cNvPr id="176" name="Block Arc 11"/>
          <p:cNvSpPr/>
          <p:nvPr/>
        </p:nvSpPr>
        <p:spPr>
          <a:xfrm flipH="1">
            <a:off x="5627600" y="5656341"/>
            <a:ext cx="2172880" cy="4282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84" y="21600"/>
                </a:moveTo>
                <a:cubicBezTo>
                  <a:pt x="9529" y="21600"/>
                  <a:pt x="0" y="16765"/>
                  <a:pt x="0" y="10800"/>
                </a:cubicBezTo>
                <a:cubicBezTo>
                  <a:pt x="0" y="4835"/>
                  <a:pt x="9529" y="0"/>
                  <a:pt x="21284" y="0"/>
                </a:cubicBezTo>
                <a:lnTo>
                  <a:pt x="21600" y="374"/>
                </a:lnTo>
                <a:cubicBezTo>
                  <a:pt x="10250" y="374"/>
                  <a:pt x="1050" y="5042"/>
                  <a:pt x="1050" y="10801"/>
                </a:cubicBezTo>
                <a:cubicBezTo>
                  <a:pt x="1050" y="16560"/>
                  <a:pt x="10250" y="21229"/>
                  <a:pt x="21600" y="21229"/>
                </a:cubicBezTo>
                <a:close/>
              </a:path>
            </a:pathLst>
          </a:custGeom>
          <a:solidFill>
            <a:srgbClr val="434343"/>
          </a:solidFill>
          <a:ln w="12700">
            <a:miter lim="400000"/>
          </a:ln>
        </p:spPr>
        <p:txBody>
          <a:bodyPr lIns="45719" rIns="45719" anchor="ctr"/>
          <a:lstStyle/>
          <a:p>
            <a:pPr defTabSz="914400">
              <a:defRPr b="0" sz="1800">
                <a:solidFill>
                  <a:srgbClr val="434343"/>
                </a:solidFill>
                <a:latin typeface="SF UI Display Thin"/>
                <a:ea typeface="SF UI Display Thin"/>
                <a:cs typeface="SF UI Display Thin"/>
                <a:sym typeface="SF UI Display Thin"/>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IndiaLitSpace_ZH-CN5941074986_1920x1080.jpg" descr="IndiaLitSpace_ZH-CN5941074986_1920x1080.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179" name="矩形"/>
          <p:cNvSpPr/>
          <p:nvPr/>
        </p:nvSpPr>
        <p:spPr>
          <a:xfrm>
            <a:off x="-16950" y="-13846"/>
            <a:ext cx="24417900" cy="13743692"/>
          </a:xfrm>
          <a:prstGeom prst="rect">
            <a:avLst/>
          </a:prstGeom>
          <a:solidFill>
            <a:srgbClr val="000000">
              <a:alpha val="74603"/>
            </a:srgbClr>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80" name="Sliced Circle infographic"/>
          <p:cNvSpPr txBox="1"/>
          <p:nvPr/>
        </p:nvSpPr>
        <p:spPr>
          <a:xfrm>
            <a:off x="1981200" y="468342"/>
            <a:ext cx="10056719" cy="9946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6000">
                <a:solidFill>
                  <a:srgbClr val="A9A9A9"/>
                </a:solidFill>
              </a:defRPr>
            </a:lvl1pPr>
          </a:lstStyle>
          <a:p>
            <a:pPr/>
            <a:r>
              <a:t>Sliced Circle infographic</a:t>
            </a:r>
          </a:p>
        </p:txBody>
      </p:sp>
      <p:grpSp>
        <p:nvGrpSpPr>
          <p:cNvPr id="183" name="Oval 9"/>
          <p:cNvGrpSpPr/>
          <p:nvPr/>
        </p:nvGrpSpPr>
        <p:grpSpPr>
          <a:xfrm>
            <a:off x="7275277" y="6313353"/>
            <a:ext cx="4912175" cy="4912173"/>
            <a:chOff x="0" y="0"/>
            <a:chExt cx="4912174" cy="4912171"/>
          </a:xfrm>
        </p:grpSpPr>
        <p:sp>
          <p:nvSpPr>
            <p:cNvPr id="181" name="圆形"/>
            <p:cNvSpPr/>
            <p:nvPr/>
          </p:nvSpPr>
          <p:spPr>
            <a:xfrm>
              <a:off x="-1" y="-1"/>
              <a:ext cx="4912176" cy="4912173"/>
            </a:xfrm>
            <a:prstGeom prst="ellipse">
              <a:avLst/>
            </a:prstGeom>
            <a:solidFill>
              <a:srgbClr val="6C6C6C">
                <a:alpha val="79852"/>
              </a:srgbClr>
            </a:solidFill>
            <a:ln w="12700" cap="flat">
              <a:noFill/>
              <a:miter lim="400000"/>
            </a:ln>
            <a:effectLst/>
          </p:spPr>
          <p:txBody>
            <a:bodyPr wrap="square" lIns="45719" tIns="45719" rIns="45719" bIns="45719" numCol="1" anchor="ctr">
              <a:noAutofit/>
            </a:bodyPr>
            <a:lstStyle/>
            <a:p>
              <a:pPr defTabSz="914400">
                <a:defRPr b="0" sz="1800">
                  <a:latin typeface="Helvetica"/>
                  <a:ea typeface="Helvetica"/>
                  <a:cs typeface="Helvetica"/>
                  <a:sym typeface="Helvetica"/>
                </a:defRPr>
              </a:pPr>
            </a:p>
          </p:txBody>
        </p:sp>
        <p:sp>
          <p:nvSpPr>
            <p:cNvPr id="182" name="Thing C"/>
            <p:cNvSpPr txBox="1"/>
            <p:nvPr/>
          </p:nvSpPr>
          <p:spPr>
            <a:xfrm>
              <a:off x="719370" y="1909129"/>
              <a:ext cx="3473433" cy="803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defTabSz="914400">
                <a:defRPr sz="3500">
                  <a:latin typeface="Helvetica"/>
                  <a:ea typeface="Helvetica"/>
                  <a:cs typeface="Helvetica"/>
                  <a:sym typeface="Helvetica"/>
                </a:defRPr>
              </a:lvl1pPr>
            </a:lstStyle>
            <a:p>
              <a:pPr/>
              <a:r>
                <a:t>Thing C</a:t>
              </a:r>
            </a:p>
          </p:txBody>
        </p:sp>
      </p:grpSp>
      <p:grpSp>
        <p:nvGrpSpPr>
          <p:cNvPr id="186" name="Oval 10"/>
          <p:cNvGrpSpPr/>
          <p:nvPr/>
        </p:nvGrpSpPr>
        <p:grpSpPr>
          <a:xfrm>
            <a:off x="9178873" y="3280580"/>
            <a:ext cx="4912176" cy="4912172"/>
            <a:chOff x="0" y="0"/>
            <a:chExt cx="4912174" cy="4912171"/>
          </a:xfrm>
        </p:grpSpPr>
        <p:sp>
          <p:nvSpPr>
            <p:cNvPr id="184" name="圆形"/>
            <p:cNvSpPr/>
            <p:nvPr/>
          </p:nvSpPr>
          <p:spPr>
            <a:xfrm>
              <a:off x="-1" y="-1"/>
              <a:ext cx="4912176" cy="4912173"/>
            </a:xfrm>
            <a:prstGeom prst="ellipse">
              <a:avLst/>
            </a:prstGeom>
            <a:solidFill>
              <a:srgbClr val="6C6C6C">
                <a:alpha val="80036"/>
              </a:srgbClr>
            </a:solidFill>
            <a:ln w="12700" cap="flat">
              <a:noFill/>
              <a:miter lim="400000"/>
            </a:ln>
            <a:effectLst/>
          </p:spPr>
          <p:txBody>
            <a:bodyPr wrap="square" lIns="45719" tIns="45719" rIns="45719" bIns="45719" numCol="1" anchor="ctr">
              <a:noAutofit/>
            </a:bodyPr>
            <a:lstStyle/>
            <a:p>
              <a:pPr defTabSz="914400">
                <a:defRPr b="0" sz="1800">
                  <a:latin typeface="Helvetica"/>
                  <a:ea typeface="Helvetica"/>
                  <a:cs typeface="Helvetica"/>
                  <a:sym typeface="Helvetica"/>
                </a:defRPr>
              </a:pPr>
            </a:p>
          </p:txBody>
        </p:sp>
        <p:sp>
          <p:nvSpPr>
            <p:cNvPr id="185" name="Thing A"/>
            <p:cNvSpPr txBox="1"/>
            <p:nvPr/>
          </p:nvSpPr>
          <p:spPr>
            <a:xfrm>
              <a:off x="719370" y="1835277"/>
              <a:ext cx="3473433" cy="8770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defTabSz="914400">
                <a:defRPr sz="3500">
                  <a:latin typeface="Helvetica"/>
                  <a:ea typeface="Helvetica"/>
                  <a:cs typeface="Helvetica"/>
                  <a:sym typeface="Helvetica"/>
                </a:defRPr>
              </a:lvl1pPr>
            </a:lstStyle>
            <a:p>
              <a:pPr/>
              <a:r>
                <a:t>Thing A</a:t>
              </a:r>
            </a:p>
          </p:txBody>
        </p:sp>
      </p:grpSp>
      <p:grpSp>
        <p:nvGrpSpPr>
          <p:cNvPr id="189" name="Oval 11"/>
          <p:cNvGrpSpPr/>
          <p:nvPr/>
        </p:nvGrpSpPr>
        <p:grpSpPr>
          <a:xfrm>
            <a:off x="11072250" y="6313353"/>
            <a:ext cx="4912175" cy="4912173"/>
            <a:chOff x="0" y="0"/>
            <a:chExt cx="4912174" cy="4912171"/>
          </a:xfrm>
        </p:grpSpPr>
        <p:sp>
          <p:nvSpPr>
            <p:cNvPr id="187" name="圆形"/>
            <p:cNvSpPr/>
            <p:nvPr/>
          </p:nvSpPr>
          <p:spPr>
            <a:xfrm>
              <a:off x="-1" y="-1"/>
              <a:ext cx="4912176" cy="4912173"/>
            </a:xfrm>
            <a:prstGeom prst="ellipse">
              <a:avLst/>
            </a:prstGeom>
            <a:solidFill>
              <a:srgbClr val="6C6C6C">
                <a:alpha val="79571"/>
              </a:srgbClr>
            </a:solidFill>
            <a:ln w="12700" cap="flat">
              <a:noFill/>
              <a:miter lim="400000"/>
            </a:ln>
            <a:effectLst/>
          </p:spPr>
          <p:txBody>
            <a:bodyPr wrap="square" lIns="45719" tIns="45719" rIns="45719" bIns="45719" numCol="1" anchor="ctr">
              <a:noAutofit/>
            </a:bodyPr>
            <a:lstStyle/>
            <a:p>
              <a:pPr defTabSz="914400">
                <a:defRPr b="0" sz="1800">
                  <a:latin typeface="Helvetica"/>
                  <a:ea typeface="Helvetica"/>
                  <a:cs typeface="Helvetica"/>
                  <a:sym typeface="Helvetica"/>
                </a:defRPr>
              </a:pPr>
            </a:p>
          </p:txBody>
        </p:sp>
        <p:sp>
          <p:nvSpPr>
            <p:cNvPr id="188" name="Thing B"/>
            <p:cNvSpPr txBox="1"/>
            <p:nvPr/>
          </p:nvSpPr>
          <p:spPr>
            <a:xfrm>
              <a:off x="719370" y="1979745"/>
              <a:ext cx="3473433" cy="7326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defTabSz="914400">
                <a:defRPr sz="3500">
                  <a:latin typeface="Helvetica"/>
                  <a:ea typeface="Helvetica"/>
                  <a:cs typeface="Helvetica"/>
                  <a:sym typeface="Helvetica"/>
                </a:defRPr>
              </a:lvl1pPr>
            </a:lstStyle>
            <a:p>
              <a:pPr/>
              <a:r>
                <a:t>Thing B</a:t>
              </a:r>
            </a:p>
          </p:txBody>
        </p:sp>
      </p:grpSp>
      <p:grpSp>
        <p:nvGrpSpPr>
          <p:cNvPr id="192" name="Oval 12"/>
          <p:cNvGrpSpPr/>
          <p:nvPr/>
        </p:nvGrpSpPr>
        <p:grpSpPr>
          <a:xfrm>
            <a:off x="13289339" y="3853388"/>
            <a:ext cx="653211" cy="653206"/>
            <a:chOff x="0" y="0"/>
            <a:chExt cx="653209" cy="653205"/>
          </a:xfrm>
        </p:grpSpPr>
        <p:sp>
          <p:nvSpPr>
            <p:cNvPr id="190" name="圆形"/>
            <p:cNvSpPr/>
            <p:nvPr/>
          </p:nvSpPr>
          <p:spPr>
            <a:xfrm>
              <a:off x="0" y="0"/>
              <a:ext cx="653210" cy="653206"/>
            </a:xfrm>
            <a:prstGeom prst="ellipse">
              <a:avLst/>
            </a:prstGeom>
            <a:solidFill>
              <a:srgbClr val="A5A3A3"/>
            </a:solidFill>
            <a:ln w="12700" cap="flat">
              <a:noFill/>
              <a:miter lim="400000"/>
            </a:ln>
            <a:effectLst/>
          </p:spPr>
          <p:txBody>
            <a:bodyPr wrap="square" lIns="45719" tIns="45719" rIns="45719" bIns="45719" numCol="1" anchor="ctr">
              <a:noAutofit/>
            </a:bodyPr>
            <a:lstStyle/>
            <a:p>
              <a:pPr defTabSz="914400">
                <a:lnSpc>
                  <a:spcPct val="80000"/>
                </a:lnSpc>
                <a:defRPr sz="1000">
                  <a:latin typeface="Helvetica"/>
                  <a:ea typeface="Helvetica"/>
                  <a:cs typeface="Helvetica"/>
                  <a:sym typeface="Helvetica"/>
                </a:defRPr>
              </a:pPr>
            </a:p>
          </p:txBody>
        </p:sp>
        <p:sp>
          <p:nvSpPr>
            <p:cNvPr id="191" name="01"/>
            <p:cNvSpPr txBox="1"/>
            <p:nvPr/>
          </p:nvSpPr>
          <p:spPr>
            <a:xfrm>
              <a:off x="95659" y="181536"/>
              <a:ext cx="461891" cy="2901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914400">
                <a:lnSpc>
                  <a:spcPct val="80000"/>
                </a:lnSpc>
                <a:defRPr sz="1900">
                  <a:latin typeface="Helvetica"/>
                  <a:ea typeface="Helvetica"/>
                  <a:cs typeface="Helvetica"/>
                  <a:sym typeface="Helvetica"/>
                </a:defRPr>
              </a:lvl1pPr>
            </a:lstStyle>
            <a:p>
              <a:pPr/>
              <a:r>
                <a:t>01</a:t>
              </a:r>
            </a:p>
          </p:txBody>
        </p:sp>
      </p:grpSp>
      <p:sp>
        <p:nvSpPr>
          <p:cNvPr id="193" name="TextBox 13"/>
          <p:cNvSpPr txBox="1"/>
          <p:nvPr/>
        </p:nvSpPr>
        <p:spPr>
          <a:xfrm>
            <a:off x="15315725" y="3779032"/>
            <a:ext cx="5678509" cy="2095095"/>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914400">
              <a:lnSpc>
                <a:spcPct val="120000"/>
              </a:lnSpc>
              <a:spcBef>
                <a:spcPts val="600"/>
              </a:spcBef>
              <a:defRPr>
                <a:solidFill>
                  <a:srgbClr val="A9A9A9"/>
                </a:solidFill>
                <a:latin typeface="Helvetica"/>
                <a:ea typeface="Helvetica"/>
                <a:cs typeface="Helvetica"/>
                <a:sym typeface="Helvetica"/>
              </a:defRPr>
            </a:pPr>
            <a:r>
              <a:t>Write title here</a:t>
            </a:r>
          </a:p>
          <a:p>
            <a:pPr algn="l" defTabSz="914400">
              <a:lnSpc>
                <a:spcPct val="120000"/>
              </a:lnSpc>
              <a:spcBef>
                <a:spcPts val="600"/>
              </a:spcBef>
              <a:defRPr b="0" sz="2000">
                <a:solidFill>
                  <a:srgbClr val="A9A9A9"/>
                </a:solidFill>
                <a:latin typeface="Helvetica"/>
                <a:ea typeface="Helvetica"/>
                <a:cs typeface="Helvetica"/>
                <a:sym typeface="Helvetica"/>
              </a:defRPr>
            </a:pPr>
            <a:r>
              <a:t>A peep at some distant orb has power to raise and purify. or a noble picture, or a passage from the grander poets. </a:t>
            </a:r>
          </a:p>
        </p:txBody>
      </p:sp>
      <p:grpSp>
        <p:nvGrpSpPr>
          <p:cNvPr id="196" name="Oval 14"/>
          <p:cNvGrpSpPr/>
          <p:nvPr/>
        </p:nvGrpSpPr>
        <p:grpSpPr>
          <a:xfrm>
            <a:off x="15054948" y="9899581"/>
            <a:ext cx="653210" cy="653207"/>
            <a:chOff x="0" y="0"/>
            <a:chExt cx="653209" cy="653205"/>
          </a:xfrm>
        </p:grpSpPr>
        <p:sp>
          <p:nvSpPr>
            <p:cNvPr id="194" name="圆形"/>
            <p:cNvSpPr/>
            <p:nvPr/>
          </p:nvSpPr>
          <p:spPr>
            <a:xfrm>
              <a:off x="0" y="0"/>
              <a:ext cx="653210" cy="653206"/>
            </a:xfrm>
            <a:prstGeom prst="ellipse">
              <a:avLst/>
            </a:prstGeom>
            <a:solidFill>
              <a:srgbClr val="6C6C6C"/>
            </a:solidFill>
            <a:ln w="12700" cap="flat">
              <a:noFill/>
              <a:miter lim="400000"/>
            </a:ln>
            <a:effectLst/>
          </p:spPr>
          <p:txBody>
            <a:bodyPr wrap="square" lIns="45719" tIns="45719" rIns="45719" bIns="45719" numCol="1" anchor="ctr">
              <a:noAutofit/>
            </a:bodyPr>
            <a:lstStyle/>
            <a:p>
              <a:pPr defTabSz="914400">
                <a:lnSpc>
                  <a:spcPct val="80000"/>
                </a:lnSpc>
                <a:defRPr b="0" sz="1800">
                  <a:latin typeface="Helvetica"/>
                  <a:ea typeface="Helvetica"/>
                  <a:cs typeface="Helvetica"/>
                  <a:sym typeface="Helvetica"/>
                </a:defRPr>
              </a:pPr>
            </a:p>
          </p:txBody>
        </p:sp>
        <p:sp>
          <p:nvSpPr>
            <p:cNvPr id="195" name="02"/>
            <p:cNvSpPr txBox="1"/>
            <p:nvPr/>
          </p:nvSpPr>
          <p:spPr>
            <a:xfrm>
              <a:off x="95659" y="181536"/>
              <a:ext cx="461891" cy="2901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914400">
                <a:lnSpc>
                  <a:spcPct val="80000"/>
                </a:lnSpc>
                <a:defRPr sz="1900">
                  <a:latin typeface="Helvetica"/>
                  <a:ea typeface="Helvetica"/>
                  <a:cs typeface="Helvetica"/>
                  <a:sym typeface="Helvetica"/>
                </a:defRPr>
              </a:lvl1pPr>
            </a:lstStyle>
            <a:p>
              <a:pPr/>
              <a:r>
                <a:t>02</a:t>
              </a:r>
            </a:p>
          </p:txBody>
        </p:sp>
      </p:grpSp>
      <p:sp>
        <p:nvSpPr>
          <p:cNvPr id="197" name="TextBox 15"/>
          <p:cNvSpPr txBox="1"/>
          <p:nvPr/>
        </p:nvSpPr>
        <p:spPr>
          <a:xfrm>
            <a:off x="16300568" y="9120640"/>
            <a:ext cx="5074599" cy="191180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914400">
              <a:lnSpc>
                <a:spcPct val="120000"/>
              </a:lnSpc>
              <a:spcBef>
                <a:spcPts val="600"/>
              </a:spcBef>
              <a:defRPr>
                <a:solidFill>
                  <a:srgbClr val="A9A9A9"/>
                </a:solidFill>
                <a:latin typeface="Helvetica"/>
                <a:ea typeface="Helvetica"/>
                <a:cs typeface="Helvetica"/>
                <a:sym typeface="Helvetica"/>
              </a:defRPr>
            </a:pPr>
            <a:r>
              <a:t>Write title here</a:t>
            </a:r>
          </a:p>
          <a:p>
            <a:pPr algn="l" defTabSz="914400">
              <a:lnSpc>
                <a:spcPct val="120000"/>
              </a:lnSpc>
              <a:spcBef>
                <a:spcPts val="600"/>
              </a:spcBef>
              <a:defRPr b="0" sz="2000">
                <a:solidFill>
                  <a:srgbClr val="A9A9A9"/>
                </a:solidFill>
                <a:latin typeface="Helvetica"/>
                <a:ea typeface="Helvetica"/>
                <a:cs typeface="Helvetica"/>
                <a:sym typeface="Helvetica"/>
              </a:defRPr>
            </a:pPr>
            <a:r>
              <a:t>A peep at some distant orb has power to raise and purify. or a noble picture, or a passage from the grander poets. </a:t>
            </a:r>
          </a:p>
        </p:txBody>
      </p:sp>
      <p:grpSp>
        <p:nvGrpSpPr>
          <p:cNvPr id="200" name="Oval 16"/>
          <p:cNvGrpSpPr/>
          <p:nvPr/>
        </p:nvGrpSpPr>
        <p:grpSpPr>
          <a:xfrm>
            <a:off x="7444551" y="9899581"/>
            <a:ext cx="653210" cy="653207"/>
            <a:chOff x="0" y="0"/>
            <a:chExt cx="653209" cy="653205"/>
          </a:xfrm>
        </p:grpSpPr>
        <p:sp>
          <p:nvSpPr>
            <p:cNvPr id="198" name="圆形"/>
            <p:cNvSpPr/>
            <p:nvPr/>
          </p:nvSpPr>
          <p:spPr>
            <a:xfrm>
              <a:off x="0" y="0"/>
              <a:ext cx="653210" cy="653206"/>
            </a:xfrm>
            <a:prstGeom prst="ellipse">
              <a:avLst/>
            </a:prstGeom>
            <a:solidFill>
              <a:srgbClr val="6C6C6C"/>
            </a:solidFill>
            <a:ln w="12700" cap="flat">
              <a:noFill/>
              <a:miter lim="400000"/>
            </a:ln>
            <a:effectLst/>
          </p:spPr>
          <p:txBody>
            <a:bodyPr wrap="square" lIns="45719" tIns="45719" rIns="45719" bIns="45719" numCol="1" anchor="ctr">
              <a:noAutofit/>
            </a:bodyPr>
            <a:lstStyle/>
            <a:p>
              <a:pPr defTabSz="914400">
                <a:lnSpc>
                  <a:spcPct val="80000"/>
                </a:lnSpc>
                <a:defRPr b="0" sz="1800">
                  <a:latin typeface="Helvetica"/>
                  <a:ea typeface="Helvetica"/>
                  <a:cs typeface="Helvetica"/>
                  <a:sym typeface="Helvetica"/>
                </a:defRPr>
              </a:pPr>
            </a:p>
          </p:txBody>
        </p:sp>
        <p:sp>
          <p:nvSpPr>
            <p:cNvPr id="199" name="03"/>
            <p:cNvSpPr txBox="1"/>
            <p:nvPr/>
          </p:nvSpPr>
          <p:spPr>
            <a:xfrm>
              <a:off x="95659" y="181536"/>
              <a:ext cx="461891" cy="2901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914400">
                <a:lnSpc>
                  <a:spcPct val="80000"/>
                </a:lnSpc>
                <a:defRPr sz="1900">
                  <a:latin typeface="Helvetica"/>
                  <a:ea typeface="Helvetica"/>
                  <a:cs typeface="Helvetica"/>
                  <a:sym typeface="Helvetica"/>
                </a:defRPr>
              </a:lvl1pPr>
            </a:lstStyle>
            <a:p>
              <a:pPr/>
              <a:r>
                <a:t>03</a:t>
              </a:r>
            </a:p>
          </p:txBody>
        </p:sp>
      </p:grpSp>
      <p:sp>
        <p:nvSpPr>
          <p:cNvPr id="201" name="TextBox 17"/>
          <p:cNvSpPr txBox="1"/>
          <p:nvPr/>
        </p:nvSpPr>
        <p:spPr>
          <a:xfrm>
            <a:off x="2555499" y="8201169"/>
            <a:ext cx="4529155" cy="405003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914400">
              <a:lnSpc>
                <a:spcPct val="120000"/>
              </a:lnSpc>
              <a:spcBef>
                <a:spcPts val="600"/>
              </a:spcBef>
              <a:defRPr>
                <a:solidFill>
                  <a:srgbClr val="A9A9A9"/>
                </a:solidFill>
                <a:latin typeface="Helvetica"/>
                <a:ea typeface="Helvetica"/>
                <a:cs typeface="Helvetica"/>
                <a:sym typeface="Helvetica"/>
              </a:defRPr>
            </a:pPr>
            <a:r>
              <a:t>Write title here</a:t>
            </a:r>
          </a:p>
          <a:p>
            <a:pPr algn="r" defTabSz="914400">
              <a:lnSpc>
                <a:spcPct val="120000"/>
              </a:lnSpc>
              <a:spcBef>
                <a:spcPts val="600"/>
              </a:spcBef>
              <a:defRPr b="0" sz="2000">
                <a:solidFill>
                  <a:srgbClr val="A9A9A9"/>
                </a:solidFill>
                <a:latin typeface="Helvetica"/>
                <a:ea typeface="Helvetica"/>
                <a:cs typeface="Helvetica"/>
                <a:sym typeface="Helvetica"/>
              </a:defRPr>
            </a:pPr>
            <a:r>
              <a:t>A peep at some distant orb has power to raise and purify. or a noble picture, or a passage from the grander poets.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IndiaLitSpace_ZH-CN5941074986_1920x1080.jpg" descr="IndiaLitSpace_ZH-CN5941074986_1920x1080.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204" name="矩形"/>
          <p:cNvSpPr/>
          <p:nvPr/>
        </p:nvSpPr>
        <p:spPr>
          <a:xfrm>
            <a:off x="-16950" y="-13846"/>
            <a:ext cx="24417900" cy="13743692"/>
          </a:xfrm>
          <a:prstGeom prst="rect">
            <a:avLst/>
          </a:prstGeom>
          <a:solidFill>
            <a:srgbClr val="000000">
              <a:alpha val="74603"/>
            </a:srgbClr>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05" name="Process flow chart infographic"/>
          <p:cNvSpPr txBox="1"/>
          <p:nvPr/>
        </p:nvSpPr>
        <p:spPr>
          <a:xfrm>
            <a:off x="1979425" y="496779"/>
            <a:ext cx="13230667" cy="9946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6000">
                <a:solidFill>
                  <a:srgbClr val="A9A9A9"/>
                </a:solidFill>
              </a:defRPr>
            </a:lvl1pPr>
          </a:lstStyle>
          <a:p>
            <a:pPr/>
            <a:r>
              <a:t>Process flow chart infographic</a:t>
            </a:r>
          </a:p>
        </p:txBody>
      </p:sp>
      <p:grpSp>
        <p:nvGrpSpPr>
          <p:cNvPr id="210" name="Group 3"/>
          <p:cNvGrpSpPr/>
          <p:nvPr/>
        </p:nvGrpSpPr>
        <p:grpSpPr>
          <a:xfrm>
            <a:off x="7347525" y="2951288"/>
            <a:ext cx="9691423" cy="9693025"/>
            <a:chOff x="0" y="0"/>
            <a:chExt cx="9691421" cy="9693023"/>
          </a:xfrm>
        </p:grpSpPr>
        <p:sp>
          <p:nvSpPr>
            <p:cNvPr id="206" name="Freeform 5"/>
            <p:cNvSpPr/>
            <p:nvPr/>
          </p:nvSpPr>
          <p:spPr>
            <a:xfrm rot="18719004">
              <a:off x="689456" y="2530162"/>
              <a:ext cx="4159366" cy="37076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6307"/>
                  </a:moveTo>
                  <a:lnTo>
                    <a:pt x="15534" y="12543"/>
                  </a:lnTo>
                  <a:lnTo>
                    <a:pt x="15534" y="9440"/>
                  </a:lnTo>
                  <a:lnTo>
                    <a:pt x="15295" y="9453"/>
                  </a:lnTo>
                  <a:cubicBezTo>
                    <a:pt x="9837" y="10077"/>
                    <a:pt x="5517" y="15270"/>
                    <a:pt x="5517" y="21600"/>
                  </a:cubicBezTo>
                  <a:cubicBezTo>
                    <a:pt x="5517" y="21600"/>
                    <a:pt x="5517" y="21600"/>
                    <a:pt x="0" y="21600"/>
                  </a:cubicBezTo>
                  <a:cubicBezTo>
                    <a:pt x="0" y="12052"/>
                    <a:pt x="6480" y="4235"/>
                    <a:pt x="14729" y="3296"/>
                  </a:cubicBezTo>
                  <a:lnTo>
                    <a:pt x="15534" y="3250"/>
                  </a:lnTo>
                  <a:lnTo>
                    <a:pt x="15534" y="0"/>
                  </a:lnTo>
                  <a:close/>
                </a:path>
              </a:pathLst>
            </a:custGeom>
            <a:solidFill>
              <a:srgbClr val="434343"/>
            </a:solidFill>
            <a:ln w="12700" cap="flat">
              <a:noFill/>
              <a:miter lim="400000"/>
            </a:ln>
            <a:effectLst/>
          </p:spPr>
          <p:txBody>
            <a:bodyPr wrap="square" lIns="45719" tIns="45719" rIns="45719" bIns="45719" numCol="1" anchor="t">
              <a:noAutofit/>
            </a:bodyPr>
            <a:lstStyle/>
            <a:p>
              <a:pPr algn="l" defTabSz="914400">
                <a:defRPr b="0" sz="1800">
                  <a:solidFill>
                    <a:srgbClr val="4B554A"/>
                  </a:solidFill>
                  <a:latin typeface="Helvetica"/>
                  <a:ea typeface="Helvetica"/>
                  <a:cs typeface="Helvetica"/>
                  <a:sym typeface="Helvetica"/>
                </a:defRPr>
              </a:pPr>
            </a:p>
          </p:txBody>
        </p:sp>
        <p:sp>
          <p:nvSpPr>
            <p:cNvPr id="207" name="Freeform 6"/>
            <p:cNvSpPr/>
            <p:nvPr/>
          </p:nvSpPr>
          <p:spPr>
            <a:xfrm rot="18719004">
              <a:off x="2559872" y="4847224"/>
              <a:ext cx="3699476" cy="4159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273" y="0"/>
                  </a:moveTo>
                  <a:lnTo>
                    <a:pt x="12570" y="6066"/>
                  </a:lnTo>
                  <a:lnTo>
                    <a:pt x="9413" y="6066"/>
                  </a:lnTo>
                  <a:lnTo>
                    <a:pt x="9427" y="6304"/>
                  </a:lnTo>
                  <a:cubicBezTo>
                    <a:pt x="10059" y="11757"/>
                    <a:pt x="15309" y="16033"/>
                    <a:pt x="21600" y="16033"/>
                  </a:cubicBezTo>
                  <a:cubicBezTo>
                    <a:pt x="21600" y="16033"/>
                    <a:pt x="21600" y="16033"/>
                    <a:pt x="21600" y="21600"/>
                  </a:cubicBezTo>
                  <a:cubicBezTo>
                    <a:pt x="12084" y="21600"/>
                    <a:pt x="4204" y="15120"/>
                    <a:pt x="3256" y="6871"/>
                  </a:cubicBezTo>
                  <a:lnTo>
                    <a:pt x="3210" y="6066"/>
                  </a:lnTo>
                  <a:lnTo>
                    <a:pt x="0" y="6066"/>
                  </a:lnTo>
                  <a:close/>
                </a:path>
              </a:pathLst>
            </a:custGeom>
            <a:solidFill>
              <a:srgbClr val="6C6C6C"/>
            </a:solidFill>
            <a:ln w="12700" cap="flat">
              <a:noFill/>
              <a:miter lim="400000"/>
            </a:ln>
            <a:effectLst/>
          </p:spPr>
          <p:txBody>
            <a:bodyPr wrap="square" lIns="45719" tIns="45719" rIns="45719" bIns="45719" numCol="1" anchor="t">
              <a:noAutofit/>
            </a:bodyPr>
            <a:lstStyle/>
            <a:p>
              <a:pPr algn="l" defTabSz="914400">
                <a:defRPr b="0" sz="1800">
                  <a:solidFill>
                    <a:srgbClr val="4B554A"/>
                  </a:solidFill>
                  <a:latin typeface="Helvetica"/>
                  <a:ea typeface="Helvetica"/>
                  <a:cs typeface="Helvetica"/>
                  <a:sym typeface="Helvetica"/>
                </a:defRPr>
              </a:pPr>
            </a:p>
          </p:txBody>
        </p:sp>
        <p:sp>
          <p:nvSpPr>
            <p:cNvPr id="208" name="Freeform 7"/>
            <p:cNvSpPr/>
            <p:nvPr/>
          </p:nvSpPr>
          <p:spPr>
            <a:xfrm rot="18719004">
              <a:off x="4845625" y="3434536"/>
              <a:ext cx="4159367" cy="36994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9516"/>
                    <a:pt x="15128" y="17396"/>
                    <a:pt x="6890" y="18344"/>
                  </a:cubicBezTo>
                  <a:lnTo>
                    <a:pt x="6066" y="18391"/>
                  </a:lnTo>
                  <a:lnTo>
                    <a:pt x="6066" y="21600"/>
                  </a:lnTo>
                  <a:lnTo>
                    <a:pt x="0" y="15350"/>
                  </a:lnTo>
                  <a:lnTo>
                    <a:pt x="6066" y="9030"/>
                  </a:lnTo>
                  <a:lnTo>
                    <a:pt x="6066" y="12132"/>
                  </a:lnTo>
                  <a:lnTo>
                    <a:pt x="6333" y="12117"/>
                  </a:lnTo>
                  <a:cubicBezTo>
                    <a:pt x="11820" y="11492"/>
                    <a:pt x="16090" y="6291"/>
                    <a:pt x="16090" y="0"/>
                  </a:cubicBezTo>
                  <a:cubicBezTo>
                    <a:pt x="16090" y="0"/>
                    <a:pt x="16090" y="0"/>
                    <a:pt x="21600" y="0"/>
                  </a:cubicBezTo>
                  <a:close/>
                </a:path>
              </a:pathLst>
            </a:custGeom>
            <a:solidFill>
              <a:srgbClr val="A9A9A9"/>
            </a:solidFill>
            <a:ln w="12700" cap="flat">
              <a:noFill/>
              <a:miter lim="400000"/>
            </a:ln>
            <a:effectLst/>
          </p:spPr>
          <p:txBody>
            <a:bodyPr wrap="square" lIns="45719" tIns="45719" rIns="45719" bIns="45719" numCol="1" anchor="t">
              <a:noAutofit/>
            </a:bodyPr>
            <a:lstStyle/>
            <a:p>
              <a:pPr algn="l" defTabSz="914400">
                <a:defRPr b="0" sz="1800">
                  <a:solidFill>
                    <a:srgbClr val="4B554A"/>
                  </a:solidFill>
                  <a:latin typeface="Helvetica"/>
                  <a:ea typeface="Helvetica"/>
                  <a:cs typeface="Helvetica"/>
                  <a:sym typeface="Helvetica"/>
                </a:defRPr>
              </a:pPr>
            </a:p>
          </p:txBody>
        </p:sp>
        <p:sp>
          <p:nvSpPr>
            <p:cNvPr id="209" name="Freeform 8"/>
            <p:cNvSpPr/>
            <p:nvPr/>
          </p:nvSpPr>
          <p:spPr>
            <a:xfrm rot="18719004">
              <a:off x="3782603" y="553075"/>
              <a:ext cx="3323571" cy="41209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011" y="4618"/>
                  </a:moveTo>
                  <a:cubicBezTo>
                    <a:pt x="15261" y="7237"/>
                    <a:pt x="17431" y="10733"/>
                    <a:pt x="17923" y="14635"/>
                  </a:cubicBezTo>
                  <a:lnTo>
                    <a:pt x="17976" y="15478"/>
                  </a:lnTo>
                  <a:lnTo>
                    <a:pt x="21600" y="15478"/>
                  </a:lnTo>
                  <a:lnTo>
                    <a:pt x="14591" y="21600"/>
                  </a:lnTo>
                  <a:lnTo>
                    <a:pt x="7634" y="15478"/>
                  </a:lnTo>
                  <a:lnTo>
                    <a:pt x="11080" y="15478"/>
                  </a:lnTo>
                  <a:lnTo>
                    <a:pt x="11064" y="15207"/>
                  </a:lnTo>
                  <a:cubicBezTo>
                    <a:pt x="10455" y="10355"/>
                    <a:pt x="5950" y="6444"/>
                    <a:pt x="108" y="5542"/>
                  </a:cubicBezTo>
                  <a:lnTo>
                    <a:pt x="0" y="5530"/>
                  </a:lnTo>
                  <a:lnTo>
                    <a:pt x="4089" y="2507"/>
                  </a:lnTo>
                  <a:lnTo>
                    <a:pt x="735" y="0"/>
                  </a:lnTo>
                  <a:lnTo>
                    <a:pt x="1651" y="113"/>
                  </a:lnTo>
                  <a:cubicBezTo>
                    <a:pt x="5647" y="773"/>
                    <a:pt x="9226" y="2373"/>
                    <a:pt x="12011" y="4618"/>
                  </a:cubicBezTo>
                  <a:close/>
                </a:path>
              </a:pathLst>
            </a:custGeom>
            <a:solidFill>
              <a:srgbClr val="CDCDCD"/>
            </a:solidFill>
            <a:ln w="12700" cap="flat">
              <a:noFill/>
              <a:miter lim="400000"/>
            </a:ln>
            <a:effectLst/>
          </p:spPr>
          <p:txBody>
            <a:bodyPr wrap="square" lIns="45719" tIns="45719" rIns="45719" bIns="45719" numCol="1" anchor="ctr">
              <a:noAutofit/>
            </a:bodyPr>
            <a:lstStyle/>
            <a:p>
              <a:pPr defTabSz="914400">
                <a:defRPr b="0" sz="2400">
                  <a:latin typeface="Helvetica"/>
                  <a:ea typeface="Helvetica"/>
                  <a:cs typeface="Helvetica"/>
                  <a:sym typeface="Helvetica"/>
                </a:defRPr>
              </a:pPr>
            </a:p>
          </p:txBody>
        </p:sp>
      </p:grpSp>
      <p:grpSp>
        <p:nvGrpSpPr>
          <p:cNvPr id="213" name="Oval 17"/>
          <p:cNvGrpSpPr/>
          <p:nvPr/>
        </p:nvGrpSpPr>
        <p:grpSpPr>
          <a:xfrm>
            <a:off x="13807109" y="5640089"/>
            <a:ext cx="620869" cy="620865"/>
            <a:chOff x="0" y="0"/>
            <a:chExt cx="620868" cy="620864"/>
          </a:xfrm>
        </p:grpSpPr>
        <p:sp>
          <p:nvSpPr>
            <p:cNvPr id="211" name="圆形"/>
            <p:cNvSpPr/>
            <p:nvPr/>
          </p:nvSpPr>
          <p:spPr>
            <a:xfrm>
              <a:off x="0" y="0"/>
              <a:ext cx="620869" cy="620865"/>
            </a:xfrm>
            <a:prstGeom prst="ellipse">
              <a:avLst/>
            </a:prstGeom>
            <a:solidFill>
              <a:srgbClr val="7C7A7A"/>
            </a:solidFill>
            <a:ln w="12700" cap="flat">
              <a:noFill/>
              <a:miter lim="400000"/>
            </a:ln>
            <a:effectLst/>
          </p:spPr>
          <p:txBody>
            <a:bodyPr wrap="square" lIns="45719" tIns="45719" rIns="45719" bIns="45719" numCol="1" anchor="ctr">
              <a:noAutofit/>
            </a:bodyPr>
            <a:lstStyle/>
            <a:p>
              <a:pPr defTabSz="914400">
                <a:lnSpc>
                  <a:spcPct val="80000"/>
                </a:lnSpc>
                <a:defRPr b="0" sz="1000">
                  <a:latin typeface="Helvetica"/>
                  <a:ea typeface="Helvetica"/>
                  <a:cs typeface="Helvetica"/>
                  <a:sym typeface="Helvetica"/>
                </a:defRPr>
              </a:pPr>
            </a:p>
          </p:txBody>
        </p:sp>
        <p:sp>
          <p:nvSpPr>
            <p:cNvPr id="212" name="01"/>
            <p:cNvSpPr txBox="1"/>
            <p:nvPr/>
          </p:nvSpPr>
          <p:spPr>
            <a:xfrm>
              <a:off x="90923" y="172548"/>
              <a:ext cx="439022" cy="275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914400">
                <a:lnSpc>
                  <a:spcPct val="80000"/>
                </a:lnSpc>
                <a:defRPr b="0" sz="2000">
                  <a:latin typeface="Helvetica"/>
                  <a:ea typeface="Helvetica"/>
                  <a:cs typeface="Helvetica"/>
                  <a:sym typeface="Helvetica"/>
                </a:defRPr>
              </a:lvl1pPr>
            </a:lstStyle>
            <a:p>
              <a:pPr/>
              <a:r>
                <a:t>01</a:t>
              </a:r>
            </a:p>
          </p:txBody>
        </p:sp>
      </p:grpSp>
      <p:grpSp>
        <p:nvGrpSpPr>
          <p:cNvPr id="216" name="Oval 19"/>
          <p:cNvGrpSpPr/>
          <p:nvPr/>
        </p:nvGrpSpPr>
        <p:grpSpPr>
          <a:xfrm>
            <a:off x="13803706" y="9340708"/>
            <a:ext cx="620869" cy="620866"/>
            <a:chOff x="0" y="0"/>
            <a:chExt cx="620868" cy="620864"/>
          </a:xfrm>
        </p:grpSpPr>
        <p:sp>
          <p:nvSpPr>
            <p:cNvPr id="214" name="圆形"/>
            <p:cNvSpPr/>
            <p:nvPr/>
          </p:nvSpPr>
          <p:spPr>
            <a:xfrm>
              <a:off x="0" y="0"/>
              <a:ext cx="620869" cy="620865"/>
            </a:xfrm>
            <a:prstGeom prst="ellipse">
              <a:avLst/>
            </a:prstGeom>
            <a:solidFill>
              <a:srgbClr val="6C6C6C"/>
            </a:solidFill>
            <a:ln w="12700" cap="flat">
              <a:noFill/>
              <a:miter lim="400000"/>
            </a:ln>
            <a:effectLst/>
          </p:spPr>
          <p:txBody>
            <a:bodyPr wrap="square" lIns="45719" tIns="45719" rIns="45719" bIns="45719" numCol="1" anchor="ctr">
              <a:noAutofit/>
            </a:bodyPr>
            <a:lstStyle/>
            <a:p>
              <a:pPr defTabSz="914400">
                <a:lnSpc>
                  <a:spcPct val="80000"/>
                </a:lnSpc>
                <a:defRPr b="0" sz="1000">
                  <a:latin typeface="Helvetica"/>
                  <a:ea typeface="Helvetica"/>
                  <a:cs typeface="Helvetica"/>
                  <a:sym typeface="Helvetica"/>
                </a:defRPr>
              </a:pPr>
            </a:p>
          </p:txBody>
        </p:sp>
        <p:sp>
          <p:nvSpPr>
            <p:cNvPr id="215" name="02"/>
            <p:cNvSpPr txBox="1"/>
            <p:nvPr/>
          </p:nvSpPr>
          <p:spPr>
            <a:xfrm>
              <a:off x="90923" y="172548"/>
              <a:ext cx="439022" cy="275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914400">
                <a:lnSpc>
                  <a:spcPct val="80000"/>
                </a:lnSpc>
                <a:defRPr b="0" sz="2000">
                  <a:latin typeface="Helvetica"/>
                  <a:ea typeface="Helvetica"/>
                  <a:cs typeface="Helvetica"/>
                  <a:sym typeface="Helvetica"/>
                </a:defRPr>
              </a:lvl1pPr>
            </a:lstStyle>
            <a:p>
              <a:pPr/>
              <a:r>
                <a:t>02</a:t>
              </a:r>
            </a:p>
          </p:txBody>
        </p:sp>
      </p:grpSp>
      <p:grpSp>
        <p:nvGrpSpPr>
          <p:cNvPr id="219" name="Oval 21"/>
          <p:cNvGrpSpPr/>
          <p:nvPr/>
        </p:nvGrpSpPr>
        <p:grpSpPr>
          <a:xfrm>
            <a:off x="9985102" y="5640089"/>
            <a:ext cx="620869" cy="620865"/>
            <a:chOff x="0" y="0"/>
            <a:chExt cx="620868" cy="620864"/>
          </a:xfrm>
        </p:grpSpPr>
        <p:sp>
          <p:nvSpPr>
            <p:cNvPr id="217" name="圆形"/>
            <p:cNvSpPr/>
            <p:nvPr/>
          </p:nvSpPr>
          <p:spPr>
            <a:xfrm>
              <a:off x="0" y="0"/>
              <a:ext cx="620869" cy="620865"/>
            </a:xfrm>
            <a:prstGeom prst="ellipse">
              <a:avLst/>
            </a:prstGeom>
            <a:solidFill>
              <a:srgbClr val="A9A9A9"/>
            </a:solidFill>
            <a:ln w="12700" cap="flat">
              <a:noFill/>
              <a:miter lim="400000"/>
            </a:ln>
            <a:effectLst/>
          </p:spPr>
          <p:txBody>
            <a:bodyPr wrap="square" lIns="45719" tIns="45719" rIns="45719" bIns="45719" numCol="1" anchor="ctr">
              <a:noAutofit/>
            </a:bodyPr>
            <a:lstStyle/>
            <a:p>
              <a:pPr defTabSz="914400">
                <a:lnSpc>
                  <a:spcPct val="80000"/>
                </a:lnSpc>
                <a:defRPr b="0" sz="1800">
                  <a:latin typeface="Helvetica"/>
                  <a:ea typeface="Helvetica"/>
                  <a:cs typeface="Helvetica"/>
                  <a:sym typeface="Helvetica"/>
                </a:defRPr>
              </a:pPr>
            </a:p>
          </p:txBody>
        </p:sp>
        <p:sp>
          <p:nvSpPr>
            <p:cNvPr id="218" name="04"/>
            <p:cNvSpPr txBox="1"/>
            <p:nvPr/>
          </p:nvSpPr>
          <p:spPr>
            <a:xfrm>
              <a:off x="90923" y="172548"/>
              <a:ext cx="439022" cy="275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914400">
                <a:lnSpc>
                  <a:spcPct val="80000"/>
                </a:lnSpc>
                <a:defRPr b="0" sz="2000">
                  <a:latin typeface="Helvetica"/>
                  <a:ea typeface="Helvetica"/>
                  <a:cs typeface="Helvetica"/>
                  <a:sym typeface="Helvetica"/>
                </a:defRPr>
              </a:lvl1pPr>
            </a:lstStyle>
            <a:p>
              <a:pPr/>
              <a:r>
                <a:t>04</a:t>
              </a:r>
            </a:p>
          </p:txBody>
        </p:sp>
      </p:grpSp>
      <p:grpSp>
        <p:nvGrpSpPr>
          <p:cNvPr id="222" name="Oval 22"/>
          <p:cNvGrpSpPr/>
          <p:nvPr/>
        </p:nvGrpSpPr>
        <p:grpSpPr>
          <a:xfrm>
            <a:off x="9981700" y="9340708"/>
            <a:ext cx="620869" cy="620866"/>
            <a:chOff x="0" y="0"/>
            <a:chExt cx="620868" cy="620864"/>
          </a:xfrm>
        </p:grpSpPr>
        <p:sp>
          <p:nvSpPr>
            <p:cNvPr id="220" name="圆形"/>
            <p:cNvSpPr/>
            <p:nvPr/>
          </p:nvSpPr>
          <p:spPr>
            <a:xfrm>
              <a:off x="0" y="0"/>
              <a:ext cx="620869" cy="620865"/>
            </a:xfrm>
            <a:prstGeom prst="ellipse">
              <a:avLst/>
            </a:prstGeom>
            <a:solidFill>
              <a:srgbClr val="A9A9A9"/>
            </a:solidFill>
            <a:ln w="12700" cap="flat">
              <a:noFill/>
              <a:miter lim="400000"/>
            </a:ln>
            <a:effectLst/>
          </p:spPr>
          <p:txBody>
            <a:bodyPr wrap="square" lIns="45719" tIns="45719" rIns="45719" bIns="45719" numCol="1" anchor="ctr">
              <a:noAutofit/>
            </a:bodyPr>
            <a:lstStyle/>
            <a:p>
              <a:pPr defTabSz="914400">
                <a:lnSpc>
                  <a:spcPct val="80000"/>
                </a:lnSpc>
                <a:defRPr b="0" sz="1800">
                  <a:latin typeface="Helvetica"/>
                  <a:ea typeface="Helvetica"/>
                  <a:cs typeface="Helvetica"/>
                  <a:sym typeface="Helvetica"/>
                </a:defRPr>
              </a:pPr>
            </a:p>
          </p:txBody>
        </p:sp>
        <p:sp>
          <p:nvSpPr>
            <p:cNvPr id="221" name="03"/>
            <p:cNvSpPr txBox="1"/>
            <p:nvPr/>
          </p:nvSpPr>
          <p:spPr>
            <a:xfrm>
              <a:off x="90923" y="172548"/>
              <a:ext cx="439022" cy="275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noAutofit/>
            </a:bodyPr>
            <a:lstStyle>
              <a:lvl1pPr defTabSz="914400">
                <a:lnSpc>
                  <a:spcPct val="80000"/>
                </a:lnSpc>
                <a:defRPr b="0" sz="2000">
                  <a:latin typeface="Helvetica"/>
                  <a:ea typeface="Helvetica"/>
                  <a:cs typeface="Helvetica"/>
                  <a:sym typeface="Helvetica"/>
                </a:defRPr>
              </a:lvl1pPr>
            </a:lstStyle>
            <a:p>
              <a:pPr/>
              <a:r>
                <a:t>03</a:t>
              </a:r>
            </a:p>
          </p:txBody>
        </p:sp>
      </p:grpSp>
      <p:sp>
        <p:nvSpPr>
          <p:cNvPr id="223" name="TextBox 23"/>
          <p:cNvSpPr txBox="1"/>
          <p:nvPr/>
        </p:nvSpPr>
        <p:spPr>
          <a:xfrm>
            <a:off x="2283522" y="4706401"/>
            <a:ext cx="5809489" cy="228156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914400">
              <a:lnSpc>
                <a:spcPct val="120000"/>
              </a:lnSpc>
              <a:spcBef>
                <a:spcPts val="600"/>
              </a:spcBef>
              <a:defRPr>
                <a:solidFill>
                  <a:srgbClr val="A9A9A9"/>
                </a:solidFill>
                <a:latin typeface="Helvetica"/>
                <a:ea typeface="Helvetica"/>
                <a:cs typeface="Helvetica"/>
                <a:sym typeface="Helvetica"/>
              </a:defRPr>
            </a:pPr>
            <a:r>
              <a:t>Write title here</a:t>
            </a:r>
          </a:p>
          <a:p>
            <a:pPr algn="r" defTabSz="914400">
              <a:lnSpc>
                <a:spcPct val="120000"/>
              </a:lnSpc>
              <a:spcBef>
                <a:spcPts val="600"/>
              </a:spcBef>
              <a:defRPr>
                <a:solidFill>
                  <a:srgbClr val="A9A9A9"/>
                </a:solidFill>
                <a:latin typeface="Helvetica"/>
                <a:ea typeface="Helvetica"/>
                <a:cs typeface="Helvetica"/>
                <a:sym typeface="Helvetica"/>
              </a:defRPr>
            </a:pPr>
            <a:r>
              <a:rPr sz="2000"/>
              <a:t>A peep at some distant orb has power to raise and purify. A peep at some distant orb has power to raise and purify.</a:t>
            </a:r>
          </a:p>
        </p:txBody>
      </p:sp>
      <p:sp>
        <p:nvSpPr>
          <p:cNvPr id="224" name="TextBox 23"/>
          <p:cNvSpPr txBox="1"/>
          <p:nvPr/>
        </p:nvSpPr>
        <p:spPr>
          <a:xfrm>
            <a:off x="2283522" y="9196156"/>
            <a:ext cx="5809489" cy="228157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r" defTabSz="914400">
              <a:lnSpc>
                <a:spcPct val="120000"/>
              </a:lnSpc>
              <a:spcBef>
                <a:spcPts val="600"/>
              </a:spcBef>
              <a:defRPr>
                <a:solidFill>
                  <a:srgbClr val="A9A9A9"/>
                </a:solidFill>
                <a:latin typeface="Helvetica"/>
                <a:ea typeface="Helvetica"/>
                <a:cs typeface="Helvetica"/>
                <a:sym typeface="Helvetica"/>
              </a:defRPr>
            </a:pPr>
            <a:r>
              <a:t>Write title here</a:t>
            </a:r>
          </a:p>
          <a:p>
            <a:pPr algn="r" defTabSz="914400">
              <a:lnSpc>
                <a:spcPct val="120000"/>
              </a:lnSpc>
              <a:spcBef>
                <a:spcPts val="600"/>
              </a:spcBef>
              <a:defRPr>
                <a:solidFill>
                  <a:srgbClr val="A9A9A9"/>
                </a:solidFill>
                <a:latin typeface="Helvetica"/>
                <a:ea typeface="Helvetica"/>
                <a:cs typeface="Helvetica"/>
                <a:sym typeface="Helvetica"/>
              </a:defRPr>
            </a:pPr>
            <a:r>
              <a:rPr sz="2000"/>
              <a:t>A peep at some distant orb has power to raise and purify. A peep at some distant orb has power to raise and purify.</a:t>
            </a:r>
          </a:p>
        </p:txBody>
      </p:sp>
      <p:sp>
        <p:nvSpPr>
          <p:cNvPr id="225" name="TextBox 23"/>
          <p:cNvSpPr txBox="1"/>
          <p:nvPr/>
        </p:nvSpPr>
        <p:spPr>
          <a:xfrm>
            <a:off x="16213263" y="4706401"/>
            <a:ext cx="5809490" cy="2281569"/>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914400">
              <a:lnSpc>
                <a:spcPct val="120000"/>
              </a:lnSpc>
              <a:spcBef>
                <a:spcPts val="600"/>
              </a:spcBef>
              <a:defRPr>
                <a:solidFill>
                  <a:srgbClr val="A9A9A9"/>
                </a:solidFill>
                <a:latin typeface="Helvetica"/>
                <a:ea typeface="Helvetica"/>
                <a:cs typeface="Helvetica"/>
                <a:sym typeface="Helvetica"/>
              </a:defRPr>
            </a:pPr>
            <a:r>
              <a:t>Write title here</a:t>
            </a:r>
          </a:p>
          <a:p>
            <a:pPr algn="l" defTabSz="914400">
              <a:lnSpc>
                <a:spcPct val="120000"/>
              </a:lnSpc>
              <a:spcBef>
                <a:spcPts val="600"/>
              </a:spcBef>
              <a:defRPr>
                <a:solidFill>
                  <a:srgbClr val="A9A9A9"/>
                </a:solidFill>
                <a:latin typeface="Helvetica"/>
                <a:ea typeface="Helvetica"/>
                <a:cs typeface="Helvetica"/>
                <a:sym typeface="Helvetica"/>
              </a:defRPr>
            </a:pPr>
            <a:r>
              <a:rPr sz="2000"/>
              <a:t>A peep at some distant orb has power to raise and purify. A peep at some distant orb has power to raise and purify.</a:t>
            </a:r>
          </a:p>
        </p:txBody>
      </p:sp>
      <p:sp>
        <p:nvSpPr>
          <p:cNvPr id="226" name="TextBox 23"/>
          <p:cNvSpPr txBox="1"/>
          <p:nvPr/>
        </p:nvSpPr>
        <p:spPr>
          <a:xfrm>
            <a:off x="16213263" y="9196156"/>
            <a:ext cx="5809490" cy="228157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lgn="l" defTabSz="914400">
              <a:lnSpc>
                <a:spcPct val="120000"/>
              </a:lnSpc>
              <a:spcBef>
                <a:spcPts val="600"/>
              </a:spcBef>
              <a:defRPr>
                <a:solidFill>
                  <a:srgbClr val="A9A9A9"/>
                </a:solidFill>
                <a:latin typeface="Helvetica"/>
                <a:ea typeface="Helvetica"/>
                <a:cs typeface="Helvetica"/>
                <a:sym typeface="Helvetica"/>
              </a:defRPr>
            </a:pPr>
            <a:r>
              <a:t>Write title here</a:t>
            </a:r>
          </a:p>
          <a:p>
            <a:pPr algn="l" defTabSz="914400">
              <a:lnSpc>
                <a:spcPct val="120000"/>
              </a:lnSpc>
              <a:spcBef>
                <a:spcPts val="600"/>
              </a:spcBef>
              <a:defRPr>
                <a:solidFill>
                  <a:srgbClr val="A9A9A9"/>
                </a:solidFill>
                <a:latin typeface="Helvetica"/>
                <a:ea typeface="Helvetica"/>
                <a:cs typeface="Helvetica"/>
                <a:sym typeface="Helvetica"/>
              </a:defRPr>
            </a:pPr>
            <a:r>
              <a:rPr sz="2000"/>
              <a:t>A peep at some distant orb has power to raise and purify. A peep at some distant orb has power to raise and purify.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IndiaLitSpace_ZH-CN5941074986_1920x1080.jpg" descr="IndiaLitSpace_ZH-CN5941074986_1920x1080.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229" name="矩形"/>
          <p:cNvSpPr/>
          <p:nvPr/>
        </p:nvSpPr>
        <p:spPr>
          <a:xfrm>
            <a:off x="-16950" y="-13846"/>
            <a:ext cx="24417900" cy="13743692"/>
          </a:xfrm>
          <a:prstGeom prst="rect">
            <a:avLst/>
          </a:prstGeom>
          <a:solidFill>
            <a:srgbClr val="000000">
              <a:alpha val="74603"/>
            </a:srgbClr>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0" name="Data chart infographic"/>
          <p:cNvSpPr txBox="1"/>
          <p:nvPr/>
        </p:nvSpPr>
        <p:spPr>
          <a:xfrm>
            <a:off x="1979425" y="496779"/>
            <a:ext cx="13230667" cy="9946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6000">
                <a:solidFill>
                  <a:srgbClr val="A9A9A9"/>
                </a:solidFill>
              </a:defRPr>
            </a:lvl1pPr>
          </a:lstStyle>
          <a:p>
            <a:pPr/>
            <a:r>
              <a:t>Data chart infographic</a:t>
            </a:r>
          </a:p>
        </p:txBody>
      </p:sp>
      <p:graphicFrame>
        <p:nvGraphicFramePr>
          <p:cNvPr id="231" name="Chart 9"/>
          <p:cNvGraphicFramePr/>
          <p:nvPr/>
        </p:nvGraphicFramePr>
        <p:xfrm>
          <a:off x="10196952" y="3265840"/>
          <a:ext cx="12464803" cy="8361393"/>
        </p:xfrm>
        <a:graphic xmlns:a="http://schemas.openxmlformats.org/drawingml/2006/main">
          <a:graphicData uri="http://schemas.openxmlformats.org/drawingml/2006/chart">
            <c:chart xmlns:c="http://schemas.openxmlformats.org/drawingml/2006/chart" r:id="rId3"/>
          </a:graphicData>
        </a:graphic>
      </p:graphicFrame>
      <p:sp>
        <p:nvSpPr>
          <p:cNvPr id="232" name="TextBox 10"/>
          <p:cNvSpPr txBox="1"/>
          <p:nvPr/>
        </p:nvSpPr>
        <p:spPr>
          <a:xfrm>
            <a:off x="1962185" y="6677660"/>
            <a:ext cx="5353275" cy="22402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914400">
              <a:lnSpc>
                <a:spcPct val="130000"/>
              </a:lnSpc>
              <a:defRPr b="0">
                <a:solidFill>
                  <a:srgbClr val="A9A9A9"/>
                </a:solidFill>
                <a:latin typeface="Helvetica"/>
                <a:ea typeface="Helvetica"/>
                <a:cs typeface="Helvetica"/>
                <a:sym typeface="Helvetica"/>
              </a:defRPr>
            </a:lvl1pPr>
          </a:lstStyle>
          <a:p>
            <a:pPr/>
            <a:r>
              <a:t>A peep at some distant orb has power to raise and purify our thoughts like a strain of sacred music, or a noble picture.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IndiaLitSpace_ZH-CN5941074986_1920x1080.jpg" descr="IndiaLitSpace_ZH-CN5941074986_1920x1080.jp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
        <p:nvSpPr>
          <p:cNvPr id="235" name="矩形"/>
          <p:cNvSpPr/>
          <p:nvPr/>
        </p:nvSpPr>
        <p:spPr>
          <a:xfrm>
            <a:off x="-16950" y="-13846"/>
            <a:ext cx="24417900" cy="13743692"/>
          </a:xfrm>
          <a:prstGeom prst="rect">
            <a:avLst/>
          </a:prstGeom>
          <a:solidFill>
            <a:srgbClr val="000000">
              <a:alpha val="74603"/>
            </a:srgbClr>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6" name="Data chart infographic"/>
          <p:cNvSpPr txBox="1"/>
          <p:nvPr/>
        </p:nvSpPr>
        <p:spPr>
          <a:xfrm>
            <a:off x="1979425" y="496779"/>
            <a:ext cx="13230667" cy="9946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6000">
                <a:solidFill>
                  <a:srgbClr val="A9A9A9"/>
                </a:solidFill>
              </a:defRPr>
            </a:lvl1pPr>
          </a:lstStyle>
          <a:p>
            <a:pPr/>
            <a:r>
              <a:t>Data chart infographic</a:t>
            </a:r>
          </a:p>
        </p:txBody>
      </p:sp>
      <p:sp>
        <p:nvSpPr>
          <p:cNvPr id="237" name="TextBox 10"/>
          <p:cNvSpPr txBox="1"/>
          <p:nvPr/>
        </p:nvSpPr>
        <p:spPr>
          <a:xfrm>
            <a:off x="1903488" y="5786119"/>
            <a:ext cx="7214599" cy="402336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l" defTabSz="914400">
              <a:lnSpc>
                <a:spcPct val="130000"/>
              </a:lnSpc>
              <a:defRPr b="0">
                <a:solidFill>
                  <a:srgbClr val="A9A9A9"/>
                </a:solidFill>
                <a:latin typeface="Helvetica"/>
                <a:ea typeface="Helvetica"/>
                <a:cs typeface="Helvetica"/>
                <a:sym typeface="Helvetica"/>
              </a:defRPr>
            </a:pPr>
            <a:r>
              <a:t>A peep at some distant orb has power to raise and purify our thoughts like a strain of sacred music, or a noble picture. </a:t>
            </a:r>
          </a:p>
          <a:p>
            <a:pPr algn="l" defTabSz="914400">
              <a:lnSpc>
                <a:spcPct val="130000"/>
              </a:lnSpc>
              <a:defRPr b="0">
                <a:solidFill>
                  <a:srgbClr val="A9A9A9"/>
                </a:solidFill>
                <a:latin typeface="Helvetica"/>
                <a:ea typeface="Helvetica"/>
                <a:cs typeface="Helvetica"/>
                <a:sym typeface="Helvetica"/>
              </a:defRPr>
            </a:pPr>
          </a:p>
          <a:p>
            <a:pPr algn="l" defTabSz="914400">
              <a:lnSpc>
                <a:spcPct val="130000"/>
              </a:lnSpc>
              <a:defRPr b="0">
                <a:solidFill>
                  <a:srgbClr val="A9A9A9"/>
                </a:solidFill>
                <a:latin typeface="Helvetica"/>
                <a:ea typeface="Helvetica"/>
                <a:cs typeface="Helvetica"/>
                <a:sym typeface="Helvetica"/>
              </a:defRPr>
            </a:pPr>
            <a:r>
              <a:t>A peep at some distant orb has power to raise and purify our thoughts like a strain of sacred music, or a noble picture. </a:t>
            </a:r>
          </a:p>
        </p:txBody>
      </p:sp>
      <p:sp>
        <p:nvSpPr>
          <p:cNvPr id="238" name="椭圆形"/>
          <p:cNvSpPr/>
          <p:nvPr/>
        </p:nvSpPr>
        <p:spPr>
          <a:xfrm>
            <a:off x="13312675" y="4344710"/>
            <a:ext cx="7575839" cy="2630988"/>
          </a:xfrm>
          <a:prstGeom prst="ellipse">
            <a:avLst/>
          </a:prstGeom>
          <a:solidFill>
            <a:srgbClr val="000000">
              <a:alpha val="5000"/>
            </a:srgbClr>
          </a:solidFill>
          <a:ln w="12700">
            <a:miter lim="400000"/>
          </a:ln>
        </p:spPr>
        <p:txBody>
          <a:bodyPr lIns="45719" rIns="45719"/>
          <a:lstStyle/>
          <a:p>
            <a:pPr algn="l" defTabSz="914400">
              <a:defRPr b="0" sz="1800">
                <a:solidFill>
                  <a:srgbClr val="000000"/>
                </a:solidFill>
                <a:latin typeface="Calibri"/>
                <a:ea typeface="Calibri"/>
                <a:cs typeface="Calibri"/>
                <a:sym typeface="Calibri"/>
              </a:defRPr>
            </a:pPr>
          </a:p>
        </p:txBody>
      </p:sp>
      <p:sp>
        <p:nvSpPr>
          <p:cNvPr id="239" name="形状"/>
          <p:cNvSpPr/>
          <p:nvPr/>
        </p:nvSpPr>
        <p:spPr>
          <a:xfrm>
            <a:off x="16800162" y="10561291"/>
            <a:ext cx="595820" cy="939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752"/>
                </a:moveTo>
                <a:lnTo>
                  <a:pt x="5400" y="14752"/>
                </a:lnTo>
                <a:lnTo>
                  <a:pt x="5400" y="0"/>
                </a:lnTo>
                <a:lnTo>
                  <a:pt x="16200" y="0"/>
                </a:lnTo>
                <a:lnTo>
                  <a:pt x="16200" y="14752"/>
                </a:lnTo>
                <a:lnTo>
                  <a:pt x="21600" y="14752"/>
                </a:lnTo>
                <a:lnTo>
                  <a:pt x="10800" y="21600"/>
                </a:lnTo>
                <a:close/>
              </a:path>
            </a:pathLst>
          </a:custGeom>
          <a:solidFill>
            <a:srgbClr val="000000">
              <a:alpha val="80000"/>
            </a:srgbClr>
          </a:solidFill>
          <a:ln w="12700">
            <a:miter lim="400000"/>
          </a:ln>
        </p:spPr>
        <p:txBody>
          <a:bodyPr lIns="45719" rIns="45719"/>
          <a:lstStyle/>
          <a:p>
            <a:pPr algn="l" defTabSz="914400">
              <a:defRPr b="0" sz="1800">
                <a:solidFill>
                  <a:srgbClr val="000000"/>
                </a:solidFill>
                <a:latin typeface="Calibri"/>
                <a:ea typeface="Calibri"/>
                <a:cs typeface="Calibri"/>
                <a:sym typeface="Calibri"/>
              </a:defRPr>
            </a:pPr>
          </a:p>
        </p:txBody>
      </p:sp>
      <p:sp>
        <p:nvSpPr>
          <p:cNvPr id="240" name="YOUR TITLE HERE"/>
          <p:cNvSpPr txBox="1"/>
          <p:nvPr/>
        </p:nvSpPr>
        <p:spPr>
          <a:xfrm>
            <a:off x="13574406" y="11711331"/>
            <a:ext cx="7047292" cy="719706"/>
          </a:xfrm>
          <a:prstGeom prst="rect">
            <a:avLst/>
          </a:prstGeom>
          <a:ln w="12700">
            <a:miter lim="400000"/>
          </a:ln>
          <a:extLst>
            <a:ext uri="{C572A759-6A51-4108-AA02-DFA0A04FC94B}">
              <ma14:wrappingTextBoxFlag xmlns:ma14="http://schemas.microsoft.com/office/mac/drawingml/2011/main" val="1"/>
            </a:ext>
          </a:extLst>
        </p:spPr>
        <p:txBody>
          <a:bodyPr lIns="99568" tIns="99568" rIns="99568" bIns="99568" anchor="ctr"/>
          <a:lstStyle>
            <a:lvl1pPr defTabSz="622300">
              <a:lnSpc>
                <a:spcPct val="90000"/>
              </a:lnSpc>
              <a:spcBef>
                <a:spcPts val="500"/>
              </a:spcBef>
              <a:defRPr sz="1400">
                <a:solidFill>
                  <a:srgbClr val="000000"/>
                </a:solidFill>
                <a:latin typeface="Helvetica"/>
                <a:ea typeface="Helvetica"/>
                <a:cs typeface="Helvetica"/>
                <a:sym typeface="Helvetica"/>
              </a:defRPr>
            </a:lvl1pPr>
          </a:lstStyle>
          <a:p>
            <a:pPr/>
            <a:r>
              <a:t>YOUR TITLE HERE</a:t>
            </a:r>
          </a:p>
        </p:txBody>
      </p:sp>
      <p:grpSp>
        <p:nvGrpSpPr>
          <p:cNvPr id="243" name="成组"/>
          <p:cNvGrpSpPr/>
          <p:nvPr/>
        </p:nvGrpSpPr>
        <p:grpSpPr>
          <a:xfrm>
            <a:off x="15966233" y="7154874"/>
            <a:ext cx="2642735" cy="2642735"/>
            <a:chOff x="0" y="0"/>
            <a:chExt cx="2642734" cy="2642734"/>
          </a:xfrm>
        </p:grpSpPr>
        <p:sp>
          <p:nvSpPr>
            <p:cNvPr id="241" name="圆形"/>
            <p:cNvSpPr/>
            <p:nvPr/>
          </p:nvSpPr>
          <p:spPr>
            <a:xfrm>
              <a:off x="0" y="0"/>
              <a:ext cx="2642735" cy="2642735"/>
            </a:xfrm>
            <a:prstGeom prst="ellipse">
              <a:avLst/>
            </a:prstGeom>
            <a:solidFill>
              <a:srgbClr val="6C6C6C">
                <a:alpha val="80438"/>
              </a:srgbClr>
            </a:solidFill>
            <a:ln w="12700" cap="flat">
              <a:noFill/>
              <a:miter lim="400000"/>
            </a:ln>
            <a:effectLst/>
          </p:spPr>
          <p:txBody>
            <a:bodyPr wrap="square" lIns="45719" tIns="45719" rIns="45719" bIns="45719" numCol="1" anchor="ctr">
              <a:noAutofit/>
            </a:bodyPr>
            <a:lstStyle/>
            <a:p>
              <a:pPr defTabSz="622300">
                <a:lnSpc>
                  <a:spcPct val="90000"/>
                </a:lnSpc>
                <a:spcBef>
                  <a:spcPts val="700"/>
                </a:spcBef>
                <a:defRPr b="0" sz="1400">
                  <a:latin typeface="Helvetica"/>
                  <a:ea typeface="Helvetica"/>
                  <a:cs typeface="Helvetica"/>
                  <a:sym typeface="Helvetica"/>
                </a:defRPr>
              </a:pPr>
            </a:p>
          </p:txBody>
        </p:sp>
        <p:sp>
          <p:nvSpPr>
            <p:cNvPr id="242" name="SECTION 3"/>
            <p:cNvSpPr txBox="1"/>
            <p:nvPr/>
          </p:nvSpPr>
          <p:spPr>
            <a:xfrm>
              <a:off x="189905" y="1103341"/>
              <a:ext cx="2262924" cy="4360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779" tIns="17779" rIns="17779" bIns="17779" numCol="1" anchor="ctr">
              <a:noAutofit/>
            </a:bodyPr>
            <a:lstStyle>
              <a:lvl1pPr defTabSz="622300">
                <a:lnSpc>
                  <a:spcPct val="90000"/>
                </a:lnSpc>
                <a:spcBef>
                  <a:spcPts val="500"/>
                </a:spcBef>
                <a:defRPr b="0">
                  <a:solidFill>
                    <a:srgbClr val="A9A9A9"/>
                  </a:solidFill>
                  <a:latin typeface="Helvetica"/>
                  <a:ea typeface="Helvetica"/>
                  <a:cs typeface="Helvetica"/>
                  <a:sym typeface="Helvetica"/>
                </a:defRPr>
              </a:lvl1pPr>
            </a:lstStyle>
            <a:p>
              <a:pPr/>
              <a:r>
                <a:t>SECTION 3</a:t>
              </a:r>
            </a:p>
          </p:txBody>
        </p:sp>
      </p:grpSp>
      <p:grpSp>
        <p:nvGrpSpPr>
          <p:cNvPr id="246" name="成组"/>
          <p:cNvGrpSpPr/>
          <p:nvPr/>
        </p:nvGrpSpPr>
        <p:grpSpPr>
          <a:xfrm>
            <a:off x="14075209" y="5172237"/>
            <a:ext cx="2642735" cy="2642736"/>
            <a:chOff x="0" y="0"/>
            <a:chExt cx="2642734" cy="2642734"/>
          </a:xfrm>
        </p:grpSpPr>
        <p:sp>
          <p:nvSpPr>
            <p:cNvPr id="244" name="圆形"/>
            <p:cNvSpPr/>
            <p:nvPr/>
          </p:nvSpPr>
          <p:spPr>
            <a:xfrm>
              <a:off x="0" y="-1"/>
              <a:ext cx="2642735" cy="2642736"/>
            </a:xfrm>
            <a:prstGeom prst="ellipse">
              <a:avLst/>
            </a:prstGeom>
            <a:solidFill>
              <a:srgbClr val="434343"/>
            </a:solidFill>
            <a:ln w="12700" cap="flat">
              <a:noFill/>
              <a:miter lim="400000"/>
            </a:ln>
            <a:effectLst/>
          </p:spPr>
          <p:txBody>
            <a:bodyPr wrap="square" lIns="45719" tIns="45719" rIns="45719" bIns="45719" numCol="1" anchor="ctr">
              <a:noAutofit/>
            </a:bodyPr>
            <a:lstStyle/>
            <a:p>
              <a:pPr defTabSz="622300">
                <a:lnSpc>
                  <a:spcPct val="90000"/>
                </a:lnSpc>
                <a:spcBef>
                  <a:spcPts val="700"/>
                </a:spcBef>
                <a:defRPr b="0" sz="1400">
                  <a:latin typeface="Helvetica"/>
                  <a:ea typeface="Helvetica"/>
                  <a:cs typeface="Helvetica"/>
                  <a:sym typeface="Helvetica"/>
                </a:defRPr>
              </a:pPr>
            </a:p>
          </p:txBody>
        </p:sp>
        <p:sp>
          <p:nvSpPr>
            <p:cNvPr id="245" name="SECTION 2"/>
            <p:cNvSpPr txBox="1"/>
            <p:nvPr/>
          </p:nvSpPr>
          <p:spPr>
            <a:xfrm>
              <a:off x="151375" y="950346"/>
              <a:ext cx="2339984" cy="7420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779" tIns="17779" rIns="17779" bIns="17779" numCol="1" anchor="ctr">
              <a:noAutofit/>
            </a:bodyPr>
            <a:lstStyle>
              <a:lvl1pPr defTabSz="622300">
                <a:lnSpc>
                  <a:spcPct val="90000"/>
                </a:lnSpc>
                <a:spcBef>
                  <a:spcPts val="500"/>
                </a:spcBef>
                <a:defRPr b="0">
                  <a:solidFill>
                    <a:srgbClr val="A9A9A9"/>
                  </a:solidFill>
                  <a:latin typeface="Helvetica"/>
                  <a:ea typeface="Helvetica"/>
                  <a:cs typeface="Helvetica"/>
                  <a:sym typeface="Helvetica"/>
                </a:defRPr>
              </a:lvl1pPr>
            </a:lstStyle>
            <a:p>
              <a:pPr/>
              <a:r>
                <a:t>SECTION 2</a:t>
              </a:r>
            </a:p>
          </p:txBody>
        </p:sp>
      </p:grpSp>
      <p:grpSp>
        <p:nvGrpSpPr>
          <p:cNvPr id="249" name="成组"/>
          <p:cNvGrpSpPr/>
          <p:nvPr/>
        </p:nvGrpSpPr>
        <p:grpSpPr>
          <a:xfrm>
            <a:off x="16776672" y="4533282"/>
            <a:ext cx="2642735" cy="2642735"/>
            <a:chOff x="0" y="0"/>
            <a:chExt cx="2642734" cy="2642734"/>
          </a:xfrm>
        </p:grpSpPr>
        <p:sp>
          <p:nvSpPr>
            <p:cNvPr id="247" name="圆形"/>
            <p:cNvSpPr/>
            <p:nvPr/>
          </p:nvSpPr>
          <p:spPr>
            <a:xfrm>
              <a:off x="0" y="-1"/>
              <a:ext cx="2642735" cy="2642736"/>
            </a:xfrm>
            <a:prstGeom prst="ellipse">
              <a:avLst/>
            </a:prstGeom>
            <a:solidFill>
              <a:srgbClr val="696969">
                <a:alpha val="64307"/>
              </a:srgbClr>
            </a:solidFill>
            <a:ln w="12700" cap="flat">
              <a:noFill/>
              <a:miter lim="400000"/>
            </a:ln>
            <a:effectLst/>
          </p:spPr>
          <p:txBody>
            <a:bodyPr wrap="square" lIns="45719" tIns="45719" rIns="45719" bIns="45719" numCol="1" anchor="ctr">
              <a:noAutofit/>
            </a:bodyPr>
            <a:lstStyle/>
            <a:p>
              <a:pPr defTabSz="622300">
                <a:lnSpc>
                  <a:spcPct val="90000"/>
                </a:lnSpc>
                <a:spcBef>
                  <a:spcPts val="700"/>
                </a:spcBef>
                <a:defRPr b="0" sz="1400">
                  <a:latin typeface="Helvetica"/>
                  <a:ea typeface="Helvetica"/>
                  <a:cs typeface="Helvetica"/>
                  <a:sym typeface="Helvetica"/>
                </a:defRPr>
              </a:pPr>
            </a:p>
          </p:txBody>
        </p:sp>
        <p:sp>
          <p:nvSpPr>
            <p:cNvPr id="248" name="SECTION 1"/>
            <p:cNvSpPr txBox="1"/>
            <p:nvPr/>
          </p:nvSpPr>
          <p:spPr>
            <a:xfrm>
              <a:off x="160536" y="1103341"/>
              <a:ext cx="2321662" cy="4360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779" tIns="17779" rIns="17779" bIns="17779" numCol="1" anchor="ctr">
              <a:noAutofit/>
            </a:bodyPr>
            <a:lstStyle>
              <a:lvl1pPr defTabSz="622300">
                <a:lnSpc>
                  <a:spcPct val="90000"/>
                </a:lnSpc>
                <a:spcBef>
                  <a:spcPts val="500"/>
                </a:spcBef>
                <a:defRPr b="0">
                  <a:solidFill>
                    <a:srgbClr val="A9A9A9"/>
                  </a:solidFill>
                  <a:latin typeface="Helvetica"/>
                  <a:ea typeface="Helvetica"/>
                  <a:cs typeface="Helvetica"/>
                  <a:sym typeface="Helvetica"/>
                </a:defRPr>
              </a:lvl1pPr>
            </a:lstStyle>
            <a:p>
              <a:pPr/>
              <a:r>
                <a:t>SECTION 1</a:t>
              </a:r>
            </a:p>
          </p:txBody>
        </p:sp>
      </p:grpSp>
      <p:sp>
        <p:nvSpPr>
          <p:cNvPr id="250" name="形状"/>
          <p:cNvSpPr/>
          <p:nvPr/>
        </p:nvSpPr>
        <p:spPr>
          <a:xfrm>
            <a:off x="12989417" y="4508934"/>
            <a:ext cx="8222354" cy="6577731"/>
          </a:xfrm>
          <a:custGeom>
            <a:avLst/>
            <a:gdLst/>
            <a:ahLst/>
            <a:cxnLst>
              <a:cxn ang="0">
                <a:pos x="wd2" y="hd2"/>
              </a:cxn>
              <a:cxn ang="5400000">
                <a:pos x="wd2" y="hd2"/>
              </a:cxn>
              <a:cxn ang="10800000">
                <a:pos x="wd2" y="hd2"/>
              </a:cxn>
              <a:cxn ang="16200000">
                <a:pos x="wd2" y="hd2"/>
              </a:cxn>
            </a:cxnLst>
            <a:rect l="0" t="0" r="r" b="b"/>
            <a:pathLst>
              <a:path w="20867" h="21157" fill="norm" stroke="1" extrusionOk="0">
                <a:moveTo>
                  <a:pt x="103" y="6026"/>
                </a:moveTo>
                <a:cubicBezTo>
                  <a:pt x="-699" y="3134"/>
                  <a:pt x="3276" y="459"/>
                  <a:pt x="8982" y="53"/>
                </a:cubicBezTo>
                <a:cubicBezTo>
                  <a:pt x="14688" y="-354"/>
                  <a:pt x="19964" y="1661"/>
                  <a:pt x="20766" y="4554"/>
                </a:cubicBezTo>
                <a:cubicBezTo>
                  <a:pt x="20901" y="5042"/>
                  <a:pt x="20901" y="5538"/>
                  <a:pt x="20766" y="6026"/>
                </a:cubicBezTo>
                <a:lnTo>
                  <a:pt x="13017" y="20019"/>
                </a:lnTo>
                <a:cubicBezTo>
                  <a:pt x="12817" y="20742"/>
                  <a:pt x="11498" y="21246"/>
                  <a:pt x="10071" y="21144"/>
                </a:cubicBezTo>
                <a:cubicBezTo>
                  <a:pt x="8919" y="21062"/>
                  <a:pt x="8013" y="20603"/>
                  <a:pt x="7851" y="20019"/>
                </a:cubicBezTo>
                <a:close/>
                <a:moveTo>
                  <a:pt x="836" y="5290"/>
                </a:moveTo>
                <a:cubicBezTo>
                  <a:pt x="836" y="7627"/>
                  <a:pt x="5133" y="9521"/>
                  <a:pt x="10434" y="9521"/>
                </a:cubicBezTo>
                <a:cubicBezTo>
                  <a:pt x="15735" y="9521"/>
                  <a:pt x="20033" y="7627"/>
                  <a:pt x="20033" y="5290"/>
                </a:cubicBezTo>
                <a:cubicBezTo>
                  <a:pt x="20033" y="2953"/>
                  <a:pt x="15735" y="1059"/>
                  <a:pt x="10434" y="1059"/>
                </a:cubicBezTo>
                <a:cubicBezTo>
                  <a:pt x="5133" y="1059"/>
                  <a:pt x="836" y="2953"/>
                  <a:pt x="836" y="5290"/>
                </a:cubicBezTo>
                <a:close/>
              </a:path>
            </a:pathLst>
          </a:custGeom>
          <a:solidFill>
            <a:srgbClr val="FFFFFF">
              <a:alpha val="25037"/>
            </a:srgbClr>
          </a:solidFill>
          <a:ln w="6350">
            <a:solidFill>
              <a:srgbClr val="000000">
                <a:alpha val="20000"/>
              </a:srgbClr>
            </a:solidFill>
            <a:miter/>
          </a:ln>
        </p:spPr>
        <p:txBody>
          <a:bodyPr lIns="45719" rIns="45719"/>
          <a:lstStyle/>
          <a:p>
            <a:pPr algn="l" defTabSz="914400">
              <a:defRPr b="0" sz="1800">
                <a:solidFill>
                  <a:srgbClr val="000000"/>
                </a:solidFill>
                <a:latin typeface="Calibri"/>
                <a:ea typeface="Calibri"/>
                <a:cs typeface="Calibri"/>
                <a:sym typeface="Calibri"/>
              </a:defRPr>
            </a:pPr>
          </a:p>
        </p:txBody>
      </p:sp>
      <p:sp>
        <p:nvSpPr>
          <p:cNvPr id="251" name="形状"/>
          <p:cNvSpPr/>
          <p:nvPr/>
        </p:nvSpPr>
        <p:spPr>
          <a:xfrm>
            <a:off x="16928808" y="11175225"/>
            <a:ext cx="343595" cy="5418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752"/>
                </a:moveTo>
                <a:lnTo>
                  <a:pt x="5400" y="14752"/>
                </a:lnTo>
                <a:lnTo>
                  <a:pt x="5400" y="0"/>
                </a:lnTo>
                <a:lnTo>
                  <a:pt x="16200" y="0"/>
                </a:lnTo>
                <a:lnTo>
                  <a:pt x="16200" y="14752"/>
                </a:lnTo>
                <a:lnTo>
                  <a:pt x="21600" y="14752"/>
                </a:lnTo>
                <a:lnTo>
                  <a:pt x="10800" y="21600"/>
                </a:lnTo>
                <a:close/>
              </a:path>
            </a:pathLst>
          </a:custGeom>
          <a:solidFill>
            <a:srgbClr val="6C6C6C"/>
          </a:solidFill>
          <a:ln w="12700">
            <a:miter lim="400000"/>
          </a:ln>
        </p:spPr>
        <p:txBody>
          <a:bodyPr lIns="45719" rIns="45719"/>
          <a:lstStyle/>
          <a:p>
            <a:pPr algn="l" defTabSz="914400">
              <a:defRPr b="0" sz="1800">
                <a:solidFill>
                  <a:srgbClr val="000000"/>
                </a:solidFill>
                <a:latin typeface="Calibri"/>
                <a:ea typeface="Calibri"/>
                <a:cs typeface="Calibri"/>
                <a:sym typeface="Calibri"/>
              </a:defRPr>
            </a:pPr>
          </a:p>
        </p:txBody>
      </p:sp>
      <p:sp>
        <p:nvSpPr>
          <p:cNvPr id="252" name="YOUR TITLE HERE"/>
          <p:cNvSpPr txBox="1"/>
          <p:nvPr/>
        </p:nvSpPr>
        <p:spPr>
          <a:xfrm>
            <a:off x="15068594" y="11717775"/>
            <a:ext cx="4064001" cy="656337"/>
          </a:xfrm>
          <a:prstGeom prst="rect">
            <a:avLst/>
          </a:prstGeom>
          <a:ln w="12700">
            <a:miter lim="400000"/>
          </a:ln>
          <a:extLst>
            <a:ext uri="{C572A759-6A51-4108-AA02-DFA0A04FC94B}">
              <ma14:wrappingTextBoxFlag xmlns:ma14="http://schemas.microsoft.com/office/mac/drawingml/2011/main" val="1"/>
            </a:ext>
          </a:extLst>
        </p:spPr>
        <p:txBody>
          <a:bodyPr lIns="99568" tIns="99568" rIns="99568" bIns="99568" anchor="ctr">
            <a:spAutoFit/>
          </a:bodyPr>
          <a:lstStyle>
            <a:lvl1pPr defTabSz="622300">
              <a:lnSpc>
                <a:spcPct val="90000"/>
              </a:lnSpc>
              <a:spcBef>
                <a:spcPts val="500"/>
              </a:spcBef>
              <a:defRPr>
                <a:solidFill>
                  <a:srgbClr val="A9A9A9"/>
                </a:solidFill>
                <a:latin typeface="Helvetica"/>
                <a:ea typeface="Helvetica"/>
                <a:cs typeface="Helvetica"/>
                <a:sym typeface="Helvetica"/>
              </a:defRPr>
            </a:lvl1pPr>
          </a:lstStyle>
          <a:p>
            <a:pPr/>
            <a:r>
              <a:t>YOUR TITLE HERE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