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5E9F1D-CFBD-430B-91D7-F8F93FD24830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6F30C060-0EBB-487F-B092-12A70DE9C8A0}">
      <dgm:prSet phldrT="[文本]"/>
      <dgm:spPr/>
      <dgm:t>
        <a:bodyPr/>
        <a:lstStyle/>
        <a:p>
          <a:r>
            <a:rPr lang="zh-CN" altLang="en-US" dirty="0"/>
            <a:t>从尝试到建立</a:t>
          </a:r>
        </a:p>
      </dgm:t>
    </dgm:pt>
    <dgm:pt modelId="{FF6B69AB-215E-4F91-9FBE-09BA05CF0647}" type="parTrans" cxnId="{CACEF6F1-C28A-4CAD-872B-7558A937F21B}">
      <dgm:prSet/>
      <dgm:spPr/>
      <dgm:t>
        <a:bodyPr/>
        <a:lstStyle/>
        <a:p>
          <a:endParaRPr lang="zh-CN" altLang="en-US"/>
        </a:p>
      </dgm:t>
    </dgm:pt>
    <dgm:pt modelId="{0F48E969-4790-4F42-9899-EDAD1C208ED9}" type="sibTrans" cxnId="{CACEF6F1-C28A-4CAD-872B-7558A937F21B}">
      <dgm:prSet/>
      <dgm:spPr/>
      <dgm:t>
        <a:bodyPr/>
        <a:lstStyle/>
        <a:p>
          <a:endParaRPr lang="zh-CN" altLang="en-US"/>
        </a:p>
      </dgm:t>
    </dgm:pt>
    <dgm:pt modelId="{EBC8EEC7-CCD1-4970-918D-2A36B20B186F}">
      <dgm:prSet phldrT="[文本]"/>
      <dgm:spPr/>
      <dgm:t>
        <a:bodyPr/>
        <a:lstStyle/>
        <a:p>
          <a:r>
            <a:rPr lang="zh-CN" altLang="en-US" dirty="0"/>
            <a:t>两封邮件</a:t>
          </a:r>
        </a:p>
      </dgm:t>
    </dgm:pt>
    <dgm:pt modelId="{D9162048-D275-437B-9AE4-336943DB5179}" type="parTrans" cxnId="{B53724C9-018A-4847-A5CF-DAA07D26E524}">
      <dgm:prSet/>
      <dgm:spPr/>
      <dgm:t>
        <a:bodyPr/>
        <a:lstStyle/>
        <a:p>
          <a:endParaRPr lang="zh-CN" altLang="en-US"/>
        </a:p>
      </dgm:t>
    </dgm:pt>
    <dgm:pt modelId="{A3C8A538-491D-48EA-BC44-E38AE2B9A0D1}" type="sibTrans" cxnId="{B53724C9-018A-4847-A5CF-DAA07D26E524}">
      <dgm:prSet/>
      <dgm:spPr/>
      <dgm:t>
        <a:bodyPr/>
        <a:lstStyle/>
        <a:p>
          <a:endParaRPr lang="zh-CN" altLang="en-US"/>
        </a:p>
      </dgm:t>
    </dgm:pt>
    <dgm:pt modelId="{AC49B5BC-4F02-4487-902C-159D03E7AAEF}">
      <dgm:prSet phldrT="[文本]"/>
      <dgm:spPr/>
      <dgm:t>
        <a:bodyPr/>
        <a:lstStyle/>
        <a:p>
          <a:r>
            <a:rPr lang="zh-CN" altLang="en-US" dirty="0"/>
            <a:t>正式接入</a:t>
          </a:r>
        </a:p>
      </dgm:t>
    </dgm:pt>
    <dgm:pt modelId="{AC234D80-DFDC-4A1E-8DFE-64BFCDBAE5DE}" type="parTrans" cxnId="{0BDF8952-1384-4439-AA34-6DB2074F6999}">
      <dgm:prSet/>
      <dgm:spPr/>
      <dgm:t>
        <a:bodyPr/>
        <a:lstStyle/>
        <a:p>
          <a:endParaRPr lang="zh-CN" altLang="en-US"/>
        </a:p>
      </dgm:t>
    </dgm:pt>
    <dgm:pt modelId="{7032CCC9-9A8B-4C7B-AED1-2AB782C19149}" type="sibTrans" cxnId="{0BDF8952-1384-4439-AA34-6DB2074F6999}">
      <dgm:prSet/>
      <dgm:spPr/>
      <dgm:t>
        <a:bodyPr/>
        <a:lstStyle/>
        <a:p>
          <a:endParaRPr lang="zh-CN" altLang="en-US"/>
        </a:p>
      </dgm:t>
    </dgm:pt>
    <dgm:pt modelId="{2AD47378-80D6-4972-BC1D-B56F52A7C2B1}">
      <dgm:prSet phldrT="[文本]"/>
      <dgm:spPr/>
      <dgm:t>
        <a:bodyPr/>
        <a:lstStyle/>
        <a:p>
          <a:r>
            <a:rPr lang="zh-CN" altLang="en-US" dirty="0"/>
            <a:t>商业发展</a:t>
          </a:r>
        </a:p>
      </dgm:t>
    </dgm:pt>
    <dgm:pt modelId="{A49DF11E-C8F3-481F-A394-957A868D5F10}" type="parTrans" cxnId="{492F05F7-4C3E-44A7-9216-4413DB93D671}">
      <dgm:prSet/>
      <dgm:spPr/>
      <dgm:t>
        <a:bodyPr/>
        <a:lstStyle/>
        <a:p>
          <a:endParaRPr lang="zh-CN" altLang="en-US"/>
        </a:p>
      </dgm:t>
    </dgm:pt>
    <dgm:pt modelId="{A354E776-D730-4A29-B171-78A735E52435}" type="sibTrans" cxnId="{492F05F7-4C3E-44A7-9216-4413DB93D671}">
      <dgm:prSet/>
      <dgm:spPr/>
      <dgm:t>
        <a:bodyPr/>
        <a:lstStyle/>
        <a:p>
          <a:endParaRPr lang="zh-CN" altLang="en-US"/>
        </a:p>
      </dgm:t>
    </dgm:pt>
    <dgm:pt modelId="{04E89337-4E44-4995-9F64-2F9CE33E8A66}">
      <dgm:prSet phldrT="[文本]"/>
      <dgm:spPr/>
      <dgm:t>
        <a:bodyPr/>
        <a:lstStyle/>
        <a:p>
          <a:r>
            <a:rPr lang="zh-CN" altLang="en-US" dirty="0"/>
            <a:t>网络普及</a:t>
          </a:r>
        </a:p>
      </dgm:t>
    </dgm:pt>
    <dgm:pt modelId="{DD861933-3455-4BD1-AD40-554782C9C6B9}" type="parTrans" cxnId="{1BA818BC-F221-469F-9D83-93DFF32C32B1}">
      <dgm:prSet/>
      <dgm:spPr/>
      <dgm:t>
        <a:bodyPr/>
        <a:lstStyle/>
        <a:p>
          <a:endParaRPr lang="zh-CN" altLang="en-US"/>
        </a:p>
      </dgm:t>
    </dgm:pt>
    <dgm:pt modelId="{C362DB95-78E3-4289-8A2B-98859820E507}" type="sibTrans" cxnId="{1BA818BC-F221-469F-9D83-93DFF32C32B1}">
      <dgm:prSet/>
      <dgm:spPr/>
      <dgm:t>
        <a:bodyPr/>
        <a:lstStyle/>
        <a:p>
          <a:endParaRPr lang="zh-CN" altLang="en-US"/>
        </a:p>
      </dgm:t>
    </dgm:pt>
    <dgm:pt modelId="{6C33132A-C934-4E60-8B7C-78D9A31364E8}">
      <dgm:prSet phldrT="[文本]"/>
      <dgm:spPr/>
      <dgm:t>
        <a:bodyPr/>
        <a:lstStyle/>
        <a:p>
          <a:r>
            <a:rPr lang="zh-CN" altLang="en-US" dirty="0"/>
            <a:t>百花齐放</a:t>
          </a:r>
        </a:p>
      </dgm:t>
    </dgm:pt>
    <dgm:pt modelId="{4C4591AF-4CDA-4120-8ABF-097AAA4F9719}" type="parTrans" cxnId="{1C1C5792-9DCD-4350-A61C-E72CBD14B33A}">
      <dgm:prSet/>
      <dgm:spPr/>
      <dgm:t>
        <a:bodyPr/>
        <a:lstStyle/>
        <a:p>
          <a:endParaRPr lang="zh-CN" altLang="en-US"/>
        </a:p>
      </dgm:t>
    </dgm:pt>
    <dgm:pt modelId="{81B5ED2D-8559-4C62-989D-B6333768CCAD}" type="sibTrans" cxnId="{1C1C5792-9DCD-4350-A61C-E72CBD14B33A}">
      <dgm:prSet/>
      <dgm:spPr/>
      <dgm:t>
        <a:bodyPr/>
        <a:lstStyle/>
        <a:p>
          <a:endParaRPr lang="zh-CN" altLang="en-US"/>
        </a:p>
      </dgm:t>
    </dgm:pt>
    <dgm:pt modelId="{CCCE3044-068F-4D6C-ACEE-25E5F5FC3EA3}">
      <dgm:prSet phldrT="[文本]"/>
      <dgm:spPr/>
      <dgm:t>
        <a:bodyPr/>
        <a:lstStyle/>
        <a:p>
          <a:r>
            <a:rPr lang="zh-CN" altLang="en-US" dirty="0"/>
            <a:t>泡沫寒冬</a:t>
          </a:r>
          <a:endParaRPr lang="en-US" altLang="zh-CN" dirty="0"/>
        </a:p>
      </dgm:t>
    </dgm:pt>
    <dgm:pt modelId="{4AF37E7F-FBBE-4434-BDA8-85319E629EA7}" type="parTrans" cxnId="{51CE7CCE-9456-42F3-9B99-9267673E7C12}">
      <dgm:prSet/>
      <dgm:spPr/>
      <dgm:t>
        <a:bodyPr/>
        <a:lstStyle/>
        <a:p>
          <a:endParaRPr lang="zh-CN" altLang="en-US"/>
        </a:p>
      </dgm:t>
    </dgm:pt>
    <dgm:pt modelId="{463366A9-7DDE-4DEB-865B-77A90AF84AB1}" type="sibTrans" cxnId="{51CE7CCE-9456-42F3-9B99-9267673E7C12}">
      <dgm:prSet/>
      <dgm:spPr/>
      <dgm:t>
        <a:bodyPr/>
        <a:lstStyle/>
        <a:p>
          <a:endParaRPr lang="zh-CN" altLang="en-US"/>
        </a:p>
      </dgm:t>
    </dgm:pt>
    <dgm:pt modelId="{F58A76D8-2D11-4D7A-AC54-378D1100CC64}">
      <dgm:prSet phldrT="[文本]"/>
      <dgm:spPr/>
      <dgm:t>
        <a:bodyPr/>
        <a:lstStyle/>
        <a:p>
          <a:r>
            <a:rPr lang="zh-CN" altLang="en-US" dirty="0"/>
            <a:t>巨额资金</a:t>
          </a:r>
        </a:p>
      </dgm:t>
    </dgm:pt>
    <dgm:pt modelId="{35932ACB-7DCA-449D-B09E-D5709140C5CC}" type="parTrans" cxnId="{F483C68A-26BE-42D4-A7C7-08E102F9EFFE}">
      <dgm:prSet/>
      <dgm:spPr/>
      <dgm:t>
        <a:bodyPr/>
        <a:lstStyle/>
        <a:p>
          <a:endParaRPr lang="zh-CN" altLang="en-US"/>
        </a:p>
      </dgm:t>
    </dgm:pt>
    <dgm:pt modelId="{EFF64E44-631D-4C15-9B96-EEC21A781696}" type="sibTrans" cxnId="{F483C68A-26BE-42D4-A7C7-08E102F9EFFE}">
      <dgm:prSet/>
      <dgm:spPr/>
      <dgm:t>
        <a:bodyPr/>
        <a:lstStyle/>
        <a:p>
          <a:endParaRPr lang="zh-CN" altLang="en-US"/>
        </a:p>
      </dgm:t>
    </dgm:pt>
    <dgm:pt modelId="{10FB0B47-5D2B-4C2B-A51D-2A595C282613}">
      <dgm:prSet phldrT="[文本]"/>
      <dgm:spPr/>
      <dgm:t>
        <a:bodyPr/>
        <a:lstStyle/>
        <a:p>
          <a:r>
            <a:rPr lang="zh-CN" altLang="en-US" dirty="0"/>
            <a:t>移动梦网</a:t>
          </a:r>
        </a:p>
      </dgm:t>
    </dgm:pt>
    <dgm:pt modelId="{5FCB4FFC-1A95-412F-8509-6E776C17E998}" type="parTrans" cxnId="{DDFFF539-54EF-4697-970E-EE2EABCB43EB}">
      <dgm:prSet/>
      <dgm:spPr/>
      <dgm:t>
        <a:bodyPr/>
        <a:lstStyle/>
        <a:p>
          <a:endParaRPr lang="zh-CN" altLang="en-US"/>
        </a:p>
      </dgm:t>
    </dgm:pt>
    <dgm:pt modelId="{A5E2B49D-F7E2-42E1-815D-326666AE9F9C}" type="sibTrans" cxnId="{DDFFF539-54EF-4697-970E-EE2EABCB43EB}">
      <dgm:prSet/>
      <dgm:spPr/>
      <dgm:t>
        <a:bodyPr/>
        <a:lstStyle/>
        <a:p>
          <a:endParaRPr lang="zh-CN" altLang="en-US"/>
        </a:p>
      </dgm:t>
    </dgm:pt>
    <dgm:pt modelId="{61F06E3F-4EDF-4B6A-81E0-310C847BC6C2}">
      <dgm:prSet/>
      <dgm:spPr/>
      <dgm:t>
        <a:bodyPr/>
        <a:lstStyle/>
        <a:p>
          <a:r>
            <a:rPr lang="zh-CN" altLang="en-US" dirty="0"/>
            <a:t>持续高速发展</a:t>
          </a:r>
        </a:p>
      </dgm:t>
    </dgm:pt>
    <dgm:pt modelId="{D0660509-9CEB-4885-82F1-EDB29B1F8BD7}" type="parTrans" cxnId="{57CC9833-9C1F-42C2-B80E-ABC11E41E389}">
      <dgm:prSet/>
      <dgm:spPr/>
      <dgm:t>
        <a:bodyPr/>
        <a:lstStyle/>
        <a:p>
          <a:endParaRPr lang="zh-CN" altLang="en-US"/>
        </a:p>
      </dgm:t>
    </dgm:pt>
    <dgm:pt modelId="{4CF3A4A8-D069-4585-BB01-BCAEF9B6790D}" type="sibTrans" cxnId="{57CC9833-9C1F-42C2-B80E-ABC11E41E389}">
      <dgm:prSet/>
      <dgm:spPr/>
      <dgm:t>
        <a:bodyPr/>
        <a:lstStyle/>
        <a:p>
          <a:endParaRPr lang="zh-CN" altLang="en-US"/>
        </a:p>
      </dgm:t>
    </dgm:pt>
    <dgm:pt modelId="{FBE9B87A-11B7-4D2A-B3FC-E560B3224114}">
      <dgm:prSet/>
      <dgm:spPr/>
      <dgm:t>
        <a:bodyPr/>
        <a:lstStyle/>
        <a:p>
          <a:r>
            <a:rPr lang="zh-CN" altLang="en-US" dirty="0"/>
            <a:t>网民激增</a:t>
          </a:r>
        </a:p>
      </dgm:t>
    </dgm:pt>
    <dgm:pt modelId="{CA71E0EC-1F27-46E4-93FF-AD50068799E1}" type="parTrans" cxnId="{81EF542F-2D1A-41A4-A01D-A56077A0EB93}">
      <dgm:prSet/>
      <dgm:spPr/>
      <dgm:t>
        <a:bodyPr/>
        <a:lstStyle/>
        <a:p>
          <a:endParaRPr lang="zh-CN" altLang="en-US"/>
        </a:p>
      </dgm:t>
    </dgm:pt>
    <dgm:pt modelId="{54C7C712-016E-46A4-AEC9-1E9D4E44746E}" type="sibTrans" cxnId="{81EF542F-2D1A-41A4-A01D-A56077A0EB93}">
      <dgm:prSet/>
      <dgm:spPr/>
      <dgm:t>
        <a:bodyPr/>
        <a:lstStyle/>
        <a:p>
          <a:endParaRPr lang="zh-CN" altLang="en-US"/>
        </a:p>
      </dgm:t>
    </dgm:pt>
    <dgm:pt modelId="{99493183-0422-4398-A206-90D65E997A82}">
      <dgm:prSet/>
      <dgm:spPr/>
      <dgm:t>
        <a:bodyPr/>
        <a:lstStyle/>
        <a:p>
          <a:r>
            <a:rPr lang="zh-CN" altLang="en-US" dirty="0"/>
            <a:t>移动网络</a:t>
          </a:r>
        </a:p>
      </dgm:t>
    </dgm:pt>
    <dgm:pt modelId="{C5C36E63-26B4-49B4-BABD-5C296BFFA44A}" type="parTrans" cxnId="{BE56596F-B4FD-4B0E-B48B-139D307D8809}">
      <dgm:prSet/>
      <dgm:spPr/>
      <dgm:t>
        <a:bodyPr/>
        <a:lstStyle/>
        <a:p>
          <a:endParaRPr lang="zh-CN" altLang="en-US"/>
        </a:p>
      </dgm:t>
    </dgm:pt>
    <dgm:pt modelId="{E624A51C-27D6-45F1-9C71-9690AD7B0FEE}" type="sibTrans" cxnId="{BE56596F-B4FD-4B0E-B48B-139D307D8809}">
      <dgm:prSet/>
      <dgm:spPr/>
      <dgm:t>
        <a:bodyPr/>
        <a:lstStyle/>
        <a:p>
          <a:endParaRPr lang="zh-CN" altLang="en-US"/>
        </a:p>
      </dgm:t>
    </dgm:pt>
    <dgm:pt modelId="{640AB9D0-8A45-44EE-A109-BE4C4E56D2A7}" type="pres">
      <dgm:prSet presAssocID="{3F5E9F1D-CFBD-430B-91D7-F8F93FD24830}" presName="Name0" presStyleCnt="0">
        <dgm:presLayoutVars>
          <dgm:dir/>
          <dgm:animLvl val="lvl"/>
          <dgm:resizeHandles val="exact"/>
        </dgm:presLayoutVars>
      </dgm:prSet>
      <dgm:spPr/>
    </dgm:pt>
    <dgm:pt modelId="{DE981884-C5F0-4EBD-B1AD-EFD36F93D1F7}" type="pres">
      <dgm:prSet presAssocID="{6F30C060-0EBB-487F-B092-12A70DE9C8A0}" presName="composite" presStyleCnt="0"/>
      <dgm:spPr/>
    </dgm:pt>
    <dgm:pt modelId="{8DBC6ED9-A290-4787-94B3-5014E1D5DE70}" type="pres">
      <dgm:prSet presAssocID="{6F30C060-0EBB-487F-B092-12A70DE9C8A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8C76816-7DEF-4901-99B3-3FD8343485B2}" type="pres">
      <dgm:prSet presAssocID="{6F30C060-0EBB-487F-B092-12A70DE9C8A0}" presName="desTx" presStyleLbl="alignAccFollowNode1" presStyleIdx="0" presStyleCnt="4">
        <dgm:presLayoutVars>
          <dgm:bulletEnabled val="1"/>
        </dgm:presLayoutVars>
      </dgm:prSet>
      <dgm:spPr/>
    </dgm:pt>
    <dgm:pt modelId="{FA193B65-B4AB-4569-AA13-1DDF1C35717C}" type="pres">
      <dgm:prSet presAssocID="{0F48E969-4790-4F42-9899-EDAD1C208ED9}" presName="space" presStyleCnt="0"/>
      <dgm:spPr/>
    </dgm:pt>
    <dgm:pt modelId="{B6700A3D-7E60-4951-BCD3-9789D909EB6A}" type="pres">
      <dgm:prSet presAssocID="{2AD47378-80D6-4972-BC1D-B56F52A7C2B1}" presName="composite" presStyleCnt="0"/>
      <dgm:spPr/>
    </dgm:pt>
    <dgm:pt modelId="{B630DB19-B69E-4C14-B5CC-CC0DF155E769}" type="pres">
      <dgm:prSet presAssocID="{2AD47378-80D6-4972-BC1D-B56F52A7C2B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7671888-FFA4-444E-A693-7434892342E3}" type="pres">
      <dgm:prSet presAssocID="{2AD47378-80D6-4972-BC1D-B56F52A7C2B1}" presName="desTx" presStyleLbl="alignAccFollowNode1" presStyleIdx="1" presStyleCnt="4">
        <dgm:presLayoutVars>
          <dgm:bulletEnabled val="1"/>
        </dgm:presLayoutVars>
      </dgm:prSet>
      <dgm:spPr/>
    </dgm:pt>
    <dgm:pt modelId="{ABD2D427-FD0C-4619-93F6-71C43DE64728}" type="pres">
      <dgm:prSet presAssocID="{A354E776-D730-4A29-B171-78A735E52435}" presName="space" presStyleCnt="0"/>
      <dgm:spPr/>
    </dgm:pt>
    <dgm:pt modelId="{8768B483-039D-426A-9DE7-DF3A008143F6}" type="pres">
      <dgm:prSet presAssocID="{CCCE3044-068F-4D6C-ACEE-25E5F5FC3EA3}" presName="composite" presStyleCnt="0"/>
      <dgm:spPr/>
    </dgm:pt>
    <dgm:pt modelId="{54451EDA-CD6B-4770-A1B7-3E53EEC7D070}" type="pres">
      <dgm:prSet presAssocID="{CCCE3044-068F-4D6C-ACEE-25E5F5FC3EA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1DEFC32-D003-4774-8F56-8544474BEC15}" type="pres">
      <dgm:prSet presAssocID="{CCCE3044-068F-4D6C-ACEE-25E5F5FC3EA3}" presName="desTx" presStyleLbl="alignAccFollowNode1" presStyleIdx="2" presStyleCnt="4">
        <dgm:presLayoutVars>
          <dgm:bulletEnabled val="1"/>
        </dgm:presLayoutVars>
      </dgm:prSet>
      <dgm:spPr/>
    </dgm:pt>
    <dgm:pt modelId="{62785C1F-7E11-4F48-84F7-A716A1BA5AAB}" type="pres">
      <dgm:prSet presAssocID="{463366A9-7DDE-4DEB-865B-77A90AF84AB1}" presName="space" presStyleCnt="0"/>
      <dgm:spPr/>
    </dgm:pt>
    <dgm:pt modelId="{2CCA3E24-C119-4D9A-801F-6E4F4EDF353D}" type="pres">
      <dgm:prSet presAssocID="{61F06E3F-4EDF-4B6A-81E0-310C847BC6C2}" presName="composite" presStyleCnt="0"/>
      <dgm:spPr/>
    </dgm:pt>
    <dgm:pt modelId="{BF885F05-ABB2-4CD8-89CE-3C83129D23FC}" type="pres">
      <dgm:prSet presAssocID="{61F06E3F-4EDF-4B6A-81E0-310C847BC6C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099412B-018B-4A9A-B6CC-974164554294}" type="pres">
      <dgm:prSet presAssocID="{61F06E3F-4EDF-4B6A-81E0-310C847BC6C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B3D5400-BD6C-42C0-9A03-6389C0A4600E}" type="presOf" srcId="{EBC8EEC7-CCD1-4970-918D-2A36B20B186F}" destId="{F8C76816-7DEF-4901-99B3-3FD8343485B2}" srcOrd="0" destOrd="0" presId="urn:microsoft.com/office/officeart/2005/8/layout/hList1"/>
    <dgm:cxn modelId="{629B060D-300D-493A-9B35-456CD5945A32}" type="presOf" srcId="{2AD47378-80D6-4972-BC1D-B56F52A7C2B1}" destId="{B630DB19-B69E-4C14-B5CC-CC0DF155E769}" srcOrd="0" destOrd="0" presId="urn:microsoft.com/office/officeart/2005/8/layout/hList1"/>
    <dgm:cxn modelId="{180BA017-6447-4C8F-948C-3116A2236FE1}" type="presOf" srcId="{F58A76D8-2D11-4D7A-AC54-378D1100CC64}" destId="{E1DEFC32-D003-4774-8F56-8544474BEC15}" srcOrd="0" destOrd="0" presId="urn:microsoft.com/office/officeart/2005/8/layout/hList1"/>
    <dgm:cxn modelId="{3F65D12A-4847-4D40-9B26-CF4119DD3C00}" type="presOf" srcId="{6F30C060-0EBB-487F-B092-12A70DE9C8A0}" destId="{8DBC6ED9-A290-4787-94B3-5014E1D5DE70}" srcOrd="0" destOrd="0" presId="urn:microsoft.com/office/officeart/2005/8/layout/hList1"/>
    <dgm:cxn modelId="{81EF542F-2D1A-41A4-A01D-A56077A0EB93}" srcId="{61F06E3F-4EDF-4B6A-81E0-310C847BC6C2}" destId="{FBE9B87A-11B7-4D2A-B3FC-E560B3224114}" srcOrd="0" destOrd="0" parTransId="{CA71E0EC-1F27-46E4-93FF-AD50068799E1}" sibTransId="{54C7C712-016E-46A4-AEC9-1E9D4E44746E}"/>
    <dgm:cxn modelId="{57CC9833-9C1F-42C2-B80E-ABC11E41E389}" srcId="{3F5E9F1D-CFBD-430B-91D7-F8F93FD24830}" destId="{61F06E3F-4EDF-4B6A-81E0-310C847BC6C2}" srcOrd="3" destOrd="0" parTransId="{D0660509-9CEB-4885-82F1-EDB29B1F8BD7}" sibTransId="{4CF3A4A8-D069-4585-BB01-BCAEF9B6790D}"/>
    <dgm:cxn modelId="{DDFFF539-54EF-4697-970E-EE2EABCB43EB}" srcId="{CCCE3044-068F-4D6C-ACEE-25E5F5FC3EA3}" destId="{10FB0B47-5D2B-4C2B-A51D-2A595C282613}" srcOrd="1" destOrd="0" parTransId="{5FCB4FFC-1A95-412F-8509-6E776C17E998}" sibTransId="{A5E2B49D-F7E2-42E1-815D-326666AE9F9C}"/>
    <dgm:cxn modelId="{9965E53D-C29B-4DF5-971C-F2FE90CBC4E0}" type="presOf" srcId="{FBE9B87A-11B7-4D2A-B3FC-E560B3224114}" destId="{D099412B-018B-4A9A-B6CC-974164554294}" srcOrd="0" destOrd="0" presId="urn:microsoft.com/office/officeart/2005/8/layout/hList1"/>
    <dgm:cxn modelId="{0EB0A55F-1C01-44F2-8711-DA4E188D03AB}" type="presOf" srcId="{61F06E3F-4EDF-4B6A-81E0-310C847BC6C2}" destId="{BF885F05-ABB2-4CD8-89CE-3C83129D23FC}" srcOrd="0" destOrd="0" presId="urn:microsoft.com/office/officeart/2005/8/layout/hList1"/>
    <dgm:cxn modelId="{075BD444-FC1B-4A34-8E09-47B513BC9E35}" type="presOf" srcId="{AC49B5BC-4F02-4487-902C-159D03E7AAEF}" destId="{F8C76816-7DEF-4901-99B3-3FD8343485B2}" srcOrd="0" destOrd="1" presId="urn:microsoft.com/office/officeart/2005/8/layout/hList1"/>
    <dgm:cxn modelId="{BE56596F-B4FD-4B0E-B48B-139D307D8809}" srcId="{61F06E3F-4EDF-4B6A-81E0-310C847BC6C2}" destId="{99493183-0422-4398-A206-90D65E997A82}" srcOrd="1" destOrd="0" parTransId="{C5C36E63-26B4-49B4-BABD-5C296BFFA44A}" sibTransId="{E624A51C-27D6-45F1-9C71-9690AD7B0FEE}"/>
    <dgm:cxn modelId="{0BDF8952-1384-4439-AA34-6DB2074F6999}" srcId="{6F30C060-0EBB-487F-B092-12A70DE9C8A0}" destId="{AC49B5BC-4F02-4487-902C-159D03E7AAEF}" srcOrd="1" destOrd="0" parTransId="{AC234D80-DFDC-4A1E-8DFE-64BFCDBAE5DE}" sibTransId="{7032CCC9-9A8B-4C7B-AED1-2AB782C19149}"/>
    <dgm:cxn modelId="{B7931975-51A6-4F57-B290-3F4EE47C2828}" type="presOf" srcId="{99493183-0422-4398-A206-90D65E997A82}" destId="{D099412B-018B-4A9A-B6CC-974164554294}" srcOrd="0" destOrd="1" presId="urn:microsoft.com/office/officeart/2005/8/layout/hList1"/>
    <dgm:cxn modelId="{F483C68A-26BE-42D4-A7C7-08E102F9EFFE}" srcId="{CCCE3044-068F-4D6C-ACEE-25E5F5FC3EA3}" destId="{F58A76D8-2D11-4D7A-AC54-378D1100CC64}" srcOrd="0" destOrd="0" parTransId="{35932ACB-7DCA-449D-B09E-D5709140C5CC}" sibTransId="{EFF64E44-631D-4C15-9B96-EEC21A781696}"/>
    <dgm:cxn modelId="{8AA5818B-3B60-4826-AB3E-6A2067FD0884}" type="presOf" srcId="{3F5E9F1D-CFBD-430B-91D7-F8F93FD24830}" destId="{640AB9D0-8A45-44EE-A109-BE4C4E56D2A7}" srcOrd="0" destOrd="0" presId="urn:microsoft.com/office/officeart/2005/8/layout/hList1"/>
    <dgm:cxn modelId="{1C1C5792-9DCD-4350-A61C-E72CBD14B33A}" srcId="{2AD47378-80D6-4972-BC1D-B56F52A7C2B1}" destId="{6C33132A-C934-4E60-8B7C-78D9A31364E8}" srcOrd="1" destOrd="0" parTransId="{4C4591AF-4CDA-4120-8ABF-097AAA4F9719}" sibTransId="{81B5ED2D-8559-4C62-989D-B6333768CCAD}"/>
    <dgm:cxn modelId="{159AAF95-CF43-4983-8C55-2A078E2B7FE6}" type="presOf" srcId="{6C33132A-C934-4E60-8B7C-78D9A31364E8}" destId="{D7671888-FFA4-444E-A693-7434892342E3}" srcOrd="0" destOrd="1" presId="urn:microsoft.com/office/officeart/2005/8/layout/hList1"/>
    <dgm:cxn modelId="{446A39AC-5814-45FC-A2C1-0D82E2FD65AC}" type="presOf" srcId="{04E89337-4E44-4995-9F64-2F9CE33E8A66}" destId="{D7671888-FFA4-444E-A693-7434892342E3}" srcOrd="0" destOrd="0" presId="urn:microsoft.com/office/officeart/2005/8/layout/hList1"/>
    <dgm:cxn modelId="{1BA818BC-F221-469F-9D83-93DFF32C32B1}" srcId="{2AD47378-80D6-4972-BC1D-B56F52A7C2B1}" destId="{04E89337-4E44-4995-9F64-2F9CE33E8A66}" srcOrd="0" destOrd="0" parTransId="{DD861933-3455-4BD1-AD40-554782C9C6B9}" sibTransId="{C362DB95-78E3-4289-8A2B-98859820E507}"/>
    <dgm:cxn modelId="{828CCEC2-46CD-4111-98C8-D395EF08BD52}" type="presOf" srcId="{CCCE3044-068F-4D6C-ACEE-25E5F5FC3EA3}" destId="{54451EDA-CD6B-4770-A1B7-3E53EEC7D070}" srcOrd="0" destOrd="0" presId="urn:microsoft.com/office/officeart/2005/8/layout/hList1"/>
    <dgm:cxn modelId="{9ACA43C8-E35D-4F1B-B473-45527DDBD894}" type="presOf" srcId="{10FB0B47-5D2B-4C2B-A51D-2A595C282613}" destId="{E1DEFC32-D003-4774-8F56-8544474BEC15}" srcOrd="0" destOrd="1" presId="urn:microsoft.com/office/officeart/2005/8/layout/hList1"/>
    <dgm:cxn modelId="{B53724C9-018A-4847-A5CF-DAA07D26E524}" srcId="{6F30C060-0EBB-487F-B092-12A70DE9C8A0}" destId="{EBC8EEC7-CCD1-4970-918D-2A36B20B186F}" srcOrd="0" destOrd="0" parTransId="{D9162048-D275-437B-9AE4-336943DB5179}" sibTransId="{A3C8A538-491D-48EA-BC44-E38AE2B9A0D1}"/>
    <dgm:cxn modelId="{51CE7CCE-9456-42F3-9B99-9267673E7C12}" srcId="{3F5E9F1D-CFBD-430B-91D7-F8F93FD24830}" destId="{CCCE3044-068F-4D6C-ACEE-25E5F5FC3EA3}" srcOrd="2" destOrd="0" parTransId="{4AF37E7F-FBBE-4434-BDA8-85319E629EA7}" sibTransId="{463366A9-7DDE-4DEB-865B-77A90AF84AB1}"/>
    <dgm:cxn modelId="{CACEF6F1-C28A-4CAD-872B-7558A937F21B}" srcId="{3F5E9F1D-CFBD-430B-91D7-F8F93FD24830}" destId="{6F30C060-0EBB-487F-B092-12A70DE9C8A0}" srcOrd="0" destOrd="0" parTransId="{FF6B69AB-215E-4F91-9FBE-09BA05CF0647}" sibTransId="{0F48E969-4790-4F42-9899-EDAD1C208ED9}"/>
    <dgm:cxn modelId="{492F05F7-4C3E-44A7-9216-4413DB93D671}" srcId="{3F5E9F1D-CFBD-430B-91D7-F8F93FD24830}" destId="{2AD47378-80D6-4972-BC1D-B56F52A7C2B1}" srcOrd="1" destOrd="0" parTransId="{A49DF11E-C8F3-481F-A394-957A868D5F10}" sibTransId="{A354E776-D730-4A29-B171-78A735E52435}"/>
    <dgm:cxn modelId="{A99190EA-E530-4D49-A271-23ACEA6126BA}" type="presParOf" srcId="{640AB9D0-8A45-44EE-A109-BE4C4E56D2A7}" destId="{DE981884-C5F0-4EBD-B1AD-EFD36F93D1F7}" srcOrd="0" destOrd="0" presId="urn:microsoft.com/office/officeart/2005/8/layout/hList1"/>
    <dgm:cxn modelId="{B29DFD4F-FFC3-405B-B63C-E74D835F7CEE}" type="presParOf" srcId="{DE981884-C5F0-4EBD-B1AD-EFD36F93D1F7}" destId="{8DBC6ED9-A290-4787-94B3-5014E1D5DE70}" srcOrd="0" destOrd="0" presId="urn:microsoft.com/office/officeart/2005/8/layout/hList1"/>
    <dgm:cxn modelId="{C71EEACC-6733-446D-829E-1BA5288815BA}" type="presParOf" srcId="{DE981884-C5F0-4EBD-B1AD-EFD36F93D1F7}" destId="{F8C76816-7DEF-4901-99B3-3FD8343485B2}" srcOrd="1" destOrd="0" presId="urn:microsoft.com/office/officeart/2005/8/layout/hList1"/>
    <dgm:cxn modelId="{DE0E0BE3-3972-43EB-991B-AA97EAA798D4}" type="presParOf" srcId="{640AB9D0-8A45-44EE-A109-BE4C4E56D2A7}" destId="{FA193B65-B4AB-4569-AA13-1DDF1C35717C}" srcOrd="1" destOrd="0" presId="urn:microsoft.com/office/officeart/2005/8/layout/hList1"/>
    <dgm:cxn modelId="{A2C25A39-973C-47FB-BA51-6D58465327BC}" type="presParOf" srcId="{640AB9D0-8A45-44EE-A109-BE4C4E56D2A7}" destId="{B6700A3D-7E60-4951-BCD3-9789D909EB6A}" srcOrd="2" destOrd="0" presId="urn:microsoft.com/office/officeart/2005/8/layout/hList1"/>
    <dgm:cxn modelId="{98A4B365-F2CF-4F38-9C0E-CC3E97EF76A9}" type="presParOf" srcId="{B6700A3D-7E60-4951-BCD3-9789D909EB6A}" destId="{B630DB19-B69E-4C14-B5CC-CC0DF155E769}" srcOrd="0" destOrd="0" presId="urn:microsoft.com/office/officeart/2005/8/layout/hList1"/>
    <dgm:cxn modelId="{0941AE18-1FA5-4D68-A6AA-2DE9B9ABE846}" type="presParOf" srcId="{B6700A3D-7E60-4951-BCD3-9789D909EB6A}" destId="{D7671888-FFA4-444E-A693-7434892342E3}" srcOrd="1" destOrd="0" presId="urn:microsoft.com/office/officeart/2005/8/layout/hList1"/>
    <dgm:cxn modelId="{EC102A6F-325F-4B43-9405-6B2E71195669}" type="presParOf" srcId="{640AB9D0-8A45-44EE-A109-BE4C4E56D2A7}" destId="{ABD2D427-FD0C-4619-93F6-71C43DE64728}" srcOrd="3" destOrd="0" presId="urn:microsoft.com/office/officeart/2005/8/layout/hList1"/>
    <dgm:cxn modelId="{13620555-465A-4389-BF58-EBED35703467}" type="presParOf" srcId="{640AB9D0-8A45-44EE-A109-BE4C4E56D2A7}" destId="{8768B483-039D-426A-9DE7-DF3A008143F6}" srcOrd="4" destOrd="0" presId="urn:microsoft.com/office/officeart/2005/8/layout/hList1"/>
    <dgm:cxn modelId="{BB82A95B-1B58-43C4-9049-E91EE3E05128}" type="presParOf" srcId="{8768B483-039D-426A-9DE7-DF3A008143F6}" destId="{54451EDA-CD6B-4770-A1B7-3E53EEC7D070}" srcOrd="0" destOrd="0" presId="urn:microsoft.com/office/officeart/2005/8/layout/hList1"/>
    <dgm:cxn modelId="{F9AFFAE8-E8FC-4C5A-BEA0-764941184312}" type="presParOf" srcId="{8768B483-039D-426A-9DE7-DF3A008143F6}" destId="{E1DEFC32-D003-4774-8F56-8544474BEC15}" srcOrd="1" destOrd="0" presId="urn:microsoft.com/office/officeart/2005/8/layout/hList1"/>
    <dgm:cxn modelId="{327AF83C-6490-4556-939B-F62957562ED0}" type="presParOf" srcId="{640AB9D0-8A45-44EE-A109-BE4C4E56D2A7}" destId="{62785C1F-7E11-4F48-84F7-A716A1BA5AAB}" srcOrd="5" destOrd="0" presId="urn:microsoft.com/office/officeart/2005/8/layout/hList1"/>
    <dgm:cxn modelId="{64643B04-5E31-4F5D-B028-68BA9602D2E7}" type="presParOf" srcId="{640AB9D0-8A45-44EE-A109-BE4C4E56D2A7}" destId="{2CCA3E24-C119-4D9A-801F-6E4F4EDF353D}" srcOrd="6" destOrd="0" presId="urn:microsoft.com/office/officeart/2005/8/layout/hList1"/>
    <dgm:cxn modelId="{EBE2FF21-87F1-4B6D-AF65-D3A6338BC7D2}" type="presParOf" srcId="{2CCA3E24-C119-4D9A-801F-6E4F4EDF353D}" destId="{BF885F05-ABB2-4CD8-89CE-3C83129D23FC}" srcOrd="0" destOrd="0" presId="urn:microsoft.com/office/officeart/2005/8/layout/hList1"/>
    <dgm:cxn modelId="{A58F8C03-2BC2-40DC-BFDF-98874E1C6AB2}" type="presParOf" srcId="{2CCA3E24-C119-4D9A-801F-6E4F4EDF353D}" destId="{D099412B-018B-4A9A-B6CC-9741645542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39322-C607-4DFC-ACD9-347208703948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FDBCE1-533E-40A2-9AA8-54B5AC67AEE6}" type="pres">
      <dgm:prSet presAssocID="{A4939322-C607-4DFC-ACD9-347208703948}" presName="Name0" presStyleCnt="0">
        <dgm:presLayoutVars>
          <dgm:dir/>
          <dgm:resizeHandles val="exact"/>
        </dgm:presLayoutVars>
      </dgm:prSet>
      <dgm:spPr/>
    </dgm:pt>
  </dgm:ptLst>
  <dgm:cxnLst>
    <dgm:cxn modelId="{97777975-30B0-4E0E-9D30-5FF836948BC6}" type="presOf" srcId="{A4939322-C607-4DFC-ACD9-347208703948}" destId="{9DFDBCE1-533E-40A2-9AA8-54B5AC67AEE6}" srcOrd="0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6F5C0A-6F8F-4875-9C9A-A388C39AD720}" type="doc">
      <dgm:prSet loTypeId="urn:microsoft.com/office/officeart/2005/8/layout/default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3EE4B76F-7F1E-4469-8E94-1143890206AB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en-US" sz="2000" b="0" dirty="0">
              <a:latin typeface="+mn-ea"/>
              <a:ea typeface="+mn-ea"/>
            </a:rPr>
            <a:t>IPv6</a:t>
          </a:r>
          <a:r>
            <a:rPr lang="zh-CN" sz="2000" b="0" dirty="0">
              <a:latin typeface="+mn-ea"/>
              <a:ea typeface="+mn-ea"/>
            </a:rPr>
            <a:t>地址数量全球第一</a:t>
          </a:r>
          <a:endParaRPr lang="en-US" altLang="zh-CN" sz="2000" b="0" dirty="0">
            <a:latin typeface="+mn-ea"/>
            <a:ea typeface="+mn-ea"/>
          </a:endParaRPr>
        </a:p>
        <a:p>
          <a:pPr>
            <a:lnSpc>
              <a:spcPct val="150000"/>
            </a:lnSpc>
            <a:spcAft>
              <a:spcPts val="0"/>
            </a:spcAft>
          </a:pPr>
          <a:r>
            <a:rPr lang="en-US" sz="2000" b="0" dirty="0">
              <a:latin typeface="+mn-ea"/>
              <a:ea typeface="+mn-ea"/>
            </a:rPr>
            <a:t>“.CN”</a:t>
          </a:r>
          <a:r>
            <a:rPr lang="zh-CN" sz="2000" b="0" dirty="0">
              <a:latin typeface="+mn-ea"/>
              <a:ea typeface="+mn-ea"/>
            </a:rPr>
            <a:t>域名数量持续增长</a:t>
          </a:r>
          <a:endParaRPr lang="zh-CN" altLang="en-US" sz="2000" b="0" dirty="0">
            <a:latin typeface="+mn-ea"/>
            <a:ea typeface="+mn-ea"/>
          </a:endParaRPr>
        </a:p>
      </dgm:t>
    </dgm:pt>
    <dgm:pt modelId="{F4D4DAE9-3F0E-4898-A848-D9FFDFB210B3}" type="parTrans" cxnId="{BE6AFC39-8810-4A93-BE31-4CBB4853578D}">
      <dgm:prSet/>
      <dgm:spPr/>
      <dgm:t>
        <a:bodyPr/>
        <a:lstStyle/>
        <a:p>
          <a:endParaRPr lang="zh-CN" altLang="en-US"/>
        </a:p>
      </dgm:t>
    </dgm:pt>
    <dgm:pt modelId="{2A48EF64-084F-4CFB-9489-A24DFC33EFD2}" type="sibTrans" cxnId="{BE6AFC39-8810-4A93-BE31-4CBB4853578D}">
      <dgm:prSet/>
      <dgm:spPr/>
      <dgm:t>
        <a:bodyPr/>
        <a:lstStyle/>
        <a:p>
          <a:endParaRPr lang="zh-CN" altLang="en-US"/>
        </a:p>
      </dgm:t>
    </dgm:pt>
    <dgm:pt modelId="{F30B0693-5AD3-44CF-A7DD-484AA41DFCA3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sz="2000" b="0" dirty="0">
              <a:latin typeface="+mn-ea"/>
              <a:ea typeface="+mn-ea"/>
            </a:rPr>
            <a:t>下沉市场释放消费动能</a:t>
          </a:r>
          <a:endParaRPr lang="en-US" altLang="zh-CN" sz="2000" b="0" dirty="0">
            <a:latin typeface="+mn-ea"/>
            <a:ea typeface="+mn-ea"/>
          </a:endParaRPr>
        </a:p>
        <a:p>
          <a:pPr>
            <a:lnSpc>
              <a:spcPct val="150000"/>
            </a:lnSpc>
            <a:spcAft>
              <a:spcPts val="0"/>
            </a:spcAft>
          </a:pPr>
          <a:r>
            <a:rPr lang="zh-CN" sz="2000" b="0" dirty="0">
              <a:latin typeface="+mn-ea"/>
              <a:ea typeface="+mn-ea"/>
            </a:rPr>
            <a:t>跨境电商等领域持续发展</a:t>
          </a:r>
          <a:endParaRPr lang="zh-CN" altLang="en-US" sz="2000" b="0" dirty="0">
            <a:latin typeface="+mn-ea"/>
            <a:ea typeface="+mn-ea"/>
          </a:endParaRPr>
        </a:p>
      </dgm:t>
    </dgm:pt>
    <dgm:pt modelId="{9A7BC17E-E402-4D44-BA76-4C763C288EFC}" type="parTrans" cxnId="{517FD7E7-D06E-4AE0-9C8D-74D961711E67}">
      <dgm:prSet/>
      <dgm:spPr/>
      <dgm:t>
        <a:bodyPr/>
        <a:lstStyle/>
        <a:p>
          <a:endParaRPr lang="zh-CN" altLang="en-US"/>
        </a:p>
      </dgm:t>
    </dgm:pt>
    <dgm:pt modelId="{3C15D1D4-A5B3-4C66-AEBC-53F7E42200E2}" type="sibTrans" cxnId="{517FD7E7-D06E-4AE0-9C8D-74D961711E67}">
      <dgm:prSet/>
      <dgm:spPr/>
      <dgm:t>
        <a:bodyPr/>
        <a:lstStyle/>
        <a:p>
          <a:endParaRPr lang="zh-CN" altLang="en-US"/>
        </a:p>
      </dgm:t>
    </dgm:pt>
    <dgm:pt modelId="{88B4ABA7-BDC9-4EDD-A327-35C50DF4E0D6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sz="2000" b="0" dirty="0">
              <a:latin typeface="+mn-ea"/>
              <a:ea typeface="+mn-ea"/>
            </a:rPr>
            <a:t>网络视频运营更加专业</a:t>
          </a:r>
          <a:endParaRPr lang="en-US" altLang="zh-CN" sz="2000" b="0" dirty="0">
            <a:latin typeface="+mn-ea"/>
            <a:ea typeface="+mn-ea"/>
          </a:endParaRPr>
        </a:p>
        <a:p>
          <a:pPr>
            <a:lnSpc>
              <a:spcPct val="150000"/>
            </a:lnSpc>
            <a:spcAft>
              <a:spcPts val="0"/>
            </a:spcAft>
          </a:pPr>
          <a:r>
            <a:rPr lang="zh-CN" sz="2000" b="0" dirty="0">
              <a:latin typeface="+mn-ea"/>
              <a:ea typeface="+mn-ea"/>
            </a:rPr>
            <a:t>娱乐内容生态逐步构建</a:t>
          </a:r>
          <a:endParaRPr lang="zh-CN" altLang="en-US" sz="2000" b="0" dirty="0">
            <a:latin typeface="+mn-ea"/>
            <a:ea typeface="+mn-ea"/>
          </a:endParaRPr>
        </a:p>
      </dgm:t>
    </dgm:pt>
    <dgm:pt modelId="{AFC6268B-0DEF-42BA-9046-D728D404B580}" type="parTrans" cxnId="{8916164F-FC09-4787-B44B-8691CE4AE1E9}">
      <dgm:prSet/>
      <dgm:spPr/>
      <dgm:t>
        <a:bodyPr/>
        <a:lstStyle/>
        <a:p>
          <a:endParaRPr lang="zh-CN" altLang="en-US"/>
        </a:p>
      </dgm:t>
    </dgm:pt>
    <dgm:pt modelId="{BFE5E0AE-5A35-491C-969C-3E670B3F11A1}" type="sibTrans" cxnId="{8916164F-FC09-4787-B44B-8691CE4AE1E9}">
      <dgm:prSet/>
      <dgm:spPr/>
      <dgm:t>
        <a:bodyPr/>
        <a:lstStyle/>
        <a:p>
          <a:endParaRPr lang="zh-CN" altLang="en-US"/>
        </a:p>
      </dgm:t>
    </dgm:pt>
    <dgm:pt modelId="{0F55EF62-190C-4BE6-83C5-041D9DD29711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sz="2000" b="0" dirty="0">
              <a:latin typeface="+mn-ea"/>
              <a:ea typeface="+mn-ea"/>
            </a:rPr>
            <a:t>在线教育应用稳中有进</a:t>
          </a:r>
          <a:endParaRPr lang="en-US" altLang="zh-CN" sz="2000" b="0" dirty="0">
            <a:latin typeface="+mn-ea"/>
            <a:ea typeface="+mn-ea"/>
          </a:endParaRPr>
        </a:p>
        <a:p>
          <a:pPr>
            <a:lnSpc>
              <a:spcPct val="150000"/>
            </a:lnSpc>
            <a:spcAft>
              <a:spcPts val="0"/>
            </a:spcAft>
          </a:pPr>
          <a:r>
            <a:rPr lang="zh-CN" sz="2000" b="0" dirty="0">
              <a:latin typeface="+mn-ea"/>
              <a:ea typeface="+mn-ea"/>
            </a:rPr>
            <a:t>弥补乡村教育短板</a:t>
          </a:r>
          <a:endParaRPr lang="zh-CN" altLang="en-US" sz="2000" b="0" dirty="0">
            <a:latin typeface="+mn-ea"/>
            <a:ea typeface="+mn-ea"/>
          </a:endParaRPr>
        </a:p>
      </dgm:t>
    </dgm:pt>
    <dgm:pt modelId="{0A1EEB9A-0C06-47C3-A341-BB94D8456C0E}" type="parTrans" cxnId="{03C414C3-4C6F-4CAB-8FEA-6A6420024FAB}">
      <dgm:prSet/>
      <dgm:spPr/>
      <dgm:t>
        <a:bodyPr/>
        <a:lstStyle/>
        <a:p>
          <a:endParaRPr lang="zh-CN" altLang="en-US"/>
        </a:p>
      </dgm:t>
    </dgm:pt>
    <dgm:pt modelId="{7D0D4243-1DCF-4EEC-AD2B-4B11AAC56A52}" type="sibTrans" cxnId="{03C414C3-4C6F-4CAB-8FEA-6A6420024FAB}">
      <dgm:prSet/>
      <dgm:spPr/>
      <dgm:t>
        <a:bodyPr/>
        <a:lstStyle/>
        <a:p>
          <a:endParaRPr lang="zh-CN" altLang="en-US"/>
        </a:p>
      </dgm:t>
    </dgm:pt>
    <dgm:pt modelId="{B6FBC674-4DE8-4F77-896A-A87A8132135D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sz="2000" b="0" dirty="0">
              <a:latin typeface="+mn-ea"/>
              <a:ea typeface="+mn-ea"/>
            </a:rPr>
            <a:t>在线政务普及率近六成</a:t>
          </a:r>
          <a:endParaRPr lang="en-US" altLang="zh-CN" sz="2000" b="0" dirty="0">
            <a:latin typeface="+mn-ea"/>
            <a:ea typeface="+mn-ea"/>
          </a:endParaRPr>
        </a:p>
        <a:p>
          <a:pPr>
            <a:lnSpc>
              <a:spcPct val="150000"/>
            </a:lnSpc>
            <a:spcAft>
              <a:spcPts val="0"/>
            </a:spcAft>
          </a:pPr>
          <a:r>
            <a:rPr lang="zh-CN" sz="2000" b="0" dirty="0">
              <a:latin typeface="+mn-ea"/>
              <a:ea typeface="+mn-ea"/>
            </a:rPr>
            <a:t>服务水平持续向好</a:t>
          </a:r>
          <a:endParaRPr lang="zh-CN" altLang="en-US" sz="2000" b="0" dirty="0">
            <a:latin typeface="+mn-ea"/>
            <a:ea typeface="+mn-ea"/>
          </a:endParaRPr>
        </a:p>
      </dgm:t>
    </dgm:pt>
    <dgm:pt modelId="{7EF97005-5440-4050-A76A-C94083541704}" type="parTrans" cxnId="{19D5E268-B3E1-4289-AEA5-211FFAD33D59}">
      <dgm:prSet/>
      <dgm:spPr/>
      <dgm:t>
        <a:bodyPr/>
        <a:lstStyle/>
        <a:p>
          <a:endParaRPr lang="zh-CN" altLang="en-US"/>
        </a:p>
      </dgm:t>
    </dgm:pt>
    <dgm:pt modelId="{27E7372B-E847-487E-AF01-375F255E4127}" type="sibTrans" cxnId="{19D5E268-B3E1-4289-AEA5-211FFAD33D59}">
      <dgm:prSet/>
      <dgm:spPr/>
      <dgm:t>
        <a:bodyPr/>
        <a:lstStyle/>
        <a:p>
          <a:endParaRPr lang="zh-CN" altLang="en-US"/>
        </a:p>
      </dgm:t>
    </dgm:pt>
    <dgm:pt modelId="{6D4D29FA-00B6-4531-99FA-4C24FB90FE92}">
      <dgm:prSet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zh-CN" sz="2000" b="0" dirty="0">
              <a:latin typeface="+mn-ea"/>
              <a:ea typeface="+mn-ea"/>
            </a:rPr>
            <a:t>互联网普及率超过六成</a:t>
          </a:r>
          <a:endParaRPr lang="en-US" altLang="zh-CN" sz="2000" b="0" dirty="0">
            <a:latin typeface="+mn-ea"/>
            <a:ea typeface="+mn-ea"/>
          </a:endParaRPr>
        </a:p>
        <a:p>
          <a:pPr>
            <a:lnSpc>
              <a:spcPct val="150000"/>
            </a:lnSpc>
            <a:spcAft>
              <a:spcPts val="0"/>
            </a:spcAft>
          </a:pPr>
          <a:r>
            <a:rPr lang="zh-CN" sz="2000" b="0" dirty="0">
              <a:latin typeface="+mn-ea"/>
              <a:ea typeface="+mn-ea"/>
            </a:rPr>
            <a:t>移动互联网使用持续深化</a:t>
          </a:r>
          <a:endParaRPr lang="zh-CN" altLang="en-US" sz="2000" b="0" dirty="0">
            <a:latin typeface="+mn-ea"/>
            <a:ea typeface="+mn-ea"/>
          </a:endParaRPr>
        </a:p>
      </dgm:t>
    </dgm:pt>
    <dgm:pt modelId="{C33E4678-054E-41ED-A510-4B1DC864FBDB}" type="parTrans" cxnId="{0FE2235F-BB00-4FA1-9A7B-0C2577797CE5}">
      <dgm:prSet/>
      <dgm:spPr/>
      <dgm:t>
        <a:bodyPr/>
        <a:lstStyle/>
        <a:p>
          <a:endParaRPr lang="zh-CN" altLang="en-US"/>
        </a:p>
      </dgm:t>
    </dgm:pt>
    <dgm:pt modelId="{13AD1729-78FF-4A7D-A2B5-1F18903FA70C}" type="sibTrans" cxnId="{0FE2235F-BB00-4FA1-9A7B-0C2577797CE5}">
      <dgm:prSet/>
      <dgm:spPr/>
      <dgm:t>
        <a:bodyPr/>
        <a:lstStyle/>
        <a:p>
          <a:endParaRPr lang="zh-CN" altLang="en-US"/>
        </a:p>
      </dgm:t>
    </dgm:pt>
    <dgm:pt modelId="{D3F95D36-F537-457D-B7D4-11456D7DF11E}" type="pres">
      <dgm:prSet presAssocID="{E86F5C0A-6F8F-4875-9C9A-A388C39AD720}" presName="diagram" presStyleCnt="0">
        <dgm:presLayoutVars>
          <dgm:dir/>
          <dgm:resizeHandles val="exact"/>
        </dgm:presLayoutVars>
      </dgm:prSet>
      <dgm:spPr/>
    </dgm:pt>
    <dgm:pt modelId="{6021DB91-2514-43A9-A07E-5D3FA023391B}" type="pres">
      <dgm:prSet presAssocID="{3EE4B76F-7F1E-4469-8E94-1143890206AB}" presName="node" presStyleLbl="node1" presStyleIdx="0" presStyleCnt="6">
        <dgm:presLayoutVars>
          <dgm:bulletEnabled val="1"/>
        </dgm:presLayoutVars>
      </dgm:prSet>
      <dgm:spPr/>
    </dgm:pt>
    <dgm:pt modelId="{D795BBB4-7B0B-4CD3-8CF0-AF39DC1AC39B}" type="pres">
      <dgm:prSet presAssocID="{2A48EF64-084F-4CFB-9489-A24DFC33EFD2}" presName="sibTrans" presStyleCnt="0"/>
      <dgm:spPr/>
    </dgm:pt>
    <dgm:pt modelId="{93498EFB-8AE5-4ED3-9E49-853EB0E36F38}" type="pres">
      <dgm:prSet presAssocID="{6D4D29FA-00B6-4531-99FA-4C24FB90FE92}" presName="node" presStyleLbl="node1" presStyleIdx="1" presStyleCnt="6">
        <dgm:presLayoutVars>
          <dgm:bulletEnabled val="1"/>
        </dgm:presLayoutVars>
      </dgm:prSet>
      <dgm:spPr/>
    </dgm:pt>
    <dgm:pt modelId="{B9EEA5DD-9B05-462C-A123-FA128D550946}" type="pres">
      <dgm:prSet presAssocID="{13AD1729-78FF-4A7D-A2B5-1F18903FA70C}" presName="sibTrans" presStyleCnt="0"/>
      <dgm:spPr/>
    </dgm:pt>
    <dgm:pt modelId="{617A7E86-629A-42C4-BA37-69C08113DC19}" type="pres">
      <dgm:prSet presAssocID="{F30B0693-5AD3-44CF-A7DD-484AA41DFCA3}" presName="node" presStyleLbl="node1" presStyleIdx="2" presStyleCnt="6">
        <dgm:presLayoutVars>
          <dgm:bulletEnabled val="1"/>
        </dgm:presLayoutVars>
      </dgm:prSet>
      <dgm:spPr/>
    </dgm:pt>
    <dgm:pt modelId="{EF6B47A7-1C23-452C-8D47-27BDDBD45F2F}" type="pres">
      <dgm:prSet presAssocID="{3C15D1D4-A5B3-4C66-AEBC-53F7E42200E2}" presName="sibTrans" presStyleCnt="0"/>
      <dgm:spPr/>
    </dgm:pt>
    <dgm:pt modelId="{86B48612-5829-4DFE-ABC8-1DD35574295D}" type="pres">
      <dgm:prSet presAssocID="{88B4ABA7-BDC9-4EDD-A327-35C50DF4E0D6}" presName="node" presStyleLbl="node1" presStyleIdx="3" presStyleCnt="6">
        <dgm:presLayoutVars>
          <dgm:bulletEnabled val="1"/>
        </dgm:presLayoutVars>
      </dgm:prSet>
      <dgm:spPr/>
    </dgm:pt>
    <dgm:pt modelId="{04F49DC4-C251-4EFF-8A3F-0D0566915C38}" type="pres">
      <dgm:prSet presAssocID="{BFE5E0AE-5A35-491C-969C-3E670B3F11A1}" presName="sibTrans" presStyleCnt="0"/>
      <dgm:spPr/>
    </dgm:pt>
    <dgm:pt modelId="{72087974-6768-4B95-97E4-367905FAC0D0}" type="pres">
      <dgm:prSet presAssocID="{0F55EF62-190C-4BE6-83C5-041D9DD29711}" presName="node" presStyleLbl="node1" presStyleIdx="4" presStyleCnt="6">
        <dgm:presLayoutVars>
          <dgm:bulletEnabled val="1"/>
        </dgm:presLayoutVars>
      </dgm:prSet>
      <dgm:spPr/>
    </dgm:pt>
    <dgm:pt modelId="{13D88E48-A588-4022-BD91-2560EC6B54D6}" type="pres">
      <dgm:prSet presAssocID="{7D0D4243-1DCF-4EEC-AD2B-4B11AAC56A52}" presName="sibTrans" presStyleCnt="0"/>
      <dgm:spPr/>
    </dgm:pt>
    <dgm:pt modelId="{E85B3039-C527-4C79-9528-DDE98B84CCA6}" type="pres">
      <dgm:prSet presAssocID="{B6FBC674-4DE8-4F77-896A-A87A8132135D}" presName="node" presStyleLbl="node1" presStyleIdx="5" presStyleCnt="6">
        <dgm:presLayoutVars>
          <dgm:bulletEnabled val="1"/>
        </dgm:presLayoutVars>
      </dgm:prSet>
      <dgm:spPr/>
    </dgm:pt>
  </dgm:ptLst>
  <dgm:cxnLst>
    <dgm:cxn modelId="{8E1FDF27-C46E-44C3-BD07-FB80C86A35E8}" type="presOf" srcId="{88B4ABA7-BDC9-4EDD-A327-35C50DF4E0D6}" destId="{86B48612-5829-4DFE-ABC8-1DD35574295D}" srcOrd="0" destOrd="0" presId="urn:microsoft.com/office/officeart/2005/8/layout/default"/>
    <dgm:cxn modelId="{9BC5C72F-0E97-44A1-B468-BDEA995C827E}" type="presOf" srcId="{B6FBC674-4DE8-4F77-896A-A87A8132135D}" destId="{E85B3039-C527-4C79-9528-DDE98B84CCA6}" srcOrd="0" destOrd="0" presId="urn:microsoft.com/office/officeart/2005/8/layout/default"/>
    <dgm:cxn modelId="{BE6AFC39-8810-4A93-BE31-4CBB4853578D}" srcId="{E86F5C0A-6F8F-4875-9C9A-A388C39AD720}" destId="{3EE4B76F-7F1E-4469-8E94-1143890206AB}" srcOrd="0" destOrd="0" parTransId="{F4D4DAE9-3F0E-4898-A848-D9FFDFB210B3}" sibTransId="{2A48EF64-084F-4CFB-9489-A24DFC33EFD2}"/>
    <dgm:cxn modelId="{2FF6E15C-8572-46C2-8BCD-A1CEFECE5CD9}" type="presOf" srcId="{E86F5C0A-6F8F-4875-9C9A-A388C39AD720}" destId="{D3F95D36-F537-457D-B7D4-11456D7DF11E}" srcOrd="0" destOrd="0" presId="urn:microsoft.com/office/officeart/2005/8/layout/default"/>
    <dgm:cxn modelId="{0FE2235F-BB00-4FA1-9A7B-0C2577797CE5}" srcId="{E86F5C0A-6F8F-4875-9C9A-A388C39AD720}" destId="{6D4D29FA-00B6-4531-99FA-4C24FB90FE92}" srcOrd="1" destOrd="0" parTransId="{C33E4678-054E-41ED-A510-4B1DC864FBDB}" sibTransId="{13AD1729-78FF-4A7D-A2B5-1F18903FA70C}"/>
    <dgm:cxn modelId="{19D5E268-B3E1-4289-AEA5-211FFAD33D59}" srcId="{E86F5C0A-6F8F-4875-9C9A-A388C39AD720}" destId="{B6FBC674-4DE8-4F77-896A-A87A8132135D}" srcOrd="5" destOrd="0" parTransId="{7EF97005-5440-4050-A76A-C94083541704}" sibTransId="{27E7372B-E847-487E-AF01-375F255E4127}"/>
    <dgm:cxn modelId="{3F32046C-3F3C-4D05-A46D-396D9AA179B8}" type="presOf" srcId="{0F55EF62-190C-4BE6-83C5-041D9DD29711}" destId="{72087974-6768-4B95-97E4-367905FAC0D0}" srcOrd="0" destOrd="0" presId="urn:microsoft.com/office/officeart/2005/8/layout/default"/>
    <dgm:cxn modelId="{8916164F-FC09-4787-B44B-8691CE4AE1E9}" srcId="{E86F5C0A-6F8F-4875-9C9A-A388C39AD720}" destId="{88B4ABA7-BDC9-4EDD-A327-35C50DF4E0D6}" srcOrd="3" destOrd="0" parTransId="{AFC6268B-0DEF-42BA-9046-D728D404B580}" sibTransId="{BFE5E0AE-5A35-491C-969C-3E670B3F11A1}"/>
    <dgm:cxn modelId="{BF4F587E-970C-4553-AC33-3E8EE2A8206D}" type="presOf" srcId="{6D4D29FA-00B6-4531-99FA-4C24FB90FE92}" destId="{93498EFB-8AE5-4ED3-9E49-853EB0E36F38}" srcOrd="0" destOrd="0" presId="urn:microsoft.com/office/officeart/2005/8/layout/default"/>
    <dgm:cxn modelId="{6EFF57BC-9D57-4083-8326-A95AB58BF573}" type="presOf" srcId="{3EE4B76F-7F1E-4469-8E94-1143890206AB}" destId="{6021DB91-2514-43A9-A07E-5D3FA023391B}" srcOrd="0" destOrd="0" presId="urn:microsoft.com/office/officeart/2005/8/layout/default"/>
    <dgm:cxn modelId="{03C414C3-4C6F-4CAB-8FEA-6A6420024FAB}" srcId="{E86F5C0A-6F8F-4875-9C9A-A388C39AD720}" destId="{0F55EF62-190C-4BE6-83C5-041D9DD29711}" srcOrd="4" destOrd="0" parTransId="{0A1EEB9A-0C06-47C3-A341-BB94D8456C0E}" sibTransId="{7D0D4243-1DCF-4EEC-AD2B-4B11AAC56A52}"/>
    <dgm:cxn modelId="{517FD7E7-D06E-4AE0-9C8D-74D961711E67}" srcId="{E86F5C0A-6F8F-4875-9C9A-A388C39AD720}" destId="{F30B0693-5AD3-44CF-A7DD-484AA41DFCA3}" srcOrd="2" destOrd="0" parTransId="{9A7BC17E-E402-4D44-BA76-4C763C288EFC}" sibTransId="{3C15D1D4-A5B3-4C66-AEBC-53F7E42200E2}"/>
    <dgm:cxn modelId="{767ABBE9-8B4C-47DB-8D06-2936B2ED6757}" type="presOf" srcId="{F30B0693-5AD3-44CF-A7DD-484AA41DFCA3}" destId="{617A7E86-629A-42C4-BA37-69C08113DC19}" srcOrd="0" destOrd="0" presId="urn:microsoft.com/office/officeart/2005/8/layout/default"/>
    <dgm:cxn modelId="{D02DF0BF-6664-46AB-B61B-00D9E200392F}" type="presParOf" srcId="{D3F95D36-F537-457D-B7D4-11456D7DF11E}" destId="{6021DB91-2514-43A9-A07E-5D3FA023391B}" srcOrd="0" destOrd="0" presId="urn:microsoft.com/office/officeart/2005/8/layout/default"/>
    <dgm:cxn modelId="{4F26F187-89FB-405E-B731-2B72EE31BED4}" type="presParOf" srcId="{D3F95D36-F537-457D-B7D4-11456D7DF11E}" destId="{D795BBB4-7B0B-4CD3-8CF0-AF39DC1AC39B}" srcOrd="1" destOrd="0" presId="urn:microsoft.com/office/officeart/2005/8/layout/default"/>
    <dgm:cxn modelId="{1093CC06-DB8E-4AD1-8F24-17D20F67513B}" type="presParOf" srcId="{D3F95D36-F537-457D-B7D4-11456D7DF11E}" destId="{93498EFB-8AE5-4ED3-9E49-853EB0E36F38}" srcOrd="2" destOrd="0" presId="urn:microsoft.com/office/officeart/2005/8/layout/default"/>
    <dgm:cxn modelId="{8FC6FD1F-C651-4C4E-8995-C8BD70B4C5DE}" type="presParOf" srcId="{D3F95D36-F537-457D-B7D4-11456D7DF11E}" destId="{B9EEA5DD-9B05-462C-A123-FA128D550946}" srcOrd="3" destOrd="0" presId="urn:microsoft.com/office/officeart/2005/8/layout/default"/>
    <dgm:cxn modelId="{349B0192-FB5D-4696-84BB-2B0AF239BFF8}" type="presParOf" srcId="{D3F95D36-F537-457D-B7D4-11456D7DF11E}" destId="{617A7E86-629A-42C4-BA37-69C08113DC19}" srcOrd="4" destOrd="0" presId="urn:microsoft.com/office/officeart/2005/8/layout/default"/>
    <dgm:cxn modelId="{F80476FF-2438-4755-A135-D9A685AA8F18}" type="presParOf" srcId="{D3F95D36-F537-457D-B7D4-11456D7DF11E}" destId="{EF6B47A7-1C23-452C-8D47-27BDDBD45F2F}" srcOrd="5" destOrd="0" presId="urn:microsoft.com/office/officeart/2005/8/layout/default"/>
    <dgm:cxn modelId="{E7B9E31B-23A2-46A6-A9EE-3CB8EAAD25FB}" type="presParOf" srcId="{D3F95D36-F537-457D-B7D4-11456D7DF11E}" destId="{86B48612-5829-4DFE-ABC8-1DD35574295D}" srcOrd="6" destOrd="0" presId="urn:microsoft.com/office/officeart/2005/8/layout/default"/>
    <dgm:cxn modelId="{115BEF72-7CBF-46E9-8F0B-1794675369D0}" type="presParOf" srcId="{D3F95D36-F537-457D-B7D4-11456D7DF11E}" destId="{04F49DC4-C251-4EFF-8A3F-0D0566915C38}" srcOrd="7" destOrd="0" presId="urn:microsoft.com/office/officeart/2005/8/layout/default"/>
    <dgm:cxn modelId="{0896F83B-3E1F-48EF-B839-354AA20BE809}" type="presParOf" srcId="{D3F95D36-F537-457D-B7D4-11456D7DF11E}" destId="{72087974-6768-4B95-97E4-367905FAC0D0}" srcOrd="8" destOrd="0" presId="urn:microsoft.com/office/officeart/2005/8/layout/default"/>
    <dgm:cxn modelId="{7E5D3E0C-3770-45EF-AC92-2FA4092C38E0}" type="presParOf" srcId="{D3F95D36-F537-457D-B7D4-11456D7DF11E}" destId="{13D88E48-A588-4022-BD91-2560EC6B54D6}" srcOrd="9" destOrd="0" presId="urn:microsoft.com/office/officeart/2005/8/layout/default"/>
    <dgm:cxn modelId="{3A8F56F0-5842-4B0F-885B-11658E272D65}" type="presParOf" srcId="{D3F95D36-F537-457D-B7D4-11456D7DF11E}" destId="{E85B3039-C527-4C79-9528-DDE98B84CCA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0A899C-7372-4917-9F62-51D37F98ABFA}" type="doc">
      <dgm:prSet loTypeId="urn:microsoft.com/office/officeart/2005/8/layout/orgChart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9BE12763-29D1-4883-9F24-19A551B7E117}">
      <dgm:prSet phldrT="[文本]"/>
      <dgm:spPr/>
      <dgm:t>
        <a:bodyPr/>
        <a:lstStyle/>
        <a:p>
          <a:r>
            <a:rPr lang="en-US" altLang="zh-CN" dirty="0"/>
            <a:t>ISP</a:t>
          </a:r>
          <a:endParaRPr lang="zh-CN" altLang="en-US" dirty="0"/>
        </a:p>
      </dgm:t>
    </dgm:pt>
    <dgm:pt modelId="{AD8C0901-FF62-4E98-BFED-485B75E181D2}" type="parTrans" cxnId="{15CC50AA-80FC-42F4-947D-2A02687C9838}">
      <dgm:prSet/>
      <dgm:spPr/>
      <dgm:t>
        <a:bodyPr/>
        <a:lstStyle/>
        <a:p>
          <a:endParaRPr lang="zh-CN" altLang="en-US"/>
        </a:p>
      </dgm:t>
    </dgm:pt>
    <dgm:pt modelId="{7638828D-470A-48AB-9742-C0CEB8DBF5E2}" type="sibTrans" cxnId="{15CC50AA-80FC-42F4-947D-2A02687C9838}">
      <dgm:prSet/>
      <dgm:spPr/>
      <dgm:t>
        <a:bodyPr/>
        <a:lstStyle/>
        <a:p>
          <a:endParaRPr lang="zh-CN" altLang="en-US"/>
        </a:p>
      </dgm:t>
    </dgm:pt>
    <dgm:pt modelId="{D7AF8154-0D1E-4821-9EBE-436C923B9A24}">
      <dgm:prSet phldrT="[文本]"/>
      <dgm:spPr/>
      <dgm:t>
        <a:bodyPr/>
        <a:lstStyle/>
        <a:p>
          <a:r>
            <a:rPr lang="zh-CN" altLang="en-US" dirty="0"/>
            <a:t>中国移动</a:t>
          </a:r>
        </a:p>
      </dgm:t>
    </dgm:pt>
    <dgm:pt modelId="{20104739-47EF-4E44-AD36-BA6F22AB5483}" type="parTrans" cxnId="{CF185344-4E32-40C0-B16E-FCC79F705AD7}">
      <dgm:prSet/>
      <dgm:spPr/>
      <dgm:t>
        <a:bodyPr/>
        <a:lstStyle/>
        <a:p>
          <a:endParaRPr lang="zh-CN" altLang="en-US"/>
        </a:p>
      </dgm:t>
    </dgm:pt>
    <dgm:pt modelId="{03855F01-2434-42FB-8801-46CE937C9012}" type="sibTrans" cxnId="{CF185344-4E32-40C0-B16E-FCC79F705AD7}">
      <dgm:prSet/>
      <dgm:spPr/>
      <dgm:t>
        <a:bodyPr/>
        <a:lstStyle/>
        <a:p>
          <a:endParaRPr lang="zh-CN" altLang="en-US"/>
        </a:p>
      </dgm:t>
    </dgm:pt>
    <dgm:pt modelId="{4D934345-F8CB-4312-870F-CE2CB5330444}">
      <dgm:prSet phldrT="[文本]"/>
      <dgm:spPr/>
      <dgm:t>
        <a:bodyPr/>
        <a:lstStyle/>
        <a:p>
          <a:r>
            <a:rPr lang="zh-CN" altLang="en-US" dirty="0"/>
            <a:t>中国联通</a:t>
          </a:r>
        </a:p>
      </dgm:t>
    </dgm:pt>
    <dgm:pt modelId="{608ED059-E587-4F4D-B4C2-EFF5D9C07E59}" type="parTrans" cxnId="{AF99DC16-9709-422D-8B7B-D0DA95B30887}">
      <dgm:prSet/>
      <dgm:spPr/>
      <dgm:t>
        <a:bodyPr/>
        <a:lstStyle/>
        <a:p>
          <a:endParaRPr lang="zh-CN" altLang="en-US"/>
        </a:p>
      </dgm:t>
    </dgm:pt>
    <dgm:pt modelId="{FA59006A-D922-4288-8B47-F6B386AAC869}" type="sibTrans" cxnId="{AF99DC16-9709-422D-8B7B-D0DA95B30887}">
      <dgm:prSet/>
      <dgm:spPr/>
      <dgm:t>
        <a:bodyPr/>
        <a:lstStyle/>
        <a:p>
          <a:endParaRPr lang="zh-CN" altLang="en-US"/>
        </a:p>
      </dgm:t>
    </dgm:pt>
    <dgm:pt modelId="{D59CD683-E224-43E4-925B-9395D8151F16}">
      <dgm:prSet phldrT="[文本]"/>
      <dgm:spPr/>
      <dgm:t>
        <a:bodyPr/>
        <a:lstStyle/>
        <a:p>
          <a:r>
            <a:rPr lang="zh-CN" altLang="en-US" dirty="0"/>
            <a:t>中国电信</a:t>
          </a:r>
        </a:p>
      </dgm:t>
    </dgm:pt>
    <dgm:pt modelId="{73CD092B-ECE1-44D5-BEDD-D22C857E5F17}" type="parTrans" cxnId="{61A30FC5-ED79-4D6B-8862-C43EAC7A278D}">
      <dgm:prSet/>
      <dgm:spPr/>
      <dgm:t>
        <a:bodyPr/>
        <a:lstStyle/>
        <a:p>
          <a:endParaRPr lang="zh-CN" altLang="en-US"/>
        </a:p>
      </dgm:t>
    </dgm:pt>
    <dgm:pt modelId="{744674F4-F79F-4C44-B203-B28A4A254CF8}" type="sibTrans" cxnId="{61A30FC5-ED79-4D6B-8862-C43EAC7A278D}">
      <dgm:prSet/>
      <dgm:spPr/>
      <dgm:t>
        <a:bodyPr/>
        <a:lstStyle/>
        <a:p>
          <a:endParaRPr lang="zh-CN" altLang="en-US"/>
        </a:p>
      </dgm:t>
    </dgm:pt>
    <dgm:pt modelId="{4C9DD20D-688B-4DFD-88B0-9BED67885747}">
      <dgm:prSet/>
      <dgm:spPr/>
      <dgm:t>
        <a:bodyPr/>
        <a:lstStyle/>
        <a:p>
          <a:r>
            <a:rPr lang="zh-CN" altLang="en-US" dirty="0"/>
            <a:t>联通</a:t>
          </a:r>
        </a:p>
      </dgm:t>
    </dgm:pt>
    <dgm:pt modelId="{D8864D59-648C-4F2B-90BC-C6239250BD30}" type="parTrans" cxnId="{0B63CA3A-FB73-4028-B1D1-3B5D44ECBB8C}">
      <dgm:prSet/>
      <dgm:spPr/>
      <dgm:t>
        <a:bodyPr/>
        <a:lstStyle/>
        <a:p>
          <a:endParaRPr lang="zh-CN" altLang="en-US"/>
        </a:p>
      </dgm:t>
    </dgm:pt>
    <dgm:pt modelId="{50F58A80-D639-4766-9564-4D5762133D99}" type="sibTrans" cxnId="{0B63CA3A-FB73-4028-B1D1-3B5D44ECBB8C}">
      <dgm:prSet/>
      <dgm:spPr/>
      <dgm:t>
        <a:bodyPr/>
        <a:lstStyle/>
        <a:p>
          <a:endParaRPr lang="zh-CN" altLang="en-US"/>
        </a:p>
      </dgm:t>
    </dgm:pt>
    <dgm:pt modelId="{E65C99F1-1B87-4ED7-8C66-5F5A12B6A8F3}">
      <dgm:prSet/>
      <dgm:spPr/>
      <dgm:t>
        <a:bodyPr/>
        <a:lstStyle/>
        <a:p>
          <a:r>
            <a:rPr lang="zh-CN" altLang="en-US" dirty="0"/>
            <a:t>网通</a:t>
          </a:r>
        </a:p>
      </dgm:t>
    </dgm:pt>
    <dgm:pt modelId="{6D62CC6F-3D73-4179-A3AE-FB0D76B96005}" type="parTrans" cxnId="{EB51CB85-FE89-4678-9EC3-0B81D6D0E632}">
      <dgm:prSet/>
      <dgm:spPr/>
      <dgm:t>
        <a:bodyPr/>
        <a:lstStyle/>
        <a:p>
          <a:endParaRPr lang="zh-CN" altLang="en-US"/>
        </a:p>
      </dgm:t>
    </dgm:pt>
    <dgm:pt modelId="{08312F01-E1C5-488A-8367-760800D59B87}" type="sibTrans" cxnId="{EB51CB85-FE89-4678-9EC3-0B81D6D0E632}">
      <dgm:prSet/>
      <dgm:spPr/>
      <dgm:t>
        <a:bodyPr/>
        <a:lstStyle/>
        <a:p>
          <a:endParaRPr lang="zh-CN" altLang="en-US"/>
        </a:p>
      </dgm:t>
    </dgm:pt>
    <dgm:pt modelId="{95D49B2D-60CE-4F23-8111-9F18DDE38368}">
      <dgm:prSet/>
      <dgm:spPr/>
      <dgm:t>
        <a:bodyPr/>
        <a:lstStyle/>
        <a:p>
          <a:r>
            <a:rPr lang="zh-CN" altLang="en-US" dirty="0"/>
            <a:t>电信</a:t>
          </a:r>
        </a:p>
      </dgm:t>
    </dgm:pt>
    <dgm:pt modelId="{E6ABEC9C-4FBC-4F8F-8C64-7586D78270ED}" type="parTrans" cxnId="{EE77D6CC-D0A5-4E41-8960-A034713B3D71}">
      <dgm:prSet/>
      <dgm:spPr/>
      <dgm:t>
        <a:bodyPr/>
        <a:lstStyle/>
        <a:p>
          <a:endParaRPr lang="zh-CN" altLang="en-US"/>
        </a:p>
      </dgm:t>
    </dgm:pt>
    <dgm:pt modelId="{9380F5CE-26FE-4FA2-830F-8E910B41E07C}" type="sibTrans" cxnId="{EE77D6CC-D0A5-4E41-8960-A034713B3D71}">
      <dgm:prSet/>
      <dgm:spPr/>
      <dgm:t>
        <a:bodyPr/>
        <a:lstStyle/>
        <a:p>
          <a:endParaRPr lang="zh-CN" altLang="en-US"/>
        </a:p>
      </dgm:t>
    </dgm:pt>
    <dgm:pt modelId="{281F699F-019D-4C97-8D96-EC3904FEFD16}">
      <dgm:prSet/>
      <dgm:spPr/>
      <dgm:t>
        <a:bodyPr/>
        <a:lstStyle/>
        <a:p>
          <a:r>
            <a:rPr lang="zh-CN" altLang="en-US" dirty="0"/>
            <a:t>移动</a:t>
          </a:r>
        </a:p>
      </dgm:t>
    </dgm:pt>
    <dgm:pt modelId="{41371D12-320E-4876-BBE8-9720F6DD7FB7}" type="parTrans" cxnId="{A8C3E209-1F4E-40CF-B842-677BA1D94C14}">
      <dgm:prSet/>
      <dgm:spPr/>
      <dgm:t>
        <a:bodyPr/>
        <a:lstStyle/>
        <a:p>
          <a:endParaRPr lang="zh-CN" altLang="en-US"/>
        </a:p>
      </dgm:t>
    </dgm:pt>
    <dgm:pt modelId="{B3C13573-7170-4FEF-89A9-CE791E9F5803}" type="sibTrans" cxnId="{A8C3E209-1F4E-40CF-B842-677BA1D94C14}">
      <dgm:prSet/>
      <dgm:spPr/>
      <dgm:t>
        <a:bodyPr/>
        <a:lstStyle/>
        <a:p>
          <a:endParaRPr lang="zh-CN" altLang="en-US"/>
        </a:p>
      </dgm:t>
    </dgm:pt>
    <dgm:pt modelId="{87D37BCD-B1CC-4AFD-814F-2CC2D879FBB1}">
      <dgm:prSet/>
      <dgm:spPr/>
      <dgm:t>
        <a:bodyPr/>
        <a:lstStyle/>
        <a:p>
          <a:r>
            <a:rPr lang="zh-CN" altLang="en-US" dirty="0"/>
            <a:t>铁通</a:t>
          </a:r>
        </a:p>
      </dgm:t>
    </dgm:pt>
    <dgm:pt modelId="{8EBE27EF-9EDB-4CF9-A0FD-C9892240191C}" type="parTrans" cxnId="{B5CD129A-6AE9-421D-91C1-DAFFF648E994}">
      <dgm:prSet/>
      <dgm:spPr/>
      <dgm:t>
        <a:bodyPr/>
        <a:lstStyle/>
        <a:p>
          <a:endParaRPr lang="zh-CN" altLang="en-US"/>
        </a:p>
      </dgm:t>
    </dgm:pt>
    <dgm:pt modelId="{B5587965-8853-4DCE-BA01-798A4EA140C9}" type="sibTrans" cxnId="{B5CD129A-6AE9-421D-91C1-DAFFF648E994}">
      <dgm:prSet/>
      <dgm:spPr/>
      <dgm:t>
        <a:bodyPr/>
        <a:lstStyle/>
        <a:p>
          <a:endParaRPr lang="zh-CN" altLang="en-US"/>
        </a:p>
      </dgm:t>
    </dgm:pt>
    <dgm:pt modelId="{382E8C0D-EB30-4EE8-B353-E050C100941F}">
      <dgm:prSet/>
      <dgm:spPr/>
      <dgm:t>
        <a:bodyPr/>
        <a:lstStyle/>
        <a:p>
          <a:r>
            <a:rPr lang="zh-CN" altLang="en-US"/>
            <a:t>联通</a:t>
          </a:r>
          <a:r>
            <a:rPr lang="en-US" altLang="zh-CN"/>
            <a:t>CDMA</a:t>
          </a:r>
          <a:endParaRPr lang="zh-CN" altLang="en-US" dirty="0"/>
        </a:p>
      </dgm:t>
    </dgm:pt>
    <dgm:pt modelId="{BF7E3C09-E0DE-4E4F-9346-E60D404241A9}" type="parTrans" cxnId="{C87F5FD6-70FB-4569-8510-CEF48D89DBFE}">
      <dgm:prSet/>
      <dgm:spPr/>
      <dgm:t>
        <a:bodyPr/>
        <a:lstStyle/>
        <a:p>
          <a:endParaRPr lang="zh-CN" altLang="en-US"/>
        </a:p>
      </dgm:t>
    </dgm:pt>
    <dgm:pt modelId="{BF9BD6A3-71C1-452F-B80C-EC1E30975A92}" type="sibTrans" cxnId="{C87F5FD6-70FB-4569-8510-CEF48D89DBFE}">
      <dgm:prSet/>
      <dgm:spPr/>
      <dgm:t>
        <a:bodyPr/>
        <a:lstStyle/>
        <a:p>
          <a:endParaRPr lang="zh-CN" altLang="en-US"/>
        </a:p>
      </dgm:t>
    </dgm:pt>
    <dgm:pt modelId="{1020C647-A952-4C35-A06B-27FAF5FFEB83}" type="pres">
      <dgm:prSet presAssocID="{320A899C-7372-4917-9F62-51D37F98AB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DC31E7-E628-44B3-94E9-8E98D1EFD22C}" type="pres">
      <dgm:prSet presAssocID="{9BE12763-29D1-4883-9F24-19A551B7E117}" presName="hierRoot1" presStyleCnt="0">
        <dgm:presLayoutVars>
          <dgm:hierBranch val="init"/>
        </dgm:presLayoutVars>
      </dgm:prSet>
      <dgm:spPr/>
    </dgm:pt>
    <dgm:pt modelId="{029D63A1-EE0B-4129-99A8-B364D5F83CF8}" type="pres">
      <dgm:prSet presAssocID="{9BE12763-29D1-4883-9F24-19A551B7E117}" presName="rootComposite1" presStyleCnt="0"/>
      <dgm:spPr/>
    </dgm:pt>
    <dgm:pt modelId="{33657FF7-470F-4495-8B44-9E8E33538A39}" type="pres">
      <dgm:prSet presAssocID="{9BE12763-29D1-4883-9F24-19A551B7E117}" presName="rootText1" presStyleLbl="node0" presStyleIdx="0" presStyleCnt="1">
        <dgm:presLayoutVars>
          <dgm:chPref val="3"/>
        </dgm:presLayoutVars>
      </dgm:prSet>
      <dgm:spPr/>
    </dgm:pt>
    <dgm:pt modelId="{231DCEBA-EF19-4370-AB0A-E8912353C96B}" type="pres">
      <dgm:prSet presAssocID="{9BE12763-29D1-4883-9F24-19A551B7E117}" presName="rootConnector1" presStyleLbl="node1" presStyleIdx="0" presStyleCnt="0"/>
      <dgm:spPr/>
    </dgm:pt>
    <dgm:pt modelId="{D1CE1175-4BF4-4DE7-99A6-2598846D40F0}" type="pres">
      <dgm:prSet presAssocID="{9BE12763-29D1-4883-9F24-19A551B7E117}" presName="hierChild2" presStyleCnt="0"/>
      <dgm:spPr/>
    </dgm:pt>
    <dgm:pt modelId="{8D72EA67-2A6D-44C2-97CC-B8BE69E37761}" type="pres">
      <dgm:prSet presAssocID="{20104739-47EF-4E44-AD36-BA6F22AB5483}" presName="Name37" presStyleLbl="parChTrans1D2" presStyleIdx="0" presStyleCnt="3"/>
      <dgm:spPr/>
    </dgm:pt>
    <dgm:pt modelId="{137D40D0-0BA9-45C6-9F52-DA951A324CCA}" type="pres">
      <dgm:prSet presAssocID="{D7AF8154-0D1E-4821-9EBE-436C923B9A24}" presName="hierRoot2" presStyleCnt="0">
        <dgm:presLayoutVars>
          <dgm:hierBranch/>
        </dgm:presLayoutVars>
      </dgm:prSet>
      <dgm:spPr/>
    </dgm:pt>
    <dgm:pt modelId="{958B998D-46E2-409A-B758-982DD292691C}" type="pres">
      <dgm:prSet presAssocID="{D7AF8154-0D1E-4821-9EBE-436C923B9A24}" presName="rootComposite" presStyleCnt="0"/>
      <dgm:spPr/>
    </dgm:pt>
    <dgm:pt modelId="{21067EE2-B2F8-42F3-8ED0-1F782528D318}" type="pres">
      <dgm:prSet presAssocID="{D7AF8154-0D1E-4821-9EBE-436C923B9A24}" presName="rootText" presStyleLbl="node2" presStyleIdx="0" presStyleCnt="3">
        <dgm:presLayoutVars>
          <dgm:chPref val="3"/>
        </dgm:presLayoutVars>
      </dgm:prSet>
      <dgm:spPr/>
    </dgm:pt>
    <dgm:pt modelId="{B2AAFB19-84D3-4D3E-82C5-1F957DFC8ABF}" type="pres">
      <dgm:prSet presAssocID="{D7AF8154-0D1E-4821-9EBE-436C923B9A24}" presName="rootConnector" presStyleLbl="node2" presStyleIdx="0" presStyleCnt="3"/>
      <dgm:spPr/>
    </dgm:pt>
    <dgm:pt modelId="{178781DA-2D5B-4A71-955E-23F9BBE20ABD}" type="pres">
      <dgm:prSet presAssocID="{D7AF8154-0D1E-4821-9EBE-436C923B9A24}" presName="hierChild4" presStyleCnt="0"/>
      <dgm:spPr/>
    </dgm:pt>
    <dgm:pt modelId="{D1326364-8DE0-4060-99DC-65F9529F234A}" type="pres">
      <dgm:prSet presAssocID="{41371D12-320E-4876-BBE8-9720F6DD7FB7}" presName="Name35" presStyleLbl="parChTrans1D3" presStyleIdx="0" presStyleCnt="6"/>
      <dgm:spPr/>
    </dgm:pt>
    <dgm:pt modelId="{ABAA73D5-AADB-4104-89C8-C3CE27C60158}" type="pres">
      <dgm:prSet presAssocID="{281F699F-019D-4C97-8D96-EC3904FEFD16}" presName="hierRoot2" presStyleCnt="0">
        <dgm:presLayoutVars>
          <dgm:hierBranch/>
        </dgm:presLayoutVars>
      </dgm:prSet>
      <dgm:spPr/>
    </dgm:pt>
    <dgm:pt modelId="{35EC6D6D-4E93-4FFE-870A-D1DF6933872B}" type="pres">
      <dgm:prSet presAssocID="{281F699F-019D-4C97-8D96-EC3904FEFD16}" presName="rootComposite" presStyleCnt="0"/>
      <dgm:spPr/>
    </dgm:pt>
    <dgm:pt modelId="{D555CFF9-9F8F-4037-B320-6360AB3E004E}" type="pres">
      <dgm:prSet presAssocID="{281F699F-019D-4C97-8D96-EC3904FEFD16}" presName="rootText" presStyleLbl="node3" presStyleIdx="0" presStyleCnt="6">
        <dgm:presLayoutVars>
          <dgm:chPref val="3"/>
        </dgm:presLayoutVars>
      </dgm:prSet>
      <dgm:spPr/>
    </dgm:pt>
    <dgm:pt modelId="{FBDAF15D-4601-4482-833C-0F01E7EA1869}" type="pres">
      <dgm:prSet presAssocID="{281F699F-019D-4C97-8D96-EC3904FEFD16}" presName="rootConnector" presStyleLbl="node3" presStyleIdx="0" presStyleCnt="6"/>
      <dgm:spPr/>
    </dgm:pt>
    <dgm:pt modelId="{F1178B51-76E4-4458-A961-9DFF2D102B71}" type="pres">
      <dgm:prSet presAssocID="{281F699F-019D-4C97-8D96-EC3904FEFD16}" presName="hierChild4" presStyleCnt="0"/>
      <dgm:spPr/>
    </dgm:pt>
    <dgm:pt modelId="{9013E6E2-8F50-4FD1-B3BF-CFBC70405324}" type="pres">
      <dgm:prSet presAssocID="{281F699F-019D-4C97-8D96-EC3904FEFD16}" presName="hierChild5" presStyleCnt="0"/>
      <dgm:spPr/>
    </dgm:pt>
    <dgm:pt modelId="{4AA39913-5E9A-45D4-89AE-148A1AF8DA28}" type="pres">
      <dgm:prSet presAssocID="{8EBE27EF-9EDB-4CF9-A0FD-C9892240191C}" presName="Name35" presStyleLbl="parChTrans1D3" presStyleIdx="1" presStyleCnt="6"/>
      <dgm:spPr/>
    </dgm:pt>
    <dgm:pt modelId="{630BA04B-0241-42FB-A10B-4030D4C24A4C}" type="pres">
      <dgm:prSet presAssocID="{87D37BCD-B1CC-4AFD-814F-2CC2D879FBB1}" presName="hierRoot2" presStyleCnt="0">
        <dgm:presLayoutVars>
          <dgm:hierBranch val="init"/>
        </dgm:presLayoutVars>
      </dgm:prSet>
      <dgm:spPr/>
    </dgm:pt>
    <dgm:pt modelId="{FA82BC5C-C9BC-47C0-B226-83C04129D9D3}" type="pres">
      <dgm:prSet presAssocID="{87D37BCD-B1CC-4AFD-814F-2CC2D879FBB1}" presName="rootComposite" presStyleCnt="0"/>
      <dgm:spPr/>
    </dgm:pt>
    <dgm:pt modelId="{40F44BA3-1D99-4DAA-BD58-EBF7EFEB4E97}" type="pres">
      <dgm:prSet presAssocID="{87D37BCD-B1CC-4AFD-814F-2CC2D879FBB1}" presName="rootText" presStyleLbl="node3" presStyleIdx="1" presStyleCnt="6">
        <dgm:presLayoutVars>
          <dgm:chPref val="3"/>
        </dgm:presLayoutVars>
      </dgm:prSet>
      <dgm:spPr/>
    </dgm:pt>
    <dgm:pt modelId="{54CC1DD6-4127-4335-8AEA-514A86E20E2C}" type="pres">
      <dgm:prSet presAssocID="{87D37BCD-B1CC-4AFD-814F-2CC2D879FBB1}" presName="rootConnector" presStyleLbl="node3" presStyleIdx="1" presStyleCnt="6"/>
      <dgm:spPr/>
    </dgm:pt>
    <dgm:pt modelId="{62E6FCBB-5D61-42BA-BB68-3246FCFE7791}" type="pres">
      <dgm:prSet presAssocID="{87D37BCD-B1CC-4AFD-814F-2CC2D879FBB1}" presName="hierChild4" presStyleCnt="0"/>
      <dgm:spPr/>
    </dgm:pt>
    <dgm:pt modelId="{ED7E0180-4F05-4C98-AEFB-1B4CA0C10EAB}" type="pres">
      <dgm:prSet presAssocID="{87D37BCD-B1CC-4AFD-814F-2CC2D879FBB1}" presName="hierChild5" presStyleCnt="0"/>
      <dgm:spPr/>
    </dgm:pt>
    <dgm:pt modelId="{F619827C-AA31-486B-BE56-7D11BD1F04D7}" type="pres">
      <dgm:prSet presAssocID="{D7AF8154-0D1E-4821-9EBE-436C923B9A24}" presName="hierChild5" presStyleCnt="0"/>
      <dgm:spPr/>
    </dgm:pt>
    <dgm:pt modelId="{793BDEFB-AF3E-40C3-8946-764AAAEB10EC}" type="pres">
      <dgm:prSet presAssocID="{608ED059-E587-4F4D-B4C2-EFF5D9C07E59}" presName="Name37" presStyleLbl="parChTrans1D2" presStyleIdx="1" presStyleCnt="3"/>
      <dgm:spPr/>
    </dgm:pt>
    <dgm:pt modelId="{58341045-B6F4-4B6A-AFCA-B9ED5CC6E933}" type="pres">
      <dgm:prSet presAssocID="{4D934345-F8CB-4312-870F-CE2CB5330444}" presName="hierRoot2" presStyleCnt="0">
        <dgm:presLayoutVars>
          <dgm:hierBranch/>
        </dgm:presLayoutVars>
      </dgm:prSet>
      <dgm:spPr/>
    </dgm:pt>
    <dgm:pt modelId="{DEA83441-5E79-49C3-A4A7-52E317FA7963}" type="pres">
      <dgm:prSet presAssocID="{4D934345-F8CB-4312-870F-CE2CB5330444}" presName="rootComposite" presStyleCnt="0"/>
      <dgm:spPr/>
    </dgm:pt>
    <dgm:pt modelId="{D8102C18-E81E-4F26-A225-F54950B0A89B}" type="pres">
      <dgm:prSet presAssocID="{4D934345-F8CB-4312-870F-CE2CB5330444}" presName="rootText" presStyleLbl="node2" presStyleIdx="1" presStyleCnt="3">
        <dgm:presLayoutVars>
          <dgm:chPref val="3"/>
        </dgm:presLayoutVars>
      </dgm:prSet>
      <dgm:spPr/>
    </dgm:pt>
    <dgm:pt modelId="{81644BB1-5920-4E36-AB6D-195777B3B161}" type="pres">
      <dgm:prSet presAssocID="{4D934345-F8CB-4312-870F-CE2CB5330444}" presName="rootConnector" presStyleLbl="node2" presStyleIdx="1" presStyleCnt="3"/>
      <dgm:spPr/>
    </dgm:pt>
    <dgm:pt modelId="{82BA8D8C-4191-45B6-AB64-D228156FFB51}" type="pres">
      <dgm:prSet presAssocID="{4D934345-F8CB-4312-870F-CE2CB5330444}" presName="hierChild4" presStyleCnt="0"/>
      <dgm:spPr/>
    </dgm:pt>
    <dgm:pt modelId="{BC835563-E210-491C-BBA6-D7BA4328F0E1}" type="pres">
      <dgm:prSet presAssocID="{D8864D59-648C-4F2B-90BC-C6239250BD30}" presName="Name35" presStyleLbl="parChTrans1D3" presStyleIdx="2" presStyleCnt="6"/>
      <dgm:spPr/>
    </dgm:pt>
    <dgm:pt modelId="{1C020B7F-FA06-461C-9E55-014F794E1081}" type="pres">
      <dgm:prSet presAssocID="{4C9DD20D-688B-4DFD-88B0-9BED67885747}" presName="hierRoot2" presStyleCnt="0">
        <dgm:presLayoutVars>
          <dgm:hierBranch/>
        </dgm:presLayoutVars>
      </dgm:prSet>
      <dgm:spPr/>
    </dgm:pt>
    <dgm:pt modelId="{E253E721-27EA-4344-BD03-7FB6B5FD6890}" type="pres">
      <dgm:prSet presAssocID="{4C9DD20D-688B-4DFD-88B0-9BED67885747}" presName="rootComposite" presStyleCnt="0"/>
      <dgm:spPr/>
    </dgm:pt>
    <dgm:pt modelId="{16B558C5-6B66-465A-9D19-ABD0EE53D8E8}" type="pres">
      <dgm:prSet presAssocID="{4C9DD20D-688B-4DFD-88B0-9BED67885747}" presName="rootText" presStyleLbl="node3" presStyleIdx="2" presStyleCnt="6">
        <dgm:presLayoutVars>
          <dgm:chPref val="3"/>
        </dgm:presLayoutVars>
      </dgm:prSet>
      <dgm:spPr/>
    </dgm:pt>
    <dgm:pt modelId="{FCF0B71D-7D74-4384-BE55-5B3A58AF4A51}" type="pres">
      <dgm:prSet presAssocID="{4C9DD20D-688B-4DFD-88B0-9BED67885747}" presName="rootConnector" presStyleLbl="node3" presStyleIdx="2" presStyleCnt="6"/>
      <dgm:spPr/>
    </dgm:pt>
    <dgm:pt modelId="{0A5B5491-17E4-4E5A-93C1-2649F58C5F96}" type="pres">
      <dgm:prSet presAssocID="{4C9DD20D-688B-4DFD-88B0-9BED67885747}" presName="hierChild4" presStyleCnt="0"/>
      <dgm:spPr/>
    </dgm:pt>
    <dgm:pt modelId="{6D1A722D-6D26-4D0C-9E07-EA8552319249}" type="pres">
      <dgm:prSet presAssocID="{4C9DD20D-688B-4DFD-88B0-9BED67885747}" presName="hierChild5" presStyleCnt="0"/>
      <dgm:spPr/>
    </dgm:pt>
    <dgm:pt modelId="{C3C2F151-D911-4EF1-9692-A77D83F23785}" type="pres">
      <dgm:prSet presAssocID="{6D62CC6F-3D73-4179-A3AE-FB0D76B96005}" presName="Name35" presStyleLbl="parChTrans1D3" presStyleIdx="3" presStyleCnt="6"/>
      <dgm:spPr/>
    </dgm:pt>
    <dgm:pt modelId="{ECCE3ED3-751B-49CE-B8F7-D73979530EA3}" type="pres">
      <dgm:prSet presAssocID="{E65C99F1-1B87-4ED7-8C66-5F5A12B6A8F3}" presName="hierRoot2" presStyleCnt="0">
        <dgm:presLayoutVars>
          <dgm:hierBranch val="init"/>
        </dgm:presLayoutVars>
      </dgm:prSet>
      <dgm:spPr/>
    </dgm:pt>
    <dgm:pt modelId="{8926A6CD-C4DA-4277-BB22-FCB76B284437}" type="pres">
      <dgm:prSet presAssocID="{E65C99F1-1B87-4ED7-8C66-5F5A12B6A8F3}" presName="rootComposite" presStyleCnt="0"/>
      <dgm:spPr/>
    </dgm:pt>
    <dgm:pt modelId="{4CE123DE-F53F-4F26-8C4A-B5A4ADF63B38}" type="pres">
      <dgm:prSet presAssocID="{E65C99F1-1B87-4ED7-8C66-5F5A12B6A8F3}" presName="rootText" presStyleLbl="node3" presStyleIdx="3" presStyleCnt="6">
        <dgm:presLayoutVars>
          <dgm:chPref val="3"/>
        </dgm:presLayoutVars>
      </dgm:prSet>
      <dgm:spPr/>
    </dgm:pt>
    <dgm:pt modelId="{7B916F03-A8E2-41E3-9F61-FE750921425B}" type="pres">
      <dgm:prSet presAssocID="{E65C99F1-1B87-4ED7-8C66-5F5A12B6A8F3}" presName="rootConnector" presStyleLbl="node3" presStyleIdx="3" presStyleCnt="6"/>
      <dgm:spPr/>
    </dgm:pt>
    <dgm:pt modelId="{2B26E050-34E4-4025-B05C-C0639F27F410}" type="pres">
      <dgm:prSet presAssocID="{E65C99F1-1B87-4ED7-8C66-5F5A12B6A8F3}" presName="hierChild4" presStyleCnt="0"/>
      <dgm:spPr/>
    </dgm:pt>
    <dgm:pt modelId="{F2A12C1A-2235-4E75-A8A6-AC61C0AF526A}" type="pres">
      <dgm:prSet presAssocID="{E65C99F1-1B87-4ED7-8C66-5F5A12B6A8F3}" presName="hierChild5" presStyleCnt="0"/>
      <dgm:spPr/>
    </dgm:pt>
    <dgm:pt modelId="{930B6C45-DCB7-4413-968D-50EAFF6CDC02}" type="pres">
      <dgm:prSet presAssocID="{4D934345-F8CB-4312-870F-CE2CB5330444}" presName="hierChild5" presStyleCnt="0"/>
      <dgm:spPr/>
    </dgm:pt>
    <dgm:pt modelId="{AD21E447-ADE0-4B8C-836F-102E6D4CF211}" type="pres">
      <dgm:prSet presAssocID="{73CD092B-ECE1-44D5-BEDD-D22C857E5F17}" presName="Name37" presStyleLbl="parChTrans1D2" presStyleIdx="2" presStyleCnt="3"/>
      <dgm:spPr/>
    </dgm:pt>
    <dgm:pt modelId="{DCE3F6F6-B0C6-4A59-83D0-55DF9BD61866}" type="pres">
      <dgm:prSet presAssocID="{D59CD683-E224-43E4-925B-9395D8151F16}" presName="hierRoot2" presStyleCnt="0">
        <dgm:presLayoutVars>
          <dgm:hierBranch/>
        </dgm:presLayoutVars>
      </dgm:prSet>
      <dgm:spPr/>
    </dgm:pt>
    <dgm:pt modelId="{095DFE6D-7E9B-4537-9EAA-FF24E7FA49FF}" type="pres">
      <dgm:prSet presAssocID="{D59CD683-E224-43E4-925B-9395D8151F16}" presName="rootComposite" presStyleCnt="0"/>
      <dgm:spPr/>
    </dgm:pt>
    <dgm:pt modelId="{4D0A648E-F9F7-470A-A1CD-E6219448A4B7}" type="pres">
      <dgm:prSet presAssocID="{D59CD683-E224-43E4-925B-9395D8151F16}" presName="rootText" presStyleLbl="node2" presStyleIdx="2" presStyleCnt="3">
        <dgm:presLayoutVars>
          <dgm:chPref val="3"/>
        </dgm:presLayoutVars>
      </dgm:prSet>
      <dgm:spPr/>
    </dgm:pt>
    <dgm:pt modelId="{F3BBD776-8B39-42E0-A2F1-B4D97B3DC612}" type="pres">
      <dgm:prSet presAssocID="{D59CD683-E224-43E4-925B-9395D8151F16}" presName="rootConnector" presStyleLbl="node2" presStyleIdx="2" presStyleCnt="3"/>
      <dgm:spPr/>
    </dgm:pt>
    <dgm:pt modelId="{92CE2541-1E82-464E-AA78-876AFCDEBF80}" type="pres">
      <dgm:prSet presAssocID="{D59CD683-E224-43E4-925B-9395D8151F16}" presName="hierChild4" presStyleCnt="0"/>
      <dgm:spPr/>
    </dgm:pt>
    <dgm:pt modelId="{5616D971-BF4D-4553-8297-212E5069BA37}" type="pres">
      <dgm:prSet presAssocID="{E6ABEC9C-4FBC-4F8F-8C64-7586D78270ED}" presName="Name35" presStyleLbl="parChTrans1D3" presStyleIdx="4" presStyleCnt="6"/>
      <dgm:spPr/>
    </dgm:pt>
    <dgm:pt modelId="{B15B3667-DDF9-45DF-8209-EFC56F9CC285}" type="pres">
      <dgm:prSet presAssocID="{95D49B2D-60CE-4F23-8111-9F18DDE38368}" presName="hierRoot2" presStyleCnt="0">
        <dgm:presLayoutVars>
          <dgm:hierBranch/>
        </dgm:presLayoutVars>
      </dgm:prSet>
      <dgm:spPr/>
    </dgm:pt>
    <dgm:pt modelId="{97866B91-B210-4336-9516-269DA737BD28}" type="pres">
      <dgm:prSet presAssocID="{95D49B2D-60CE-4F23-8111-9F18DDE38368}" presName="rootComposite" presStyleCnt="0"/>
      <dgm:spPr/>
    </dgm:pt>
    <dgm:pt modelId="{E60ECCF9-60AE-4E7A-AF51-539E31221B83}" type="pres">
      <dgm:prSet presAssocID="{95D49B2D-60CE-4F23-8111-9F18DDE38368}" presName="rootText" presStyleLbl="node3" presStyleIdx="4" presStyleCnt="6">
        <dgm:presLayoutVars>
          <dgm:chPref val="3"/>
        </dgm:presLayoutVars>
      </dgm:prSet>
      <dgm:spPr/>
    </dgm:pt>
    <dgm:pt modelId="{4B38865F-349D-43DC-92B4-354B15CA2E73}" type="pres">
      <dgm:prSet presAssocID="{95D49B2D-60CE-4F23-8111-9F18DDE38368}" presName="rootConnector" presStyleLbl="node3" presStyleIdx="4" presStyleCnt="6"/>
      <dgm:spPr/>
    </dgm:pt>
    <dgm:pt modelId="{665A6B4E-0BF6-44D4-9442-0BB6DE6D78AA}" type="pres">
      <dgm:prSet presAssocID="{95D49B2D-60CE-4F23-8111-9F18DDE38368}" presName="hierChild4" presStyleCnt="0"/>
      <dgm:spPr/>
    </dgm:pt>
    <dgm:pt modelId="{D3EED9F3-9924-4635-88E7-5191F713EBCC}" type="pres">
      <dgm:prSet presAssocID="{95D49B2D-60CE-4F23-8111-9F18DDE38368}" presName="hierChild5" presStyleCnt="0"/>
      <dgm:spPr/>
    </dgm:pt>
    <dgm:pt modelId="{ED533E30-54D1-4164-A4D1-4FB2AE31CC4A}" type="pres">
      <dgm:prSet presAssocID="{BF7E3C09-E0DE-4E4F-9346-E60D404241A9}" presName="Name35" presStyleLbl="parChTrans1D3" presStyleIdx="5" presStyleCnt="6"/>
      <dgm:spPr/>
    </dgm:pt>
    <dgm:pt modelId="{2B035A37-ED8A-43A7-ACB9-62366AF83E0A}" type="pres">
      <dgm:prSet presAssocID="{382E8C0D-EB30-4EE8-B353-E050C100941F}" presName="hierRoot2" presStyleCnt="0">
        <dgm:presLayoutVars>
          <dgm:hierBranch val="init"/>
        </dgm:presLayoutVars>
      </dgm:prSet>
      <dgm:spPr/>
    </dgm:pt>
    <dgm:pt modelId="{DA28C583-3DF5-4741-8916-52887FCF62E6}" type="pres">
      <dgm:prSet presAssocID="{382E8C0D-EB30-4EE8-B353-E050C100941F}" presName="rootComposite" presStyleCnt="0"/>
      <dgm:spPr/>
    </dgm:pt>
    <dgm:pt modelId="{9168E58E-8D64-4436-A135-473AE6B30F95}" type="pres">
      <dgm:prSet presAssocID="{382E8C0D-EB30-4EE8-B353-E050C100941F}" presName="rootText" presStyleLbl="node3" presStyleIdx="5" presStyleCnt="6">
        <dgm:presLayoutVars>
          <dgm:chPref val="3"/>
        </dgm:presLayoutVars>
      </dgm:prSet>
      <dgm:spPr/>
    </dgm:pt>
    <dgm:pt modelId="{8B21959E-D074-43A8-91CC-7F34D3837737}" type="pres">
      <dgm:prSet presAssocID="{382E8C0D-EB30-4EE8-B353-E050C100941F}" presName="rootConnector" presStyleLbl="node3" presStyleIdx="5" presStyleCnt="6"/>
      <dgm:spPr/>
    </dgm:pt>
    <dgm:pt modelId="{A017FE82-720F-4C53-A580-2BA4A17BC47E}" type="pres">
      <dgm:prSet presAssocID="{382E8C0D-EB30-4EE8-B353-E050C100941F}" presName="hierChild4" presStyleCnt="0"/>
      <dgm:spPr/>
    </dgm:pt>
    <dgm:pt modelId="{955358D7-7490-4D49-A301-D32682B2770A}" type="pres">
      <dgm:prSet presAssocID="{382E8C0D-EB30-4EE8-B353-E050C100941F}" presName="hierChild5" presStyleCnt="0"/>
      <dgm:spPr/>
    </dgm:pt>
    <dgm:pt modelId="{6CA640F8-005F-4D1E-B90A-79F61BD61916}" type="pres">
      <dgm:prSet presAssocID="{D59CD683-E224-43E4-925B-9395D8151F16}" presName="hierChild5" presStyleCnt="0"/>
      <dgm:spPr/>
    </dgm:pt>
    <dgm:pt modelId="{6A357A25-C428-49F4-9383-87FC3B81237C}" type="pres">
      <dgm:prSet presAssocID="{9BE12763-29D1-4883-9F24-19A551B7E117}" presName="hierChild3" presStyleCnt="0"/>
      <dgm:spPr/>
    </dgm:pt>
  </dgm:ptLst>
  <dgm:cxnLst>
    <dgm:cxn modelId="{A8C3E209-1F4E-40CF-B842-677BA1D94C14}" srcId="{D7AF8154-0D1E-4821-9EBE-436C923B9A24}" destId="{281F699F-019D-4C97-8D96-EC3904FEFD16}" srcOrd="0" destOrd="0" parTransId="{41371D12-320E-4876-BBE8-9720F6DD7FB7}" sibTransId="{B3C13573-7170-4FEF-89A9-CE791E9F5803}"/>
    <dgm:cxn modelId="{87BFF70A-C089-4FB0-B629-8CB21FD647FB}" type="presOf" srcId="{BF7E3C09-E0DE-4E4F-9346-E60D404241A9}" destId="{ED533E30-54D1-4164-A4D1-4FB2AE31CC4A}" srcOrd="0" destOrd="0" presId="urn:microsoft.com/office/officeart/2005/8/layout/orgChart1"/>
    <dgm:cxn modelId="{763F4713-D0C8-4CF2-9D6F-C1C4700B1EAD}" type="presOf" srcId="{87D37BCD-B1CC-4AFD-814F-2CC2D879FBB1}" destId="{54CC1DD6-4127-4335-8AEA-514A86E20E2C}" srcOrd="1" destOrd="0" presId="urn:microsoft.com/office/officeart/2005/8/layout/orgChart1"/>
    <dgm:cxn modelId="{AF99DC16-9709-422D-8B7B-D0DA95B30887}" srcId="{9BE12763-29D1-4883-9F24-19A551B7E117}" destId="{4D934345-F8CB-4312-870F-CE2CB5330444}" srcOrd="1" destOrd="0" parTransId="{608ED059-E587-4F4D-B4C2-EFF5D9C07E59}" sibTransId="{FA59006A-D922-4288-8B47-F6B386AAC869}"/>
    <dgm:cxn modelId="{C72D001B-091B-4F54-8C00-DF218F473965}" type="presOf" srcId="{E65C99F1-1B87-4ED7-8C66-5F5A12B6A8F3}" destId="{7B916F03-A8E2-41E3-9F61-FE750921425B}" srcOrd="1" destOrd="0" presId="urn:microsoft.com/office/officeart/2005/8/layout/orgChart1"/>
    <dgm:cxn modelId="{98652926-99B3-4D99-AFAB-6D774F33ADC4}" type="presOf" srcId="{9BE12763-29D1-4883-9F24-19A551B7E117}" destId="{231DCEBA-EF19-4370-AB0A-E8912353C96B}" srcOrd="1" destOrd="0" presId="urn:microsoft.com/office/officeart/2005/8/layout/orgChart1"/>
    <dgm:cxn modelId="{362B0829-9560-406E-B185-A01CA9DCDFF5}" type="presOf" srcId="{608ED059-E587-4F4D-B4C2-EFF5D9C07E59}" destId="{793BDEFB-AF3E-40C3-8946-764AAAEB10EC}" srcOrd="0" destOrd="0" presId="urn:microsoft.com/office/officeart/2005/8/layout/orgChart1"/>
    <dgm:cxn modelId="{7CC84B30-8040-4DB2-9823-2B4849FBCB91}" type="presOf" srcId="{4C9DD20D-688B-4DFD-88B0-9BED67885747}" destId="{FCF0B71D-7D74-4384-BE55-5B3A58AF4A51}" srcOrd="1" destOrd="0" presId="urn:microsoft.com/office/officeart/2005/8/layout/orgChart1"/>
    <dgm:cxn modelId="{0B63CA3A-FB73-4028-B1D1-3B5D44ECBB8C}" srcId="{4D934345-F8CB-4312-870F-CE2CB5330444}" destId="{4C9DD20D-688B-4DFD-88B0-9BED67885747}" srcOrd="0" destOrd="0" parTransId="{D8864D59-648C-4F2B-90BC-C6239250BD30}" sibTransId="{50F58A80-D639-4766-9564-4D5762133D99}"/>
    <dgm:cxn modelId="{7DD9913C-D1F1-41F6-AAB8-C5D319CA9388}" type="presOf" srcId="{73CD092B-ECE1-44D5-BEDD-D22C857E5F17}" destId="{AD21E447-ADE0-4B8C-836F-102E6D4CF211}" srcOrd="0" destOrd="0" presId="urn:microsoft.com/office/officeart/2005/8/layout/orgChart1"/>
    <dgm:cxn modelId="{CF185344-4E32-40C0-B16E-FCC79F705AD7}" srcId="{9BE12763-29D1-4883-9F24-19A551B7E117}" destId="{D7AF8154-0D1E-4821-9EBE-436C923B9A24}" srcOrd="0" destOrd="0" parTransId="{20104739-47EF-4E44-AD36-BA6F22AB5483}" sibTransId="{03855F01-2434-42FB-8801-46CE937C9012}"/>
    <dgm:cxn modelId="{CCD69E45-B95A-4CF0-B5C5-A37F1708BCC8}" type="presOf" srcId="{20104739-47EF-4E44-AD36-BA6F22AB5483}" destId="{8D72EA67-2A6D-44C2-97CC-B8BE69E37761}" srcOrd="0" destOrd="0" presId="urn:microsoft.com/office/officeart/2005/8/layout/orgChart1"/>
    <dgm:cxn modelId="{760F804C-8CFF-4445-B8E7-F8B6A434C84B}" type="presOf" srcId="{D7AF8154-0D1E-4821-9EBE-436C923B9A24}" destId="{21067EE2-B2F8-42F3-8ED0-1F782528D318}" srcOrd="0" destOrd="0" presId="urn:microsoft.com/office/officeart/2005/8/layout/orgChart1"/>
    <dgm:cxn modelId="{E0A0ED7D-CAD5-4BFE-8FC2-CA6CFE399441}" type="presOf" srcId="{95D49B2D-60CE-4F23-8111-9F18DDE38368}" destId="{4B38865F-349D-43DC-92B4-354B15CA2E73}" srcOrd="1" destOrd="0" presId="urn:microsoft.com/office/officeart/2005/8/layout/orgChart1"/>
    <dgm:cxn modelId="{EB51CB85-FE89-4678-9EC3-0B81D6D0E632}" srcId="{4D934345-F8CB-4312-870F-CE2CB5330444}" destId="{E65C99F1-1B87-4ED7-8C66-5F5A12B6A8F3}" srcOrd="1" destOrd="0" parTransId="{6D62CC6F-3D73-4179-A3AE-FB0D76B96005}" sibTransId="{08312F01-E1C5-488A-8367-760800D59B87}"/>
    <dgm:cxn modelId="{A0DFCA8F-4B0B-457D-90A9-90CA777D0605}" type="presOf" srcId="{41371D12-320E-4876-BBE8-9720F6DD7FB7}" destId="{D1326364-8DE0-4060-99DC-65F9529F234A}" srcOrd="0" destOrd="0" presId="urn:microsoft.com/office/officeart/2005/8/layout/orgChart1"/>
    <dgm:cxn modelId="{93A9DA90-E538-4D30-900E-7114837DDA29}" type="presOf" srcId="{D8864D59-648C-4F2B-90BC-C6239250BD30}" destId="{BC835563-E210-491C-BBA6-D7BA4328F0E1}" srcOrd="0" destOrd="0" presId="urn:microsoft.com/office/officeart/2005/8/layout/orgChart1"/>
    <dgm:cxn modelId="{41217994-AB2F-43E9-AB34-99415AC2A52A}" type="presOf" srcId="{8EBE27EF-9EDB-4CF9-A0FD-C9892240191C}" destId="{4AA39913-5E9A-45D4-89AE-148A1AF8DA28}" srcOrd="0" destOrd="0" presId="urn:microsoft.com/office/officeart/2005/8/layout/orgChart1"/>
    <dgm:cxn modelId="{347C2896-2AB3-4C25-8672-F08D90ED7043}" type="presOf" srcId="{E6ABEC9C-4FBC-4F8F-8C64-7586D78270ED}" destId="{5616D971-BF4D-4553-8297-212E5069BA37}" srcOrd="0" destOrd="0" presId="urn:microsoft.com/office/officeart/2005/8/layout/orgChart1"/>
    <dgm:cxn modelId="{ED6D0E9A-B140-43AA-B9FC-421331CD9A9E}" type="presOf" srcId="{4C9DD20D-688B-4DFD-88B0-9BED67885747}" destId="{16B558C5-6B66-465A-9D19-ABD0EE53D8E8}" srcOrd="0" destOrd="0" presId="urn:microsoft.com/office/officeart/2005/8/layout/orgChart1"/>
    <dgm:cxn modelId="{B5CD129A-6AE9-421D-91C1-DAFFF648E994}" srcId="{D7AF8154-0D1E-4821-9EBE-436C923B9A24}" destId="{87D37BCD-B1CC-4AFD-814F-2CC2D879FBB1}" srcOrd="1" destOrd="0" parTransId="{8EBE27EF-9EDB-4CF9-A0FD-C9892240191C}" sibTransId="{B5587965-8853-4DCE-BA01-798A4EA140C9}"/>
    <dgm:cxn modelId="{FF8CCC9B-3A43-4E58-A95A-B56385865601}" type="presOf" srcId="{D7AF8154-0D1E-4821-9EBE-436C923B9A24}" destId="{B2AAFB19-84D3-4D3E-82C5-1F957DFC8ABF}" srcOrd="1" destOrd="0" presId="urn:microsoft.com/office/officeart/2005/8/layout/orgChart1"/>
    <dgm:cxn modelId="{20988EA2-298E-4899-A84B-A4CE40E73FFE}" type="presOf" srcId="{95D49B2D-60CE-4F23-8111-9F18DDE38368}" destId="{E60ECCF9-60AE-4E7A-AF51-539E31221B83}" srcOrd="0" destOrd="0" presId="urn:microsoft.com/office/officeart/2005/8/layout/orgChart1"/>
    <dgm:cxn modelId="{C9FFEBA3-9A56-4EDD-8C29-B90F0BE55BA7}" type="presOf" srcId="{320A899C-7372-4917-9F62-51D37F98ABFA}" destId="{1020C647-A952-4C35-A06B-27FAF5FFEB83}" srcOrd="0" destOrd="0" presId="urn:microsoft.com/office/officeart/2005/8/layout/orgChart1"/>
    <dgm:cxn modelId="{15CC50AA-80FC-42F4-947D-2A02687C9838}" srcId="{320A899C-7372-4917-9F62-51D37F98ABFA}" destId="{9BE12763-29D1-4883-9F24-19A551B7E117}" srcOrd="0" destOrd="0" parTransId="{AD8C0901-FF62-4E98-BFED-485B75E181D2}" sibTransId="{7638828D-470A-48AB-9742-C0CEB8DBF5E2}"/>
    <dgm:cxn modelId="{4350B9B0-5CF3-4C57-B840-2E28B422F098}" type="presOf" srcId="{382E8C0D-EB30-4EE8-B353-E050C100941F}" destId="{9168E58E-8D64-4436-A135-473AE6B30F95}" srcOrd="0" destOrd="0" presId="urn:microsoft.com/office/officeart/2005/8/layout/orgChart1"/>
    <dgm:cxn modelId="{77137DB1-5728-4FD0-B6F9-06F29D0DAE7A}" type="presOf" srcId="{4D934345-F8CB-4312-870F-CE2CB5330444}" destId="{D8102C18-E81E-4F26-A225-F54950B0A89B}" srcOrd="0" destOrd="0" presId="urn:microsoft.com/office/officeart/2005/8/layout/orgChart1"/>
    <dgm:cxn modelId="{84ED64BC-2231-4D04-BFCC-2A1A9418DF72}" type="presOf" srcId="{281F699F-019D-4C97-8D96-EC3904FEFD16}" destId="{FBDAF15D-4601-4482-833C-0F01E7EA1869}" srcOrd="1" destOrd="0" presId="urn:microsoft.com/office/officeart/2005/8/layout/orgChart1"/>
    <dgm:cxn modelId="{46597ABD-2BF8-4FA5-8726-49B95248C85D}" type="presOf" srcId="{87D37BCD-B1CC-4AFD-814F-2CC2D879FBB1}" destId="{40F44BA3-1D99-4DAA-BD58-EBF7EFEB4E97}" srcOrd="0" destOrd="0" presId="urn:microsoft.com/office/officeart/2005/8/layout/orgChart1"/>
    <dgm:cxn modelId="{D9FAB2BD-A620-46E5-ABF7-C5BE54734A3B}" type="presOf" srcId="{382E8C0D-EB30-4EE8-B353-E050C100941F}" destId="{8B21959E-D074-43A8-91CC-7F34D3837737}" srcOrd="1" destOrd="0" presId="urn:microsoft.com/office/officeart/2005/8/layout/orgChart1"/>
    <dgm:cxn modelId="{1B3C47BF-EA0C-4C9C-A743-9D0F06F48DAA}" type="presOf" srcId="{9BE12763-29D1-4883-9F24-19A551B7E117}" destId="{33657FF7-470F-4495-8B44-9E8E33538A39}" srcOrd="0" destOrd="0" presId="urn:microsoft.com/office/officeart/2005/8/layout/orgChart1"/>
    <dgm:cxn modelId="{61A30FC5-ED79-4D6B-8862-C43EAC7A278D}" srcId="{9BE12763-29D1-4883-9F24-19A551B7E117}" destId="{D59CD683-E224-43E4-925B-9395D8151F16}" srcOrd="2" destOrd="0" parTransId="{73CD092B-ECE1-44D5-BEDD-D22C857E5F17}" sibTransId="{744674F4-F79F-4C44-B203-B28A4A254CF8}"/>
    <dgm:cxn modelId="{97F6B5C9-8E22-4D32-94EC-E4500B25F6B8}" type="presOf" srcId="{D59CD683-E224-43E4-925B-9395D8151F16}" destId="{4D0A648E-F9F7-470A-A1CD-E6219448A4B7}" srcOrd="0" destOrd="0" presId="urn:microsoft.com/office/officeart/2005/8/layout/orgChart1"/>
    <dgm:cxn modelId="{EE77D6CC-D0A5-4E41-8960-A034713B3D71}" srcId="{D59CD683-E224-43E4-925B-9395D8151F16}" destId="{95D49B2D-60CE-4F23-8111-9F18DDE38368}" srcOrd="0" destOrd="0" parTransId="{E6ABEC9C-4FBC-4F8F-8C64-7586D78270ED}" sibTransId="{9380F5CE-26FE-4FA2-830F-8E910B41E07C}"/>
    <dgm:cxn modelId="{AF73DECC-4D1F-4BA3-A346-7104D8ED397F}" type="presOf" srcId="{4D934345-F8CB-4312-870F-CE2CB5330444}" destId="{81644BB1-5920-4E36-AB6D-195777B3B161}" srcOrd="1" destOrd="0" presId="urn:microsoft.com/office/officeart/2005/8/layout/orgChart1"/>
    <dgm:cxn modelId="{7C1318CF-FF3C-4DAB-AC58-BFAB4F7C2964}" type="presOf" srcId="{6D62CC6F-3D73-4179-A3AE-FB0D76B96005}" destId="{C3C2F151-D911-4EF1-9692-A77D83F23785}" srcOrd="0" destOrd="0" presId="urn:microsoft.com/office/officeart/2005/8/layout/orgChart1"/>
    <dgm:cxn modelId="{C87F5FD6-70FB-4569-8510-CEF48D89DBFE}" srcId="{D59CD683-E224-43E4-925B-9395D8151F16}" destId="{382E8C0D-EB30-4EE8-B353-E050C100941F}" srcOrd="1" destOrd="0" parTransId="{BF7E3C09-E0DE-4E4F-9346-E60D404241A9}" sibTransId="{BF9BD6A3-71C1-452F-B80C-EC1E30975A92}"/>
    <dgm:cxn modelId="{D281EFE5-0754-43D5-8118-90332FF30800}" type="presOf" srcId="{E65C99F1-1B87-4ED7-8C66-5F5A12B6A8F3}" destId="{4CE123DE-F53F-4F26-8C4A-B5A4ADF63B38}" srcOrd="0" destOrd="0" presId="urn:microsoft.com/office/officeart/2005/8/layout/orgChart1"/>
    <dgm:cxn modelId="{A50893F0-9B5C-4E8A-8731-F14601431BD3}" type="presOf" srcId="{D59CD683-E224-43E4-925B-9395D8151F16}" destId="{F3BBD776-8B39-42E0-A2F1-B4D97B3DC612}" srcOrd="1" destOrd="0" presId="urn:microsoft.com/office/officeart/2005/8/layout/orgChart1"/>
    <dgm:cxn modelId="{5BDBE7F1-77E5-4022-9518-E44F07A36D4D}" type="presOf" srcId="{281F699F-019D-4C97-8D96-EC3904FEFD16}" destId="{D555CFF9-9F8F-4037-B320-6360AB3E004E}" srcOrd="0" destOrd="0" presId="urn:microsoft.com/office/officeart/2005/8/layout/orgChart1"/>
    <dgm:cxn modelId="{C8EE1A92-C515-40B9-8415-0574A8CD1ECC}" type="presParOf" srcId="{1020C647-A952-4C35-A06B-27FAF5FFEB83}" destId="{64DC31E7-E628-44B3-94E9-8E98D1EFD22C}" srcOrd="0" destOrd="0" presId="urn:microsoft.com/office/officeart/2005/8/layout/orgChart1"/>
    <dgm:cxn modelId="{6B082757-99CD-447A-BAE3-7F7E66C9EFFB}" type="presParOf" srcId="{64DC31E7-E628-44B3-94E9-8E98D1EFD22C}" destId="{029D63A1-EE0B-4129-99A8-B364D5F83CF8}" srcOrd="0" destOrd="0" presId="urn:microsoft.com/office/officeart/2005/8/layout/orgChart1"/>
    <dgm:cxn modelId="{B304135A-55C1-43D2-8286-87D7F4581ABF}" type="presParOf" srcId="{029D63A1-EE0B-4129-99A8-B364D5F83CF8}" destId="{33657FF7-470F-4495-8B44-9E8E33538A39}" srcOrd="0" destOrd="0" presId="urn:microsoft.com/office/officeart/2005/8/layout/orgChart1"/>
    <dgm:cxn modelId="{DCE32C8B-29E8-4FC6-8274-2627F5C53EC5}" type="presParOf" srcId="{029D63A1-EE0B-4129-99A8-B364D5F83CF8}" destId="{231DCEBA-EF19-4370-AB0A-E8912353C96B}" srcOrd="1" destOrd="0" presId="urn:microsoft.com/office/officeart/2005/8/layout/orgChart1"/>
    <dgm:cxn modelId="{0D389E8D-3DB5-4971-B56F-032F1C1D5A13}" type="presParOf" srcId="{64DC31E7-E628-44B3-94E9-8E98D1EFD22C}" destId="{D1CE1175-4BF4-4DE7-99A6-2598846D40F0}" srcOrd="1" destOrd="0" presId="urn:microsoft.com/office/officeart/2005/8/layout/orgChart1"/>
    <dgm:cxn modelId="{2E425BC0-9503-4947-8282-4C152ABE0C0D}" type="presParOf" srcId="{D1CE1175-4BF4-4DE7-99A6-2598846D40F0}" destId="{8D72EA67-2A6D-44C2-97CC-B8BE69E37761}" srcOrd="0" destOrd="0" presId="urn:microsoft.com/office/officeart/2005/8/layout/orgChart1"/>
    <dgm:cxn modelId="{A20CC502-4585-46FA-A5B0-29D17AA61DEB}" type="presParOf" srcId="{D1CE1175-4BF4-4DE7-99A6-2598846D40F0}" destId="{137D40D0-0BA9-45C6-9F52-DA951A324CCA}" srcOrd="1" destOrd="0" presId="urn:microsoft.com/office/officeart/2005/8/layout/orgChart1"/>
    <dgm:cxn modelId="{3615D15D-B2E2-428E-B649-7C213CDBCCE2}" type="presParOf" srcId="{137D40D0-0BA9-45C6-9F52-DA951A324CCA}" destId="{958B998D-46E2-409A-B758-982DD292691C}" srcOrd="0" destOrd="0" presId="urn:microsoft.com/office/officeart/2005/8/layout/orgChart1"/>
    <dgm:cxn modelId="{27E57865-7217-4F01-8B5B-82CB8A84BD3E}" type="presParOf" srcId="{958B998D-46E2-409A-B758-982DD292691C}" destId="{21067EE2-B2F8-42F3-8ED0-1F782528D318}" srcOrd="0" destOrd="0" presId="urn:microsoft.com/office/officeart/2005/8/layout/orgChart1"/>
    <dgm:cxn modelId="{2E3D4BD2-6330-49FE-A2B9-AB89C1172319}" type="presParOf" srcId="{958B998D-46E2-409A-B758-982DD292691C}" destId="{B2AAFB19-84D3-4D3E-82C5-1F957DFC8ABF}" srcOrd="1" destOrd="0" presId="urn:microsoft.com/office/officeart/2005/8/layout/orgChart1"/>
    <dgm:cxn modelId="{443D4FE7-36FC-4590-92E6-25A23C8D20BC}" type="presParOf" srcId="{137D40D0-0BA9-45C6-9F52-DA951A324CCA}" destId="{178781DA-2D5B-4A71-955E-23F9BBE20ABD}" srcOrd="1" destOrd="0" presId="urn:microsoft.com/office/officeart/2005/8/layout/orgChart1"/>
    <dgm:cxn modelId="{80301880-BFDD-4FD4-841C-7766DD54925C}" type="presParOf" srcId="{178781DA-2D5B-4A71-955E-23F9BBE20ABD}" destId="{D1326364-8DE0-4060-99DC-65F9529F234A}" srcOrd="0" destOrd="0" presId="urn:microsoft.com/office/officeart/2005/8/layout/orgChart1"/>
    <dgm:cxn modelId="{7564B9C4-5ACE-4580-ABA2-2754768781A9}" type="presParOf" srcId="{178781DA-2D5B-4A71-955E-23F9BBE20ABD}" destId="{ABAA73D5-AADB-4104-89C8-C3CE27C60158}" srcOrd="1" destOrd="0" presId="urn:microsoft.com/office/officeart/2005/8/layout/orgChart1"/>
    <dgm:cxn modelId="{AC85A880-5E78-409F-8E2E-2E7AC3B3329E}" type="presParOf" srcId="{ABAA73D5-AADB-4104-89C8-C3CE27C60158}" destId="{35EC6D6D-4E93-4FFE-870A-D1DF6933872B}" srcOrd="0" destOrd="0" presId="urn:microsoft.com/office/officeart/2005/8/layout/orgChart1"/>
    <dgm:cxn modelId="{E0EE9148-28B7-47D0-90E5-80242B4B1E89}" type="presParOf" srcId="{35EC6D6D-4E93-4FFE-870A-D1DF6933872B}" destId="{D555CFF9-9F8F-4037-B320-6360AB3E004E}" srcOrd="0" destOrd="0" presId="urn:microsoft.com/office/officeart/2005/8/layout/orgChart1"/>
    <dgm:cxn modelId="{32EBAC23-2248-4F6A-92BA-31DDA913BEC8}" type="presParOf" srcId="{35EC6D6D-4E93-4FFE-870A-D1DF6933872B}" destId="{FBDAF15D-4601-4482-833C-0F01E7EA1869}" srcOrd="1" destOrd="0" presId="urn:microsoft.com/office/officeart/2005/8/layout/orgChart1"/>
    <dgm:cxn modelId="{CE695207-0F9B-4F81-AD71-AC173C4FA2F7}" type="presParOf" srcId="{ABAA73D5-AADB-4104-89C8-C3CE27C60158}" destId="{F1178B51-76E4-4458-A961-9DFF2D102B71}" srcOrd="1" destOrd="0" presId="urn:microsoft.com/office/officeart/2005/8/layout/orgChart1"/>
    <dgm:cxn modelId="{97939212-CA4D-4D23-BE57-8BAA4802E5D7}" type="presParOf" srcId="{ABAA73D5-AADB-4104-89C8-C3CE27C60158}" destId="{9013E6E2-8F50-4FD1-B3BF-CFBC70405324}" srcOrd="2" destOrd="0" presId="urn:microsoft.com/office/officeart/2005/8/layout/orgChart1"/>
    <dgm:cxn modelId="{6F4350DD-779B-4B84-8BA4-E078606E698F}" type="presParOf" srcId="{178781DA-2D5B-4A71-955E-23F9BBE20ABD}" destId="{4AA39913-5E9A-45D4-89AE-148A1AF8DA28}" srcOrd="2" destOrd="0" presId="urn:microsoft.com/office/officeart/2005/8/layout/orgChart1"/>
    <dgm:cxn modelId="{0D074836-76BF-4CE4-A735-8E69B9B1D3C5}" type="presParOf" srcId="{178781DA-2D5B-4A71-955E-23F9BBE20ABD}" destId="{630BA04B-0241-42FB-A10B-4030D4C24A4C}" srcOrd="3" destOrd="0" presId="urn:microsoft.com/office/officeart/2005/8/layout/orgChart1"/>
    <dgm:cxn modelId="{D37255E6-5947-4664-A105-26AA8567C992}" type="presParOf" srcId="{630BA04B-0241-42FB-A10B-4030D4C24A4C}" destId="{FA82BC5C-C9BC-47C0-B226-83C04129D9D3}" srcOrd="0" destOrd="0" presId="urn:microsoft.com/office/officeart/2005/8/layout/orgChart1"/>
    <dgm:cxn modelId="{557DFFAD-A006-4EAB-88DD-E0A5FA29E015}" type="presParOf" srcId="{FA82BC5C-C9BC-47C0-B226-83C04129D9D3}" destId="{40F44BA3-1D99-4DAA-BD58-EBF7EFEB4E97}" srcOrd="0" destOrd="0" presId="urn:microsoft.com/office/officeart/2005/8/layout/orgChart1"/>
    <dgm:cxn modelId="{72675FCE-6DD0-4767-A00E-379120212848}" type="presParOf" srcId="{FA82BC5C-C9BC-47C0-B226-83C04129D9D3}" destId="{54CC1DD6-4127-4335-8AEA-514A86E20E2C}" srcOrd="1" destOrd="0" presId="urn:microsoft.com/office/officeart/2005/8/layout/orgChart1"/>
    <dgm:cxn modelId="{A80E9219-0BB0-4938-8A97-0A8D726979D1}" type="presParOf" srcId="{630BA04B-0241-42FB-A10B-4030D4C24A4C}" destId="{62E6FCBB-5D61-42BA-BB68-3246FCFE7791}" srcOrd="1" destOrd="0" presId="urn:microsoft.com/office/officeart/2005/8/layout/orgChart1"/>
    <dgm:cxn modelId="{8DB648EC-C704-4C70-B5C0-B79FE29D720D}" type="presParOf" srcId="{630BA04B-0241-42FB-A10B-4030D4C24A4C}" destId="{ED7E0180-4F05-4C98-AEFB-1B4CA0C10EAB}" srcOrd="2" destOrd="0" presId="urn:microsoft.com/office/officeart/2005/8/layout/orgChart1"/>
    <dgm:cxn modelId="{5918D82A-5666-464F-9CC0-A9878CA40B98}" type="presParOf" srcId="{137D40D0-0BA9-45C6-9F52-DA951A324CCA}" destId="{F619827C-AA31-486B-BE56-7D11BD1F04D7}" srcOrd="2" destOrd="0" presId="urn:microsoft.com/office/officeart/2005/8/layout/orgChart1"/>
    <dgm:cxn modelId="{907A9D1D-7643-4053-8AE4-9FCB8B3DC449}" type="presParOf" srcId="{D1CE1175-4BF4-4DE7-99A6-2598846D40F0}" destId="{793BDEFB-AF3E-40C3-8946-764AAAEB10EC}" srcOrd="2" destOrd="0" presId="urn:microsoft.com/office/officeart/2005/8/layout/orgChart1"/>
    <dgm:cxn modelId="{C957489B-CF6F-4E02-B18E-1ED70B638B8F}" type="presParOf" srcId="{D1CE1175-4BF4-4DE7-99A6-2598846D40F0}" destId="{58341045-B6F4-4B6A-AFCA-B9ED5CC6E933}" srcOrd="3" destOrd="0" presId="urn:microsoft.com/office/officeart/2005/8/layout/orgChart1"/>
    <dgm:cxn modelId="{D78B75B8-B16E-45A7-B07A-49A8A3B9AAAF}" type="presParOf" srcId="{58341045-B6F4-4B6A-AFCA-B9ED5CC6E933}" destId="{DEA83441-5E79-49C3-A4A7-52E317FA7963}" srcOrd="0" destOrd="0" presId="urn:microsoft.com/office/officeart/2005/8/layout/orgChart1"/>
    <dgm:cxn modelId="{43A099D8-7213-4EDE-A00F-115C0A07D0F4}" type="presParOf" srcId="{DEA83441-5E79-49C3-A4A7-52E317FA7963}" destId="{D8102C18-E81E-4F26-A225-F54950B0A89B}" srcOrd="0" destOrd="0" presId="urn:microsoft.com/office/officeart/2005/8/layout/orgChart1"/>
    <dgm:cxn modelId="{1960E94F-D4C6-44FD-BD60-52516EA7E394}" type="presParOf" srcId="{DEA83441-5E79-49C3-A4A7-52E317FA7963}" destId="{81644BB1-5920-4E36-AB6D-195777B3B161}" srcOrd="1" destOrd="0" presId="urn:microsoft.com/office/officeart/2005/8/layout/orgChart1"/>
    <dgm:cxn modelId="{F114630A-46DD-4664-936A-EE394D366FE2}" type="presParOf" srcId="{58341045-B6F4-4B6A-AFCA-B9ED5CC6E933}" destId="{82BA8D8C-4191-45B6-AB64-D228156FFB51}" srcOrd="1" destOrd="0" presId="urn:microsoft.com/office/officeart/2005/8/layout/orgChart1"/>
    <dgm:cxn modelId="{1D1E5E74-9FDA-41BC-983E-7E61A8A329E6}" type="presParOf" srcId="{82BA8D8C-4191-45B6-AB64-D228156FFB51}" destId="{BC835563-E210-491C-BBA6-D7BA4328F0E1}" srcOrd="0" destOrd="0" presId="urn:microsoft.com/office/officeart/2005/8/layout/orgChart1"/>
    <dgm:cxn modelId="{87D31A05-3B7E-4595-9509-839DE1300F00}" type="presParOf" srcId="{82BA8D8C-4191-45B6-AB64-D228156FFB51}" destId="{1C020B7F-FA06-461C-9E55-014F794E1081}" srcOrd="1" destOrd="0" presId="urn:microsoft.com/office/officeart/2005/8/layout/orgChart1"/>
    <dgm:cxn modelId="{78AA6E09-CA03-436B-AF1A-C4851903BCA2}" type="presParOf" srcId="{1C020B7F-FA06-461C-9E55-014F794E1081}" destId="{E253E721-27EA-4344-BD03-7FB6B5FD6890}" srcOrd="0" destOrd="0" presId="urn:microsoft.com/office/officeart/2005/8/layout/orgChart1"/>
    <dgm:cxn modelId="{F34ED775-F940-40C7-831C-17BD8FCFA70F}" type="presParOf" srcId="{E253E721-27EA-4344-BD03-7FB6B5FD6890}" destId="{16B558C5-6B66-465A-9D19-ABD0EE53D8E8}" srcOrd="0" destOrd="0" presId="urn:microsoft.com/office/officeart/2005/8/layout/orgChart1"/>
    <dgm:cxn modelId="{5E28D061-3D5E-468F-9F30-22925D3E2894}" type="presParOf" srcId="{E253E721-27EA-4344-BD03-7FB6B5FD6890}" destId="{FCF0B71D-7D74-4384-BE55-5B3A58AF4A51}" srcOrd="1" destOrd="0" presId="urn:microsoft.com/office/officeart/2005/8/layout/orgChart1"/>
    <dgm:cxn modelId="{2710F9D0-9383-4DFA-8F2E-C37B528F60AB}" type="presParOf" srcId="{1C020B7F-FA06-461C-9E55-014F794E1081}" destId="{0A5B5491-17E4-4E5A-93C1-2649F58C5F96}" srcOrd="1" destOrd="0" presId="urn:microsoft.com/office/officeart/2005/8/layout/orgChart1"/>
    <dgm:cxn modelId="{B71CCD79-9884-4677-A4CB-BB60F101F759}" type="presParOf" srcId="{1C020B7F-FA06-461C-9E55-014F794E1081}" destId="{6D1A722D-6D26-4D0C-9E07-EA8552319249}" srcOrd="2" destOrd="0" presId="urn:microsoft.com/office/officeart/2005/8/layout/orgChart1"/>
    <dgm:cxn modelId="{4C561A14-DCF9-470F-9622-7133ABFBE4E8}" type="presParOf" srcId="{82BA8D8C-4191-45B6-AB64-D228156FFB51}" destId="{C3C2F151-D911-4EF1-9692-A77D83F23785}" srcOrd="2" destOrd="0" presId="urn:microsoft.com/office/officeart/2005/8/layout/orgChart1"/>
    <dgm:cxn modelId="{6251819F-D354-46AC-8695-F62F51C7BF7E}" type="presParOf" srcId="{82BA8D8C-4191-45B6-AB64-D228156FFB51}" destId="{ECCE3ED3-751B-49CE-B8F7-D73979530EA3}" srcOrd="3" destOrd="0" presId="urn:microsoft.com/office/officeart/2005/8/layout/orgChart1"/>
    <dgm:cxn modelId="{19108EE2-CE39-4BAC-9AA1-B430BF731DFE}" type="presParOf" srcId="{ECCE3ED3-751B-49CE-B8F7-D73979530EA3}" destId="{8926A6CD-C4DA-4277-BB22-FCB76B284437}" srcOrd="0" destOrd="0" presId="urn:microsoft.com/office/officeart/2005/8/layout/orgChart1"/>
    <dgm:cxn modelId="{27B7B895-3B14-4B75-B050-22E612F9E2A8}" type="presParOf" srcId="{8926A6CD-C4DA-4277-BB22-FCB76B284437}" destId="{4CE123DE-F53F-4F26-8C4A-B5A4ADF63B38}" srcOrd="0" destOrd="0" presId="urn:microsoft.com/office/officeart/2005/8/layout/orgChart1"/>
    <dgm:cxn modelId="{FC008516-166F-4A6C-B868-47812781B0D8}" type="presParOf" srcId="{8926A6CD-C4DA-4277-BB22-FCB76B284437}" destId="{7B916F03-A8E2-41E3-9F61-FE750921425B}" srcOrd="1" destOrd="0" presId="urn:microsoft.com/office/officeart/2005/8/layout/orgChart1"/>
    <dgm:cxn modelId="{AAD1DAF3-CD4D-40C2-939E-2D771867915C}" type="presParOf" srcId="{ECCE3ED3-751B-49CE-B8F7-D73979530EA3}" destId="{2B26E050-34E4-4025-B05C-C0639F27F410}" srcOrd="1" destOrd="0" presId="urn:microsoft.com/office/officeart/2005/8/layout/orgChart1"/>
    <dgm:cxn modelId="{4EB8CED9-CEF3-4AB3-97A2-1D73D8643F7B}" type="presParOf" srcId="{ECCE3ED3-751B-49CE-B8F7-D73979530EA3}" destId="{F2A12C1A-2235-4E75-A8A6-AC61C0AF526A}" srcOrd="2" destOrd="0" presId="urn:microsoft.com/office/officeart/2005/8/layout/orgChart1"/>
    <dgm:cxn modelId="{CC4F7300-1A6C-423F-A046-8DAD22CAACAA}" type="presParOf" srcId="{58341045-B6F4-4B6A-AFCA-B9ED5CC6E933}" destId="{930B6C45-DCB7-4413-968D-50EAFF6CDC02}" srcOrd="2" destOrd="0" presId="urn:microsoft.com/office/officeart/2005/8/layout/orgChart1"/>
    <dgm:cxn modelId="{27DFC611-7CB8-41AE-B84A-27E6379D42F4}" type="presParOf" srcId="{D1CE1175-4BF4-4DE7-99A6-2598846D40F0}" destId="{AD21E447-ADE0-4B8C-836F-102E6D4CF211}" srcOrd="4" destOrd="0" presId="urn:microsoft.com/office/officeart/2005/8/layout/orgChart1"/>
    <dgm:cxn modelId="{1204C7B3-B976-44F8-93BD-362CC20AFF3E}" type="presParOf" srcId="{D1CE1175-4BF4-4DE7-99A6-2598846D40F0}" destId="{DCE3F6F6-B0C6-4A59-83D0-55DF9BD61866}" srcOrd="5" destOrd="0" presId="urn:microsoft.com/office/officeart/2005/8/layout/orgChart1"/>
    <dgm:cxn modelId="{5846DF40-26C2-42A7-85A2-997FDD9111B5}" type="presParOf" srcId="{DCE3F6F6-B0C6-4A59-83D0-55DF9BD61866}" destId="{095DFE6D-7E9B-4537-9EAA-FF24E7FA49FF}" srcOrd="0" destOrd="0" presId="urn:microsoft.com/office/officeart/2005/8/layout/orgChart1"/>
    <dgm:cxn modelId="{DEEA2FC8-3617-4529-9E68-2AE725208967}" type="presParOf" srcId="{095DFE6D-7E9B-4537-9EAA-FF24E7FA49FF}" destId="{4D0A648E-F9F7-470A-A1CD-E6219448A4B7}" srcOrd="0" destOrd="0" presId="urn:microsoft.com/office/officeart/2005/8/layout/orgChart1"/>
    <dgm:cxn modelId="{66822D5D-E89A-45C4-BD40-D557BF7D55AF}" type="presParOf" srcId="{095DFE6D-7E9B-4537-9EAA-FF24E7FA49FF}" destId="{F3BBD776-8B39-42E0-A2F1-B4D97B3DC612}" srcOrd="1" destOrd="0" presId="urn:microsoft.com/office/officeart/2005/8/layout/orgChart1"/>
    <dgm:cxn modelId="{5C90957B-C3FA-4F47-8C78-62D9D68147B7}" type="presParOf" srcId="{DCE3F6F6-B0C6-4A59-83D0-55DF9BD61866}" destId="{92CE2541-1E82-464E-AA78-876AFCDEBF80}" srcOrd="1" destOrd="0" presId="urn:microsoft.com/office/officeart/2005/8/layout/orgChart1"/>
    <dgm:cxn modelId="{0058C68D-50D1-490E-9823-577F989D3E5E}" type="presParOf" srcId="{92CE2541-1E82-464E-AA78-876AFCDEBF80}" destId="{5616D971-BF4D-4553-8297-212E5069BA37}" srcOrd="0" destOrd="0" presId="urn:microsoft.com/office/officeart/2005/8/layout/orgChart1"/>
    <dgm:cxn modelId="{6478E594-32EA-43F4-9FCC-25F25FBEBE1C}" type="presParOf" srcId="{92CE2541-1E82-464E-AA78-876AFCDEBF80}" destId="{B15B3667-DDF9-45DF-8209-EFC56F9CC285}" srcOrd="1" destOrd="0" presId="urn:microsoft.com/office/officeart/2005/8/layout/orgChart1"/>
    <dgm:cxn modelId="{B0B50190-39BD-42B9-BA0E-BAFADD22BFFC}" type="presParOf" srcId="{B15B3667-DDF9-45DF-8209-EFC56F9CC285}" destId="{97866B91-B210-4336-9516-269DA737BD28}" srcOrd="0" destOrd="0" presId="urn:microsoft.com/office/officeart/2005/8/layout/orgChart1"/>
    <dgm:cxn modelId="{8F439EC9-3C59-4621-B6D4-5AFDE591EF1F}" type="presParOf" srcId="{97866B91-B210-4336-9516-269DA737BD28}" destId="{E60ECCF9-60AE-4E7A-AF51-539E31221B83}" srcOrd="0" destOrd="0" presId="urn:microsoft.com/office/officeart/2005/8/layout/orgChart1"/>
    <dgm:cxn modelId="{0CB646F6-9B34-4B3F-BB95-E1C3CAB4BEA9}" type="presParOf" srcId="{97866B91-B210-4336-9516-269DA737BD28}" destId="{4B38865F-349D-43DC-92B4-354B15CA2E73}" srcOrd="1" destOrd="0" presId="urn:microsoft.com/office/officeart/2005/8/layout/orgChart1"/>
    <dgm:cxn modelId="{45E819C8-7242-4B33-9954-19DF158DD6C4}" type="presParOf" srcId="{B15B3667-DDF9-45DF-8209-EFC56F9CC285}" destId="{665A6B4E-0BF6-44D4-9442-0BB6DE6D78AA}" srcOrd="1" destOrd="0" presId="urn:microsoft.com/office/officeart/2005/8/layout/orgChart1"/>
    <dgm:cxn modelId="{3DD1A050-8740-46E2-869E-5164A6A42CFC}" type="presParOf" srcId="{B15B3667-DDF9-45DF-8209-EFC56F9CC285}" destId="{D3EED9F3-9924-4635-88E7-5191F713EBCC}" srcOrd="2" destOrd="0" presId="urn:microsoft.com/office/officeart/2005/8/layout/orgChart1"/>
    <dgm:cxn modelId="{698BCC7A-0300-4EC2-B926-E6808F616B95}" type="presParOf" srcId="{92CE2541-1E82-464E-AA78-876AFCDEBF80}" destId="{ED533E30-54D1-4164-A4D1-4FB2AE31CC4A}" srcOrd="2" destOrd="0" presId="urn:microsoft.com/office/officeart/2005/8/layout/orgChart1"/>
    <dgm:cxn modelId="{505A673C-97BF-4D3E-A298-B75A7D25656E}" type="presParOf" srcId="{92CE2541-1E82-464E-AA78-876AFCDEBF80}" destId="{2B035A37-ED8A-43A7-ACB9-62366AF83E0A}" srcOrd="3" destOrd="0" presId="urn:microsoft.com/office/officeart/2005/8/layout/orgChart1"/>
    <dgm:cxn modelId="{1B803D44-D398-4BCE-8668-6CAB90C14538}" type="presParOf" srcId="{2B035A37-ED8A-43A7-ACB9-62366AF83E0A}" destId="{DA28C583-3DF5-4741-8916-52887FCF62E6}" srcOrd="0" destOrd="0" presId="urn:microsoft.com/office/officeart/2005/8/layout/orgChart1"/>
    <dgm:cxn modelId="{2871F333-E695-422F-8B30-D67B58F62E73}" type="presParOf" srcId="{DA28C583-3DF5-4741-8916-52887FCF62E6}" destId="{9168E58E-8D64-4436-A135-473AE6B30F95}" srcOrd="0" destOrd="0" presId="urn:microsoft.com/office/officeart/2005/8/layout/orgChart1"/>
    <dgm:cxn modelId="{A9CE0394-AD56-4169-A66E-34A6B26AD88E}" type="presParOf" srcId="{DA28C583-3DF5-4741-8916-52887FCF62E6}" destId="{8B21959E-D074-43A8-91CC-7F34D3837737}" srcOrd="1" destOrd="0" presId="urn:microsoft.com/office/officeart/2005/8/layout/orgChart1"/>
    <dgm:cxn modelId="{6E3D5597-F905-468F-868C-773095220CD1}" type="presParOf" srcId="{2B035A37-ED8A-43A7-ACB9-62366AF83E0A}" destId="{A017FE82-720F-4C53-A580-2BA4A17BC47E}" srcOrd="1" destOrd="0" presId="urn:microsoft.com/office/officeart/2005/8/layout/orgChart1"/>
    <dgm:cxn modelId="{3DDE36BE-F55E-42F0-BA0A-FBFCE6629EAE}" type="presParOf" srcId="{2B035A37-ED8A-43A7-ACB9-62366AF83E0A}" destId="{955358D7-7490-4D49-A301-D32682B2770A}" srcOrd="2" destOrd="0" presId="urn:microsoft.com/office/officeart/2005/8/layout/orgChart1"/>
    <dgm:cxn modelId="{F40865C2-E69E-411E-8400-1452553AE797}" type="presParOf" srcId="{DCE3F6F6-B0C6-4A59-83D0-55DF9BD61866}" destId="{6CA640F8-005F-4D1E-B90A-79F61BD61916}" srcOrd="2" destOrd="0" presId="urn:microsoft.com/office/officeart/2005/8/layout/orgChart1"/>
    <dgm:cxn modelId="{32699DFD-6868-4E0B-AAEF-7FBBB38A00B3}" type="presParOf" srcId="{64DC31E7-E628-44B3-94E9-8E98D1EFD22C}" destId="{6A357A25-C428-49F4-9383-87FC3B8123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7C8C6A-2CAA-4DD5-82BC-70536B798612}" type="doc">
      <dgm:prSet loTypeId="urn:microsoft.com/office/officeart/2005/8/layout/chevron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E031F637-79A1-4268-9EA3-BEE9C4B2B516}">
      <dgm:prSet phldrT="[文本]"/>
      <dgm:spPr/>
      <dgm:t>
        <a:bodyPr/>
        <a:lstStyle/>
        <a:p>
          <a:r>
            <a:rPr lang="zh-CN" altLang="en-US" dirty="0"/>
            <a:t>蜂窝</a:t>
          </a:r>
        </a:p>
      </dgm:t>
    </dgm:pt>
    <dgm:pt modelId="{18932FFD-50BC-445A-BF8A-B1F76B3555D5}" type="parTrans" cxnId="{0B25CB3E-8086-41EA-A418-D86633FA0DFA}">
      <dgm:prSet/>
      <dgm:spPr/>
      <dgm:t>
        <a:bodyPr/>
        <a:lstStyle/>
        <a:p>
          <a:endParaRPr lang="zh-CN" altLang="en-US"/>
        </a:p>
      </dgm:t>
    </dgm:pt>
    <dgm:pt modelId="{C5AED772-F529-4B37-8370-5B785F315DE8}" type="sibTrans" cxnId="{0B25CB3E-8086-41EA-A418-D86633FA0DFA}">
      <dgm:prSet/>
      <dgm:spPr/>
      <dgm:t>
        <a:bodyPr/>
        <a:lstStyle/>
        <a:p>
          <a:endParaRPr lang="zh-CN" altLang="en-US"/>
        </a:p>
      </dgm:t>
    </dgm:pt>
    <dgm:pt modelId="{567730AD-BA4E-4306-BBE1-35B10D51100F}">
      <dgm:prSet phldrT="[文本]"/>
      <dgm:spPr/>
      <dgm:t>
        <a:bodyPr/>
        <a:lstStyle/>
        <a:p>
          <a:r>
            <a:rPr lang="en-US" altLang="zh-CN" dirty="0"/>
            <a:t>1948</a:t>
          </a:r>
          <a:r>
            <a:rPr lang="zh-CN" altLang="en-US" dirty="0"/>
            <a:t>年建成投产</a:t>
          </a:r>
        </a:p>
      </dgm:t>
    </dgm:pt>
    <dgm:pt modelId="{8E8D4A58-E423-4CC9-9561-5B2227976E37}" type="parTrans" cxnId="{A3EA98E3-D103-475F-ABCC-741CE75284E5}">
      <dgm:prSet/>
      <dgm:spPr/>
      <dgm:t>
        <a:bodyPr/>
        <a:lstStyle/>
        <a:p>
          <a:endParaRPr lang="zh-CN" altLang="en-US"/>
        </a:p>
      </dgm:t>
    </dgm:pt>
    <dgm:pt modelId="{A6C8C253-ED8F-4AAA-9E10-CF57A5A43879}" type="sibTrans" cxnId="{A3EA98E3-D103-475F-ABCC-741CE75284E5}">
      <dgm:prSet/>
      <dgm:spPr/>
      <dgm:t>
        <a:bodyPr/>
        <a:lstStyle/>
        <a:p>
          <a:endParaRPr lang="zh-CN" altLang="en-US"/>
        </a:p>
      </dgm:t>
    </dgm:pt>
    <dgm:pt modelId="{A904545C-62C2-45C1-AB83-3CE3E6C3DEB0}">
      <dgm:prSet phldrT="[文本]"/>
      <dgm:spPr/>
      <dgm:t>
        <a:bodyPr/>
        <a:lstStyle/>
        <a:p>
          <a:r>
            <a:rPr lang="en-US" altLang="zh-CN" dirty="0"/>
            <a:t>2G</a:t>
          </a:r>
          <a:endParaRPr lang="zh-CN" altLang="en-US" dirty="0"/>
        </a:p>
      </dgm:t>
    </dgm:pt>
    <dgm:pt modelId="{2482998C-2043-4588-A856-13ADD29C7FD0}" type="parTrans" cxnId="{BBC31DEA-2AC1-4F89-A054-BAA7B21FB92C}">
      <dgm:prSet/>
      <dgm:spPr/>
      <dgm:t>
        <a:bodyPr/>
        <a:lstStyle/>
        <a:p>
          <a:endParaRPr lang="zh-CN" altLang="en-US"/>
        </a:p>
      </dgm:t>
    </dgm:pt>
    <dgm:pt modelId="{CDE6AD27-E9DC-4831-B0B5-EB8498962182}" type="sibTrans" cxnId="{BBC31DEA-2AC1-4F89-A054-BAA7B21FB92C}">
      <dgm:prSet/>
      <dgm:spPr/>
      <dgm:t>
        <a:bodyPr/>
        <a:lstStyle/>
        <a:p>
          <a:endParaRPr lang="zh-CN" altLang="en-US"/>
        </a:p>
      </dgm:t>
    </dgm:pt>
    <dgm:pt modelId="{AC4D7B5A-759D-4996-9BD6-0D18ADC6AFF2}">
      <dgm:prSet phldrT="[文本]"/>
      <dgm:spPr/>
      <dgm:t>
        <a:bodyPr/>
        <a:lstStyle/>
        <a:p>
          <a:r>
            <a:rPr lang="zh-CN" altLang="en-US" dirty="0"/>
            <a:t>全球移动通信系统</a:t>
          </a:r>
          <a:r>
            <a:rPr lang="en-US" altLang="zh-CN" dirty="0"/>
            <a:t>—GSM</a:t>
          </a:r>
          <a:endParaRPr lang="zh-CN" altLang="en-US" dirty="0"/>
        </a:p>
      </dgm:t>
    </dgm:pt>
    <dgm:pt modelId="{F3900B52-CF0F-4CF6-8B25-38E5D4794FD8}" type="parTrans" cxnId="{8A2C0D90-EB1F-46E6-922F-1672D6CB163C}">
      <dgm:prSet/>
      <dgm:spPr/>
      <dgm:t>
        <a:bodyPr/>
        <a:lstStyle/>
        <a:p>
          <a:endParaRPr lang="zh-CN" altLang="en-US"/>
        </a:p>
      </dgm:t>
    </dgm:pt>
    <dgm:pt modelId="{AFF5D97D-F6E5-46A5-B719-F2AFC3476424}" type="sibTrans" cxnId="{8A2C0D90-EB1F-46E6-922F-1672D6CB163C}">
      <dgm:prSet/>
      <dgm:spPr/>
      <dgm:t>
        <a:bodyPr/>
        <a:lstStyle/>
        <a:p>
          <a:endParaRPr lang="zh-CN" altLang="en-US"/>
        </a:p>
      </dgm:t>
    </dgm:pt>
    <dgm:pt modelId="{3CECE8DA-0FF9-438C-A03D-D9BEFE0976A3}">
      <dgm:prSet phldrT="[文本]"/>
      <dgm:spPr/>
      <dgm:t>
        <a:bodyPr/>
        <a:lstStyle/>
        <a:p>
          <a:r>
            <a:rPr lang="zh-CN" dirty="0"/>
            <a:t>码分多址系统</a:t>
          </a:r>
          <a:r>
            <a:rPr lang="en-US" altLang="zh-CN" dirty="0"/>
            <a:t>—CDMA</a:t>
          </a:r>
          <a:endParaRPr lang="zh-CN" altLang="en-US" dirty="0"/>
        </a:p>
      </dgm:t>
    </dgm:pt>
    <dgm:pt modelId="{41EAB108-49CF-4E5B-99F5-2D9F930E9BB4}" type="parTrans" cxnId="{2DB1241F-8415-4FA2-BF23-C858486CB87D}">
      <dgm:prSet/>
      <dgm:spPr/>
      <dgm:t>
        <a:bodyPr/>
        <a:lstStyle/>
        <a:p>
          <a:endParaRPr lang="zh-CN" altLang="en-US"/>
        </a:p>
      </dgm:t>
    </dgm:pt>
    <dgm:pt modelId="{1CC82602-5A52-4874-A47C-FDBB8AA4E327}" type="sibTrans" cxnId="{2DB1241F-8415-4FA2-BF23-C858486CB87D}">
      <dgm:prSet/>
      <dgm:spPr/>
      <dgm:t>
        <a:bodyPr/>
        <a:lstStyle/>
        <a:p>
          <a:endParaRPr lang="zh-CN" altLang="en-US"/>
        </a:p>
      </dgm:t>
    </dgm:pt>
    <dgm:pt modelId="{B5D0580B-9DD6-440B-81F6-D42F4228884C}">
      <dgm:prSet phldrT="[文本]"/>
      <dgm:spPr/>
      <dgm:t>
        <a:bodyPr/>
        <a:lstStyle/>
        <a:p>
          <a:r>
            <a:rPr lang="en-US" altLang="zh-CN" dirty="0"/>
            <a:t>3G</a:t>
          </a:r>
          <a:endParaRPr lang="zh-CN" altLang="en-US" dirty="0"/>
        </a:p>
      </dgm:t>
    </dgm:pt>
    <dgm:pt modelId="{E5182472-7F04-4735-B503-C73F3497D04D}" type="parTrans" cxnId="{109A7D56-B7A7-4CF8-A6EC-74947D6D5EB7}">
      <dgm:prSet/>
      <dgm:spPr/>
      <dgm:t>
        <a:bodyPr/>
        <a:lstStyle/>
        <a:p>
          <a:endParaRPr lang="zh-CN" altLang="en-US"/>
        </a:p>
      </dgm:t>
    </dgm:pt>
    <dgm:pt modelId="{DC2B494C-8D5D-488E-B1E5-6A278246060D}" type="sibTrans" cxnId="{109A7D56-B7A7-4CF8-A6EC-74947D6D5EB7}">
      <dgm:prSet/>
      <dgm:spPr/>
      <dgm:t>
        <a:bodyPr/>
        <a:lstStyle/>
        <a:p>
          <a:endParaRPr lang="zh-CN" altLang="en-US"/>
        </a:p>
      </dgm:t>
    </dgm:pt>
    <dgm:pt modelId="{8E9E4BE1-29D7-481E-B90C-7F7DAC6A29CD}">
      <dgm:prSet phldrT="[文本]"/>
      <dgm:spPr/>
      <dgm:t>
        <a:bodyPr/>
        <a:lstStyle/>
        <a:p>
          <a:r>
            <a:rPr lang="en-US" altLang="zh-CN" dirty="0"/>
            <a:t>WCDMA</a:t>
          </a:r>
          <a:endParaRPr lang="zh-CN" altLang="en-US" dirty="0"/>
        </a:p>
      </dgm:t>
    </dgm:pt>
    <dgm:pt modelId="{012C48A0-C4D3-4EC9-A8DD-9672F452D17C}" type="parTrans" cxnId="{70D05402-4F81-4A87-A723-59E72B86DE5F}">
      <dgm:prSet/>
      <dgm:spPr/>
      <dgm:t>
        <a:bodyPr/>
        <a:lstStyle/>
        <a:p>
          <a:endParaRPr lang="zh-CN" altLang="en-US"/>
        </a:p>
      </dgm:t>
    </dgm:pt>
    <dgm:pt modelId="{BBB49F23-6586-484A-A46C-C3E84449B29F}" type="sibTrans" cxnId="{70D05402-4F81-4A87-A723-59E72B86DE5F}">
      <dgm:prSet/>
      <dgm:spPr/>
      <dgm:t>
        <a:bodyPr/>
        <a:lstStyle/>
        <a:p>
          <a:endParaRPr lang="zh-CN" altLang="en-US"/>
        </a:p>
      </dgm:t>
    </dgm:pt>
    <dgm:pt modelId="{7EFCAEBD-6ED2-4FF3-92FC-CC7FAA04283D}">
      <dgm:prSet phldrT="[文本]"/>
      <dgm:spPr/>
      <dgm:t>
        <a:bodyPr/>
        <a:lstStyle/>
        <a:p>
          <a:r>
            <a:rPr lang="en-US" altLang="zh-CN" dirty="0"/>
            <a:t>CDMA2000</a:t>
          </a:r>
          <a:endParaRPr lang="zh-CN" altLang="en-US" dirty="0"/>
        </a:p>
      </dgm:t>
    </dgm:pt>
    <dgm:pt modelId="{132CDF0E-C253-425B-B6AE-4758230824CD}" type="parTrans" cxnId="{98E37A46-6B5B-4AA9-8A73-1B81E3E7B981}">
      <dgm:prSet/>
      <dgm:spPr/>
      <dgm:t>
        <a:bodyPr/>
        <a:lstStyle/>
        <a:p>
          <a:endParaRPr lang="zh-CN" altLang="en-US"/>
        </a:p>
      </dgm:t>
    </dgm:pt>
    <dgm:pt modelId="{A42EFC70-F1EC-4408-8B83-A12376848668}" type="sibTrans" cxnId="{98E37A46-6B5B-4AA9-8A73-1B81E3E7B981}">
      <dgm:prSet/>
      <dgm:spPr/>
      <dgm:t>
        <a:bodyPr/>
        <a:lstStyle/>
        <a:p>
          <a:endParaRPr lang="zh-CN" altLang="en-US"/>
        </a:p>
      </dgm:t>
    </dgm:pt>
    <dgm:pt modelId="{F71E8163-D194-4E00-9AC8-1227FF0CF152}">
      <dgm:prSet phldrT="[文本]"/>
      <dgm:spPr/>
      <dgm:t>
        <a:bodyPr/>
        <a:lstStyle/>
        <a:p>
          <a:r>
            <a:rPr lang="en-US" altLang="zh-CN" dirty="0"/>
            <a:t>4G</a:t>
          </a:r>
          <a:endParaRPr lang="zh-CN" altLang="en-US" dirty="0"/>
        </a:p>
      </dgm:t>
    </dgm:pt>
    <dgm:pt modelId="{F0CA7876-2EA9-4CC6-B01F-824756F7154A}" type="parTrans" cxnId="{27EB308D-EDDD-46F9-8C26-5270A8E24D7D}">
      <dgm:prSet/>
      <dgm:spPr/>
      <dgm:t>
        <a:bodyPr/>
        <a:lstStyle/>
        <a:p>
          <a:endParaRPr lang="zh-CN" altLang="en-US"/>
        </a:p>
      </dgm:t>
    </dgm:pt>
    <dgm:pt modelId="{518C4604-1922-4D51-9825-907B745B8EAB}" type="sibTrans" cxnId="{27EB308D-EDDD-46F9-8C26-5270A8E24D7D}">
      <dgm:prSet/>
      <dgm:spPr/>
      <dgm:t>
        <a:bodyPr/>
        <a:lstStyle/>
        <a:p>
          <a:endParaRPr lang="zh-CN" altLang="en-US"/>
        </a:p>
      </dgm:t>
    </dgm:pt>
    <dgm:pt modelId="{C3AC84B4-4689-4686-8F21-9FF971956353}">
      <dgm:prSet phldrT="[文本]"/>
      <dgm:spPr/>
      <dgm:t>
        <a:bodyPr/>
        <a:lstStyle/>
        <a:p>
          <a:r>
            <a:rPr lang="en-US" dirty="0"/>
            <a:t>WiMAX</a:t>
          </a:r>
          <a:endParaRPr lang="zh-CN" altLang="en-US" dirty="0"/>
        </a:p>
      </dgm:t>
    </dgm:pt>
    <dgm:pt modelId="{482FEADB-DD05-4FCA-8E16-219FB41EF6D7}" type="parTrans" cxnId="{3923EBC8-33EE-4ACA-AF95-7F682CDE2C4D}">
      <dgm:prSet/>
      <dgm:spPr/>
      <dgm:t>
        <a:bodyPr/>
        <a:lstStyle/>
        <a:p>
          <a:endParaRPr lang="zh-CN" altLang="en-US"/>
        </a:p>
      </dgm:t>
    </dgm:pt>
    <dgm:pt modelId="{66F91D38-F6D5-40B7-8BCF-8553040967ED}" type="sibTrans" cxnId="{3923EBC8-33EE-4ACA-AF95-7F682CDE2C4D}">
      <dgm:prSet/>
      <dgm:spPr/>
      <dgm:t>
        <a:bodyPr/>
        <a:lstStyle/>
        <a:p>
          <a:endParaRPr lang="zh-CN" altLang="en-US"/>
        </a:p>
      </dgm:t>
    </dgm:pt>
    <dgm:pt modelId="{E767074F-83EA-4715-B5AF-22D1CA76E814}">
      <dgm:prSet phldrT="[文本]"/>
      <dgm:spPr/>
      <dgm:t>
        <a:bodyPr/>
        <a:lstStyle/>
        <a:p>
          <a:r>
            <a:rPr lang="en-US" altLang="zh-CN" dirty="0"/>
            <a:t>LTE</a:t>
          </a:r>
          <a:endParaRPr lang="zh-CN" altLang="en-US" dirty="0"/>
        </a:p>
      </dgm:t>
    </dgm:pt>
    <dgm:pt modelId="{C7F9CCAB-FB05-4BD7-BD37-6EB36417D3D0}" type="parTrans" cxnId="{A0943541-9DCA-4B40-A8F8-9ACCE0101D12}">
      <dgm:prSet/>
      <dgm:spPr/>
      <dgm:t>
        <a:bodyPr/>
        <a:lstStyle/>
        <a:p>
          <a:endParaRPr lang="zh-CN" altLang="en-US"/>
        </a:p>
      </dgm:t>
    </dgm:pt>
    <dgm:pt modelId="{FF6096B1-7910-4983-8F9E-CA6786058329}" type="sibTrans" cxnId="{A0943541-9DCA-4B40-A8F8-9ACCE0101D12}">
      <dgm:prSet/>
      <dgm:spPr/>
      <dgm:t>
        <a:bodyPr/>
        <a:lstStyle/>
        <a:p>
          <a:endParaRPr lang="zh-CN" altLang="en-US"/>
        </a:p>
      </dgm:t>
    </dgm:pt>
    <dgm:pt modelId="{AF0B7AEF-22D6-49E7-AE14-18BC3FAA1B48}">
      <dgm:prSet phldrT="[文本]"/>
      <dgm:spPr/>
      <dgm:t>
        <a:bodyPr/>
        <a:lstStyle/>
        <a:p>
          <a:r>
            <a:rPr lang="en-US" altLang="zh-CN" dirty="0"/>
            <a:t>5G</a:t>
          </a:r>
          <a:endParaRPr lang="zh-CN" altLang="en-US" dirty="0"/>
        </a:p>
      </dgm:t>
    </dgm:pt>
    <dgm:pt modelId="{D43A185C-9BFE-4F08-9E99-FC6D9C11DA6B}" type="parTrans" cxnId="{75E96C9C-ED1E-4948-AF49-368571E571DD}">
      <dgm:prSet/>
      <dgm:spPr/>
      <dgm:t>
        <a:bodyPr/>
        <a:lstStyle/>
        <a:p>
          <a:endParaRPr lang="zh-CN" altLang="en-US"/>
        </a:p>
      </dgm:t>
    </dgm:pt>
    <dgm:pt modelId="{64C2C668-66BA-4017-9678-AA687D42DA9E}" type="sibTrans" cxnId="{75E96C9C-ED1E-4948-AF49-368571E571DD}">
      <dgm:prSet/>
      <dgm:spPr/>
      <dgm:t>
        <a:bodyPr/>
        <a:lstStyle/>
        <a:p>
          <a:endParaRPr lang="zh-CN" altLang="en-US"/>
        </a:p>
      </dgm:t>
    </dgm:pt>
    <dgm:pt modelId="{BED6B03F-7D6A-4D13-AE05-91F342C161FD}">
      <dgm:prSet phldrT="[文本]"/>
      <dgm:spPr/>
      <dgm:t>
        <a:bodyPr/>
        <a:lstStyle/>
        <a:p>
          <a:r>
            <a:rPr lang="en-US" altLang="zh-CN" dirty="0"/>
            <a:t>SUMSANG</a:t>
          </a:r>
          <a:endParaRPr lang="zh-CN" altLang="en-US" dirty="0"/>
        </a:p>
      </dgm:t>
    </dgm:pt>
    <dgm:pt modelId="{0ABF55B5-1A0B-46D9-A4C0-A4154C7585E3}" type="parTrans" cxnId="{C524ADEE-D576-4892-AF4D-FB76F90699D0}">
      <dgm:prSet/>
      <dgm:spPr/>
      <dgm:t>
        <a:bodyPr/>
        <a:lstStyle/>
        <a:p>
          <a:endParaRPr lang="zh-CN" altLang="en-US"/>
        </a:p>
      </dgm:t>
    </dgm:pt>
    <dgm:pt modelId="{C6C33FCA-CB60-430A-A08D-64D05C6EF2F7}" type="sibTrans" cxnId="{C524ADEE-D576-4892-AF4D-FB76F90699D0}">
      <dgm:prSet/>
      <dgm:spPr/>
      <dgm:t>
        <a:bodyPr/>
        <a:lstStyle/>
        <a:p>
          <a:endParaRPr lang="zh-CN" altLang="en-US"/>
        </a:p>
      </dgm:t>
    </dgm:pt>
    <dgm:pt modelId="{0B3994E5-7F8D-4992-8AC8-9F57A6D11611}">
      <dgm:prSet phldrT="[文本]"/>
      <dgm:spPr/>
      <dgm:t>
        <a:bodyPr/>
        <a:lstStyle/>
        <a:p>
          <a:r>
            <a:rPr lang="en-US" altLang="zh-CN" dirty="0"/>
            <a:t>HUAWEI</a:t>
          </a:r>
          <a:endParaRPr lang="zh-CN" altLang="en-US" dirty="0"/>
        </a:p>
      </dgm:t>
    </dgm:pt>
    <dgm:pt modelId="{6889CE35-4FF6-435E-9E73-8B9BAAC4511B}" type="parTrans" cxnId="{C4D4F31D-1B72-49F9-8998-0CD2B70113DB}">
      <dgm:prSet/>
      <dgm:spPr/>
      <dgm:t>
        <a:bodyPr/>
        <a:lstStyle/>
        <a:p>
          <a:endParaRPr lang="zh-CN" altLang="en-US"/>
        </a:p>
      </dgm:t>
    </dgm:pt>
    <dgm:pt modelId="{D965FBAF-6DAB-4D56-A451-0924F2EDC82F}" type="sibTrans" cxnId="{C4D4F31D-1B72-49F9-8998-0CD2B70113DB}">
      <dgm:prSet/>
      <dgm:spPr/>
      <dgm:t>
        <a:bodyPr/>
        <a:lstStyle/>
        <a:p>
          <a:endParaRPr lang="zh-CN" altLang="en-US"/>
        </a:p>
      </dgm:t>
    </dgm:pt>
    <dgm:pt modelId="{32F748EF-8D60-4F22-BC62-4D51EDF078F2}">
      <dgm:prSet phldrT="[文本]"/>
      <dgm:spPr/>
      <dgm:t>
        <a:bodyPr/>
        <a:lstStyle/>
        <a:p>
          <a:r>
            <a:rPr lang="en-US" altLang="zh-CN" dirty="0"/>
            <a:t>AT&amp;T</a:t>
          </a:r>
          <a:r>
            <a:rPr lang="zh-CN" altLang="en-US" dirty="0"/>
            <a:t>贝尔实验室开发</a:t>
          </a:r>
        </a:p>
      </dgm:t>
    </dgm:pt>
    <dgm:pt modelId="{B31EA6E8-5D5F-4BD0-A1C0-7FC9042A95BE}" type="parTrans" cxnId="{4D77AFF9-DA0C-471B-A38B-2DA6CE4C939F}">
      <dgm:prSet/>
      <dgm:spPr/>
    </dgm:pt>
    <dgm:pt modelId="{8AA66C70-AB7E-4980-8A84-708B287FEBFE}" type="sibTrans" cxnId="{4D77AFF9-DA0C-471B-A38B-2DA6CE4C939F}">
      <dgm:prSet/>
      <dgm:spPr/>
    </dgm:pt>
    <dgm:pt modelId="{D3186221-F92E-4641-A8D1-8590D70ACD6E}" type="pres">
      <dgm:prSet presAssocID="{177C8C6A-2CAA-4DD5-82BC-70536B798612}" presName="linearFlow" presStyleCnt="0">
        <dgm:presLayoutVars>
          <dgm:dir/>
          <dgm:animLvl val="lvl"/>
          <dgm:resizeHandles val="exact"/>
        </dgm:presLayoutVars>
      </dgm:prSet>
      <dgm:spPr/>
    </dgm:pt>
    <dgm:pt modelId="{863896BA-40A9-4D5E-A0CC-CF8C0BE225B8}" type="pres">
      <dgm:prSet presAssocID="{E031F637-79A1-4268-9EA3-BEE9C4B2B516}" presName="composite" presStyleCnt="0"/>
      <dgm:spPr/>
    </dgm:pt>
    <dgm:pt modelId="{0CED0CDD-C51C-4002-82B1-B61321D4A8C7}" type="pres">
      <dgm:prSet presAssocID="{E031F637-79A1-4268-9EA3-BEE9C4B2B51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85D10F0-915E-4020-9C9F-0CF7D0C6AEF9}" type="pres">
      <dgm:prSet presAssocID="{E031F637-79A1-4268-9EA3-BEE9C4B2B516}" presName="descendantText" presStyleLbl="alignAcc1" presStyleIdx="0" presStyleCnt="5">
        <dgm:presLayoutVars>
          <dgm:bulletEnabled val="1"/>
        </dgm:presLayoutVars>
      </dgm:prSet>
      <dgm:spPr/>
    </dgm:pt>
    <dgm:pt modelId="{B747E563-4184-4FC4-8385-9C18F3D0B2D8}" type="pres">
      <dgm:prSet presAssocID="{C5AED772-F529-4B37-8370-5B785F315DE8}" presName="sp" presStyleCnt="0"/>
      <dgm:spPr/>
    </dgm:pt>
    <dgm:pt modelId="{D6255729-BFB4-421F-AA2F-C61710A4190D}" type="pres">
      <dgm:prSet presAssocID="{A904545C-62C2-45C1-AB83-3CE3E6C3DEB0}" presName="composite" presStyleCnt="0"/>
      <dgm:spPr/>
    </dgm:pt>
    <dgm:pt modelId="{C4CE2BE2-AAF0-4CBE-9165-6083F710E003}" type="pres">
      <dgm:prSet presAssocID="{A904545C-62C2-45C1-AB83-3CE3E6C3DEB0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D739C4F-F60D-4CBF-9DFE-763DEC667EA0}" type="pres">
      <dgm:prSet presAssocID="{A904545C-62C2-45C1-AB83-3CE3E6C3DEB0}" presName="descendantText" presStyleLbl="alignAcc1" presStyleIdx="1" presStyleCnt="5">
        <dgm:presLayoutVars>
          <dgm:bulletEnabled val="1"/>
        </dgm:presLayoutVars>
      </dgm:prSet>
      <dgm:spPr/>
    </dgm:pt>
    <dgm:pt modelId="{59932151-356C-4090-B566-17378C515E5F}" type="pres">
      <dgm:prSet presAssocID="{CDE6AD27-E9DC-4831-B0B5-EB8498962182}" presName="sp" presStyleCnt="0"/>
      <dgm:spPr/>
    </dgm:pt>
    <dgm:pt modelId="{CB09F3AF-35CB-44FD-824F-B6FBC0D42C84}" type="pres">
      <dgm:prSet presAssocID="{B5D0580B-9DD6-440B-81F6-D42F4228884C}" presName="composite" presStyleCnt="0"/>
      <dgm:spPr/>
    </dgm:pt>
    <dgm:pt modelId="{9BC5C7A0-EA98-4B81-A618-A83FA34C94E0}" type="pres">
      <dgm:prSet presAssocID="{B5D0580B-9DD6-440B-81F6-D42F4228884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6F2499B0-F0FF-40A2-8A99-93972F41ABA7}" type="pres">
      <dgm:prSet presAssocID="{B5D0580B-9DD6-440B-81F6-D42F4228884C}" presName="descendantText" presStyleLbl="alignAcc1" presStyleIdx="2" presStyleCnt="5">
        <dgm:presLayoutVars>
          <dgm:bulletEnabled val="1"/>
        </dgm:presLayoutVars>
      </dgm:prSet>
      <dgm:spPr/>
    </dgm:pt>
    <dgm:pt modelId="{0C909170-C759-49D3-8589-12D4BF61A50B}" type="pres">
      <dgm:prSet presAssocID="{DC2B494C-8D5D-488E-B1E5-6A278246060D}" presName="sp" presStyleCnt="0"/>
      <dgm:spPr/>
    </dgm:pt>
    <dgm:pt modelId="{A3E6C0D1-593F-4C40-AEE0-D3778EB28EB2}" type="pres">
      <dgm:prSet presAssocID="{F71E8163-D194-4E00-9AC8-1227FF0CF152}" presName="composite" presStyleCnt="0"/>
      <dgm:spPr/>
    </dgm:pt>
    <dgm:pt modelId="{262BD323-41C5-4517-968D-F44824FD93DF}" type="pres">
      <dgm:prSet presAssocID="{F71E8163-D194-4E00-9AC8-1227FF0CF152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37F2CBF-9E56-4278-82FF-871455B98336}" type="pres">
      <dgm:prSet presAssocID="{F71E8163-D194-4E00-9AC8-1227FF0CF152}" presName="descendantText" presStyleLbl="alignAcc1" presStyleIdx="3" presStyleCnt="5">
        <dgm:presLayoutVars>
          <dgm:bulletEnabled val="1"/>
        </dgm:presLayoutVars>
      </dgm:prSet>
      <dgm:spPr/>
    </dgm:pt>
    <dgm:pt modelId="{58B1821A-C546-43C3-9D14-843AC781340F}" type="pres">
      <dgm:prSet presAssocID="{518C4604-1922-4D51-9825-907B745B8EAB}" presName="sp" presStyleCnt="0"/>
      <dgm:spPr/>
    </dgm:pt>
    <dgm:pt modelId="{399A02D3-C16D-495A-9900-E24A2DBE0BBC}" type="pres">
      <dgm:prSet presAssocID="{AF0B7AEF-22D6-49E7-AE14-18BC3FAA1B48}" presName="composite" presStyleCnt="0"/>
      <dgm:spPr/>
    </dgm:pt>
    <dgm:pt modelId="{87EDCF14-D104-4583-8E76-FBA06ADCCCBD}" type="pres">
      <dgm:prSet presAssocID="{AF0B7AEF-22D6-49E7-AE14-18BC3FAA1B48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BC4AB9-66BD-4DD8-87FF-C467E83220E8}" type="pres">
      <dgm:prSet presAssocID="{AF0B7AEF-22D6-49E7-AE14-18BC3FAA1B48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70D05402-4F81-4A87-A723-59E72B86DE5F}" srcId="{B5D0580B-9DD6-440B-81F6-D42F4228884C}" destId="{8E9E4BE1-29D7-481E-B90C-7F7DAC6A29CD}" srcOrd="0" destOrd="0" parTransId="{012C48A0-C4D3-4EC9-A8DD-9672F452D17C}" sibTransId="{BBB49F23-6586-484A-A46C-C3E84449B29F}"/>
    <dgm:cxn modelId="{B604410C-DA54-43CD-B774-D751593AE24B}" type="presOf" srcId="{AC4D7B5A-759D-4996-9BD6-0D18ADC6AFF2}" destId="{1D739C4F-F60D-4CBF-9DFE-763DEC667EA0}" srcOrd="0" destOrd="0" presId="urn:microsoft.com/office/officeart/2005/8/layout/chevron2"/>
    <dgm:cxn modelId="{1C6F390F-B9E1-423F-967A-7262997C2E15}" type="presOf" srcId="{177C8C6A-2CAA-4DD5-82BC-70536B798612}" destId="{D3186221-F92E-4641-A8D1-8590D70ACD6E}" srcOrd="0" destOrd="0" presId="urn:microsoft.com/office/officeart/2005/8/layout/chevron2"/>
    <dgm:cxn modelId="{AC6C301A-6736-4283-A5E9-C17146250606}" type="presOf" srcId="{B5D0580B-9DD6-440B-81F6-D42F4228884C}" destId="{9BC5C7A0-EA98-4B81-A618-A83FA34C94E0}" srcOrd="0" destOrd="0" presId="urn:microsoft.com/office/officeart/2005/8/layout/chevron2"/>
    <dgm:cxn modelId="{C4D4F31D-1B72-49F9-8998-0CD2B70113DB}" srcId="{AF0B7AEF-22D6-49E7-AE14-18BC3FAA1B48}" destId="{0B3994E5-7F8D-4992-8AC8-9F57A6D11611}" srcOrd="1" destOrd="0" parTransId="{6889CE35-4FF6-435E-9E73-8B9BAAC4511B}" sibTransId="{D965FBAF-6DAB-4D56-A451-0924F2EDC82F}"/>
    <dgm:cxn modelId="{2DB1241F-8415-4FA2-BF23-C858486CB87D}" srcId="{A904545C-62C2-45C1-AB83-3CE3E6C3DEB0}" destId="{3CECE8DA-0FF9-438C-A03D-D9BEFE0976A3}" srcOrd="1" destOrd="0" parTransId="{41EAB108-49CF-4E5B-99F5-2D9F930E9BB4}" sibTransId="{1CC82602-5A52-4874-A47C-FDBB8AA4E327}"/>
    <dgm:cxn modelId="{EDCE0321-F489-4AFC-9461-D2998CE3E2FE}" type="presOf" srcId="{E767074F-83EA-4715-B5AF-22D1CA76E814}" destId="{F37F2CBF-9E56-4278-82FF-871455B98336}" srcOrd="0" destOrd="1" presId="urn:microsoft.com/office/officeart/2005/8/layout/chevron2"/>
    <dgm:cxn modelId="{D54BEE2A-8327-4ACF-93FB-A1261EAFFAEA}" type="presOf" srcId="{BED6B03F-7D6A-4D13-AE05-91F342C161FD}" destId="{C9BC4AB9-66BD-4DD8-87FF-C467E83220E8}" srcOrd="0" destOrd="0" presId="urn:microsoft.com/office/officeart/2005/8/layout/chevron2"/>
    <dgm:cxn modelId="{77639F3B-4CB8-498D-A3C8-D0F1C67EDBC1}" type="presOf" srcId="{E031F637-79A1-4268-9EA3-BEE9C4B2B516}" destId="{0CED0CDD-C51C-4002-82B1-B61321D4A8C7}" srcOrd="0" destOrd="0" presId="urn:microsoft.com/office/officeart/2005/8/layout/chevron2"/>
    <dgm:cxn modelId="{0B25CB3E-8086-41EA-A418-D86633FA0DFA}" srcId="{177C8C6A-2CAA-4DD5-82BC-70536B798612}" destId="{E031F637-79A1-4268-9EA3-BEE9C4B2B516}" srcOrd="0" destOrd="0" parTransId="{18932FFD-50BC-445A-BF8A-B1F76B3555D5}" sibTransId="{C5AED772-F529-4B37-8370-5B785F315DE8}"/>
    <dgm:cxn modelId="{345B883F-500B-4823-8D3E-77C5E37384B9}" type="presOf" srcId="{A904545C-62C2-45C1-AB83-3CE3E6C3DEB0}" destId="{C4CE2BE2-AAF0-4CBE-9165-6083F710E003}" srcOrd="0" destOrd="0" presId="urn:microsoft.com/office/officeart/2005/8/layout/chevron2"/>
    <dgm:cxn modelId="{A0943541-9DCA-4B40-A8F8-9ACCE0101D12}" srcId="{F71E8163-D194-4E00-9AC8-1227FF0CF152}" destId="{E767074F-83EA-4715-B5AF-22D1CA76E814}" srcOrd="1" destOrd="0" parTransId="{C7F9CCAB-FB05-4BD7-BD37-6EB36417D3D0}" sibTransId="{FF6096B1-7910-4983-8F9E-CA6786058329}"/>
    <dgm:cxn modelId="{98E37A46-6B5B-4AA9-8A73-1B81E3E7B981}" srcId="{B5D0580B-9DD6-440B-81F6-D42F4228884C}" destId="{7EFCAEBD-6ED2-4FF3-92FC-CC7FAA04283D}" srcOrd="1" destOrd="0" parTransId="{132CDF0E-C253-425B-B6AE-4758230824CD}" sibTransId="{A42EFC70-F1EC-4408-8B83-A12376848668}"/>
    <dgm:cxn modelId="{A7EAF146-091E-4797-BE9D-F2CF853FA4AB}" type="presOf" srcId="{32F748EF-8D60-4F22-BC62-4D51EDF078F2}" destId="{385D10F0-915E-4020-9C9F-0CF7D0C6AEF9}" srcOrd="0" destOrd="1" presId="urn:microsoft.com/office/officeart/2005/8/layout/chevron2"/>
    <dgm:cxn modelId="{F501584F-69FB-4E21-B580-BA9CF2764FB9}" type="presOf" srcId="{7EFCAEBD-6ED2-4FF3-92FC-CC7FAA04283D}" destId="{6F2499B0-F0FF-40A2-8A99-93972F41ABA7}" srcOrd="0" destOrd="1" presId="urn:microsoft.com/office/officeart/2005/8/layout/chevron2"/>
    <dgm:cxn modelId="{02C2AB54-8426-4C73-BD42-61368612B280}" type="presOf" srcId="{F71E8163-D194-4E00-9AC8-1227FF0CF152}" destId="{262BD323-41C5-4517-968D-F44824FD93DF}" srcOrd="0" destOrd="0" presId="urn:microsoft.com/office/officeart/2005/8/layout/chevron2"/>
    <dgm:cxn modelId="{109A7D56-B7A7-4CF8-A6EC-74947D6D5EB7}" srcId="{177C8C6A-2CAA-4DD5-82BC-70536B798612}" destId="{B5D0580B-9DD6-440B-81F6-D42F4228884C}" srcOrd="2" destOrd="0" parTransId="{E5182472-7F04-4735-B503-C73F3497D04D}" sibTransId="{DC2B494C-8D5D-488E-B1E5-6A278246060D}"/>
    <dgm:cxn modelId="{27EB308D-EDDD-46F9-8C26-5270A8E24D7D}" srcId="{177C8C6A-2CAA-4DD5-82BC-70536B798612}" destId="{F71E8163-D194-4E00-9AC8-1227FF0CF152}" srcOrd="3" destOrd="0" parTransId="{F0CA7876-2EA9-4CC6-B01F-824756F7154A}" sibTransId="{518C4604-1922-4D51-9825-907B745B8EAB}"/>
    <dgm:cxn modelId="{D5815E8E-8C87-4739-96CA-260D347D8115}" type="presOf" srcId="{AF0B7AEF-22D6-49E7-AE14-18BC3FAA1B48}" destId="{87EDCF14-D104-4583-8E76-FBA06ADCCCBD}" srcOrd="0" destOrd="0" presId="urn:microsoft.com/office/officeart/2005/8/layout/chevron2"/>
    <dgm:cxn modelId="{3A06768F-A863-4673-824A-919613E8790B}" type="presOf" srcId="{C3AC84B4-4689-4686-8F21-9FF971956353}" destId="{F37F2CBF-9E56-4278-82FF-871455B98336}" srcOrd="0" destOrd="0" presId="urn:microsoft.com/office/officeart/2005/8/layout/chevron2"/>
    <dgm:cxn modelId="{8A2C0D90-EB1F-46E6-922F-1672D6CB163C}" srcId="{A904545C-62C2-45C1-AB83-3CE3E6C3DEB0}" destId="{AC4D7B5A-759D-4996-9BD6-0D18ADC6AFF2}" srcOrd="0" destOrd="0" parTransId="{F3900B52-CF0F-4CF6-8B25-38E5D4794FD8}" sibTransId="{AFF5D97D-F6E5-46A5-B719-F2AFC3476424}"/>
    <dgm:cxn modelId="{75E96C9C-ED1E-4948-AF49-368571E571DD}" srcId="{177C8C6A-2CAA-4DD5-82BC-70536B798612}" destId="{AF0B7AEF-22D6-49E7-AE14-18BC3FAA1B48}" srcOrd="4" destOrd="0" parTransId="{D43A185C-9BFE-4F08-9E99-FC6D9C11DA6B}" sibTransId="{64C2C668-66BA-4017-9678-AA687D42DA9E}"/>
    <dgm:cxn modelId="{CDDFBE9F-94F2-419E-A216-FC3EA8458894}" type="presOf" srcId="{0B3994E5-7F8D-4992-8AC8-9F57A6D11611}" destId="{C9BC4AB9-66BD-4DD8-87FF-C467E83220E8}" srcOrd="0" destOrd="1" presId="urn:microsoft.com/office/officeart/2005/8/layout/chevron2"/>
    <dgm:cxn modelId="{EF1FBDC1-3BBE-40E0-A767-3ABA75302D64}" type="presOf" srcId="{8E9E4BE1-29D7-481E-B90C-7F7DAC6A29CD}" destId="{6F2499B0-F0FF-40A2-8A99-93972F41ABA7}" srcOrd="0" destOrd="0" presId="urn:microsoft.com/office/officeart/2005/8/layout/chevron2"/>
    <dgm:cxn modelId="{3923EBC8-33EE-4ACA-AF95-7F682CDE2C4D}" srcId="{F71E8163-D194-4E00-9AC8-1227FF0CF152}" destId="{C3AC84B4-4689-4686-8F21-9FF971956353}" srcOrd="0" destOrd="0" parTransId="{482FEADB-DD05-4FCA-8E16-219FB41EF6D7}" sibTransId="{66F91D38-F6D5-40B7-8BCF-8553040967ED}"/>
    <dgm:cxn modelId="{2CB826E0-DF4A-4EA9-872D-50D045F15778}" type="presOf" srcId="{3CECE8DA-0FF9-438C-A03D-D9BEFE0976A3}" destId="{1D739C4F-F60D-4CBF-9DFE-763DEC667EA0}" srcOrd="0" destOrd="1" presId="urn:microsoft.com/office/officeart/2005/8/layout/chevron2"/>
    <dgm:cxn modelId="{BC105FE1-F86A-4D34-8A45-011BDF4B316C}" type="presOf" srcId="{567730AD-BA4E-4306-BBE1-35B10D51100F}" destId="{385D10F0-915E-4020-9C9F-0CF7D0C6AEF9}" srcOrd="0" destOrd="0" presId="urn:microsoft.com/office/officeart/2005/8/layout/chevron2"/>
    <dgm:cxn modelId="{A3EA98E3-D103-475F-ABCC-741CE75284E5}" srcId="{E031F637-79A1-4268-9EA3-BEE9C4B2B516}" destId="{567730AD-BA4E-4306-BBE1-35B10D51100F}" srcOrd="0" destOrd="0" parTransId="{8E8D4A58-E423-4CC9-9561-5B2227976E37}" sibTransId="{A6C8C253-ED8F-4AAA-9E10-CF57A5A43879}"/>
    <dgm:cxn modelId="{BBC31DEA-2AC1-4F89-A054-BAA7B21FB92C}" srcId="{177C8C6A-2CAA-4DD5-82BC-70536B798612}" destId="{A904545C-62C2-45C1-AB83-3CE3E6C3DEB0}" srcOrd="1" destOrd="0" parTransId="{2482998C-2043-4588-A856-13ADD29C7FD0}" sibTransId="{CDE6AD27-E9DC-4831-B0B5-EB8498962182}"/>
    <dgm:cxn modelId="{C524ADEE-D576-4892-AF4D-FB76F90699D0}" srcId="{AF0B7AEF-22D6-49E7-AE14-18BC3FAA1B48}" destId="{BED6B03F-7D6A-4D13-AE05-91F342C161FD}" srcOrd="0" destOrd="0" parTransId="{0ABF55B5-1A0B-46D9-A4C0-A4154C7585E3}" sibTransId="{C6C33FCA-CB60-430A-A08D-64D05C6EF2F7}"/>
    <dgm:cxn modelId="{4D77AFF9-DA0C-471B-A38B-2DA6CE4C939F}" srcId="{E031F637-79A1-4268-9EA3-BEE9C4B2B516}" destId="{32F748EF-8D60-4F22-BC62-4D51EDF078F2}" srcOrd="1" destOrd="0" parTransId="{B31EA6E8-5D5F-4BD0-A1C0-7FC9042A95BE}" sibTransId="{8AA66C70-AB7E-4980-8A84-708B287FEBFE}"/>
    <dgm:cxn modelId="{D1278D6A-289E-4AC6-B79B-7C02D92F428A}" type="presParOf" srcId="{D3186221-F92E-4641-A8D1-8590D70ACD6E}" destId="{863896BA-40A9-4D5E-A0CC-CF8C0BE225B8}" srcOrd="0" destOrd="0" presId="urn:microsoft.com/office/officeart/2005/8/layout/chevron2"/>
    <dgm:cxn modelId="{BD76F0D8-B2AB-46C2-8C8A-ED58BD032F3B}" type="presParOf" srcId="{863896BA-40A9-4D5E-A0CC-CF8C0BE225B8}" destId="{0CED0CDD-C51C-4002-82B1-B61321D4A8C7}" srcOrd="0" destOrd="0" presId="urn:microsoft.com/office/officeart/2005/8/layout/chevron2"/>
    <dgm:cxn modelId="{7CD706BB-7295-4E44-B572-535F70671D4B}" type="presParOf" srcId="{863896BA-40A9-4D5E-A0CC-CF8C0BE225B8}" destId="{385D10F0-915E-4020-9C9F-0CF7D0C6AEF9}" srcOrd="1" destOrd="0" presId="urn:microsoft.com/office/officeart/2005/8/layout/chevron2"/>
    <dgm:cxn modelId="{0F597975-79C3-4D23-9DEB-24105D5E8A6D}" type="presParOf" srcId="{D3186221-F92E-4641-A8D1-8590D70ACD6E}" destId="{B747E563-4184-4FC4-8385-9C18F3D0B2D8}" srcOrd="1" destOrd="0" presId="urn:microsoft.com/office/officeart/2005/8/layout/chevron2"/>
    <dgm:cxn modelId="{FF9172DB-8DCD-471D-8E11-BF97E67FAE9A}" type="presParOf" srcId="{D3186221-F92E-4641-A8D1-8590D70ACD6E}" destId="{D6255729-BFB4-421F-AA2F-C61710A4190D}" srcOrd="2" destOrd="0" presId="urn:microsoft.com/office/officeart/2005/8/layout/chevron2"/>
    <dgm:cxn modelId="{FE2BA19C-A253-42E9-8A34-BB4EA818DB02}" type="presParOf" srcId="{D6255729-BFB4-421F-AA2F-C61710A4190D}" destId="{C4CE2BE2-AAF0-4CBE-9165-6083F710E003}" srcOrd="0" destOrd="0" presId="urn:microsoft.com/office/officeart/2005/8/layout/chevron2"/>
    <dgm:cxn modelId="{96A35039-DA41-4203-B053-687B664BF403}" type="presParOf" srcId="{D6255729-BFB4-421F-AA2F-C61710A4190D}" destId="{1D739C4F-F60D-4CBF-9DFE-763DEC667EA0}" srcOrd="1" destOrd="0" presId="urn:microsoft.com/office/officeart/2005/8/layout/chevron2"/>
    <dgm:cxn modelId="{9453B7B3-998B-4343-ADF9-A5DB57B4D47E}" type="presParOf" srcId="{D3186221-F92E-4641-A8D1-8590D70ACD6E}" destId="{59932151-356C-4090-B566-17378C515E5F}" srcOrd="3" destOrd="0" presId="urn:microsoft.com/office/officeart/2005/8/layout/chevron2"/>
    <dgm:cxn modelId="{E279328B-DC88-4CFE-B4D1-3F113B6CB0F5}" type="presParOf" srcId="{D3186221-F92E-4641-A8D1-8590D70ACD6E}" destId="{CB09F3AF-35CB-44FD-824F-B6FBC0D42C84}" srcOrd="4" destOrd="0" presId="urn:microsoft.com/office/officeart/2005/8/layout/chevron2"/>
    <dgm:cxn modelId="{70E86B4E-2EC2-4405-99BE-631877EE6ADC}" type="presParOf" srcId="{CB09F3AF-35CB-44FD-824F-B6FBC0D42C84}" destId="{9BC5C7A0-EA98-4B81-A618-A83FA34C94E0}" srcOrd="0" destOrd="0" presId="urn:microsoft.com/office/officeart/2005/8/layout/chevron2"/>
    <dgm:cxn modelId="{F00177F4-045E-4748-B873-A1DD24E83934}" type="presParOf" srcId="{CB09F3AF-35CB-44FD-824F-B6FBC0D42C84}" destId="{6F2499B0-F0FF-40A2-8A99-93972F41ABA7}" srcOrd="1" destOrd="0" presId="urn:microsoft.com/office/officeart/2005/8/layout/chevron2"/>
    <dgm:cxn modelId="{6360C44B-772E-4D03-B156-88663CACF6DA}" type="presParOf" srcId="{D3186221-F92E-4641-A8D1-8590D70ACD6E}" destId="{0C909170-C759-49D3-8589-12D4BF61A50B}" srcOrd="5" destOrd="0" presId="urn:microsoft.com/office/officeart/2005/8/layout/chevron2"/>
    <dgm:cxn modelId="{72FAE5F0-AB64-47FA-82C4-35B7D4CA360B}" type="presParOf" srcId="{D3186221-F92E-4641-A8D1-8590D70ACD6E}" destId="{A3E6C0D1-593F-4C40-AEE0-D3778EB28EB2}" srcOrd="6" destOrd="0" presId="urn:microsoft.com/office/officeart/2005/8/layout/chevron2"/>
    <dgm:cxn modelId="{C4D2C220-0E40-44C0-831C-BA5993F53449}" type="presParOf" srcId="{A3E6C0D1-593F-4C40-AEE0-D3778EB28EB2}" destId="{262BD323-41C5-4517-968D-F44824FD93DF}" srcOrd="0" destOrd="0" presId="urn:microsoft.com/office/officeart/2005/8/layout/chevron2"/>
    <dgm:cxn modelId="{26001C88-76CF-491A-9FDB-C6F097A65671}" type="presParOf" srcId="{A3E6C0D1-593F-4C40-AEE0-D3778EB28EB2}" destId="{F37F2CBF-9E56-4278-82FF-871455B98336}" srcOrd="1" destOrd="0" presId="urn:microsoft.com/office/officeart/2005/8/layout/chevron2"/>
    <dgm:cxn modelId="{674E75B0-7C4C-41E5-8470-965E30C8089E}" type="presParOf" srcId="{D3186221-F92E-4641-A8D1-8590D70ACD6E}" destId="{58B1821A-C546-43C3-9D14-843AC781340F}" srcOrd="7" destOrd="0" presId="urn:microsoft.com/office/officeart/2005/8/layout/chevron2"/>
    <dgm:cxn modelId="{79BC58AF-ED39-4B16-9098-B53FE27F21BB}" type="presParOf" srcId="{D3186221-F92E-4641-A8D1-8590D70ACD6E}" destId="{399A02D3-C16D-495A-9900-E24A2DBE0BBC}" srcOrd="8" destOrd="0" presId="urn:microsoft.com/office/officeart/2005/8/layout/chevron2"/>
    <dgm:cxn modelId="{321FFFBB-124A-4679-A468-6AB8035AC220}" type="presParOf" srcId="{399A02D3-C16D-495A-9900-E24A2DBE0BBC}" destId="{87EDCF14-D104-4583-8E76-FBA06ADCCCBD}" srcOrd="0" destOrd="0" presId="urn:microsoft.com/office/officeart/2005/8/layout/chevron2"/>
    <dgm:cxn modelId="{7D8FF4C0-83A1-4F82-9890-0EABFE5909F2}" type="presParOf" srcId="{399A02D3-C16D-495A-9900-E24A2DBE0BBC}" destId="{C9BC4AB9-66BD-4DD8-87FF-C467E83220E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C6ED9-A290-4787-94B3-5014E1D5DE70}">
      <dsp:nvSpPr>
        <dsp:cNvPr id="0" name=""/>
        <dsp:cNvSpPr/>
      </dsp:nvSpPr>
      <dsp:spPr>
        <a:xfrm>
          <a:off x="4130" y="1141261"/>
          <a:ext cx="2483717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从尝试到建立</a:t>
          </a:r>
        </a:p>
      </dsp:txBody>
      <dsp:txXfrm>
        <a:off x="4130" y="1141261"/>
        <a:ext cx="2483717" cy="777600"/>
      </dsp:txXfrm>
    </dsp:sp>
    <dsp:sp modelId="{F8C76816-7DEF-4901-99B3-3FD8343485B2}">
      <dsp:nvSpPr>
        <dsp:cNvPr id="0" name=""/>
        <dsp:cNvSpPr/>
      </dsp:nvSpPr>
      <dsp:spPr>
        <a:xfrm>
          <a:off x="4130" y="1918862"/>
          <a:ext cx="2483717" cy="125995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两封邮件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正式接入</a:t>
          </a:r>
        </a:p>
      </dsp:txBody>
      <dsp:txXfrm>
        <a:off x="4130" y="1918862"/>
        <a:ext cx="2483717" cy="1259955"/>
      </dsp:txXfrm>
    </dsp:sp>
    <dsp:sp modelId="{B630DB19-B69E-4C14-B5CC-CC0DF155E769}">
      <dsp:nvSpPr>
        <dsp:cNvPr id="0" name=""/>
        <dsp:cNvSpPr/>
      </dsp:nvSpPr>
      <dsp:spPr>
        <a:xfrm>
          <a:off x="2835568" y="1141261"/>
          <a:ext cx="2483717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商业发展</a:t>
          </a:r>
        </a:p>
      </dsp:txBody>
      <dsp:txXfrm>
        <a:off x="2835568" y="1141261"/>
        <a:ext cx="2483717" cy="777600"/>
      </dsp:txXfrm>
    </dsp:sp>
    <dsp:sp modelId="{D7671888-FFA4-444E-A693-7434892342E3}">
      <dsp:nvSpPr>
        <dsp:cNvPr id="0" name=""/>
        <dsp:cNvSpPr/>
      </dsp:nvSpPr>
      <dsp:spPr>
        <a:xfrm>
          <a:off x="2835568" y="1918862"/>
          <a:ext cx="2483717" cy="125995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网络普及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百花齐放</a:t>
          </a:r>
        </a:p>
      </dsp:txBody>
      <dsp:txXfrm>
        <a:off x="2835568" y="1918862"/>
        <a:ext cx="2483717" cy="1259955"/>
      </dsp:txXfrm>
    </dsp:sp>
    <dsp:sp modelId="{54451EDA-CD6B-4770-A1B7-3E53EEC7D070}">
      <dsp:nvSpPr>
        <dsp:cNvPr id="0" name=""/>
        <dsp:cNvSpPr/>
      </dsp:nvSpPr>
      <dsp:spPr>
        <a:xfrm>
          <a:off x="5667006" y="1141261"/>
          <a:ext cx="2483717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泡沫寒冬</a:t>
          </a:r>
          <a:endParaRPr lang="en-US" altLang="zh-CN" sz="2700" kern="1200" dirty="0"/>
        </a:p>
      </dsp:txBody>
      <dsp:txXfrm>
        <a:off x="5667006" y="1141261"/>
        <a:ext cx="2483717" cy="777600"/>
      </dsp:txXfrm>
    </dsp:sp>
    <dsp:sp modelId="{E1DEFC32-D003-4774-8F56-8544474BEC15}">
      <dsp:nvSpPr>
        <dsp:cNvPr id="0" name=""/>
        <dsp:cNvSpPr/>
      </dsp:nvSpPr>
      <dsp:spPr>
        <a:xfrm>
          <a:off x="5667006" y="1918862"/>
          <a:ext cx="2483717" cy="125995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巨额资金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移动梦网</a:t>
          </a:r>
        </a:p>
      </dsp:txBody>
      <dsp:txXfrm>
        <a:off x="5667006" y="1918862"/>
        <a:ext cx="2483717" cy="1259955"/>
      </dsp:txXfrm>
    </dsp:sp>
    <dsp:sp modelId="{BF885F05-ABB2-4CD8-89CE-3C83129D23FC}">
      <dsp:nvSpPr>
        <dsp:cNvPr id="0" name=""/>
        <dsp:cNvSpPr/>
      </dsp:nvSpPr>
      <dsp:spPr>
        <a:xfrm>
          <a:off x="8498444" y="1141261"/>
          <a:ext cx="2483717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持续高速发展</a:t>
          </a:r>
        </a:p>
      </dsp:txBody>
      <dsp:txXfrm>
        <a:off x="8498444" y="1141261"/>
        <a:ext cx="2483717" cy="777600"/>
      </dsp:txXfrm>
    </dsp:sp>
    <dsp:sp modelId="{D099412B-018B-4A9A-B6CC-974164554294}">
      <dsp:nvSpPr>
        <dsp:cNvPr id="0" name=""/>
        <dsp:cNvSpPr/>
      </dsp:nvSpPr>
      <dsp:spPr>
        <a:xfrm>
          <a:off x="8498444" y="1918862"/>
          <a:ext cx="2483717" cy="125995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网民激增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移动网络</a:t>
          </a:r>
        </a:p>
      </dsp:txBody>
      <dsp:txXfrm>
        <a:off x="8498444" y="1918862"/>
        <a:ext cx="2483717" cy="1259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1DB91-2514-43A9-A07E-5D3FA023391B}">
      <dsp:nvSpPr>
        <dsp:cNvPr id="0" name=""/>
        <dsp:cNvSpPr/>
      </dsp:nvSpPr>
      <dsp:spPr>
        <a:xfrm>
          <a:off x="0" y="48897"/>
          <a:ext cx="3211710" cy="19270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>
              <a:latin typeface="+mn-ea"/>
              <a:ea typeface="+mn-ea"/>
            </a:rPr>
            <a:t>IPv6</a:t>
          </a:r>
          <a:r>
            <a:rPr lang="zh-CN" sz="2000" b="0" kern="1200" dirty="0">
              <a:latin typeface="+mn-ea"/>
              <a:ea typeface="+mn-ea"/>
            </a:rPr>
            <a:t>地址数量全球第一</a:t>
          </a:r>
          <a:endParaRPr lang="en-US" altLang="zh-CN" sz="2000" b="0" kern="1200" dirty="0">
            <a:latin typeface="+mn-ea"/>
            <a:ea typeface="+mn-ea"/>
          </a:endParaRPr>
        </a:p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>
              <a:latin typeface="+mn-ea"/>
              <a:ea typeface="+mn-ea"/>
            </a:rPr>
            <a:t>“.CN”</a:t>
          </a:r>
          <a:r>
            <a:rPr lang="zh-CN" sz="2000" b="0" kern="1200" dirty="0">
              <a:latin typeface="+mn-ea"/>
              <a:ea typeface="+mn-ea"/>
            </a:rPr>
            <a:t>域名数量持续增长</a:t>
          </a:r>
          <a:endParaRPr lang="zh-CN" altLang="en-US" sz="2000" b="0" kern="1200" dirty="0">
            <a:latin typeface="+mn-ea"/>
            <a:ea typeface="+mn-ea"/>
          </a:endParaRPr>
        </a:p>
      </dsp:txBody>
      <dsp:txXfrm>
        <a:off x="0" y="48897"/>
        <a:ext cx="3211710" cy="1927026"/>
      </dsp:txXfrm>
    </dsp:sp>
    <dsp:sp modelId="{93498EFB-8AE5-4ED3-9E49-853EB0E36F38}">
      <dsp:nvSpPr>
        <dsp:cNvPr id="0" name=""/>
        <dsp:cNvSpPr/>
      </dsp:nvSpPr>
      <dsp:spPr>
        <a:xfrm>
          <a:off x="3532882" y="48897"/>
          <a:ext cx="3211710" cy="19270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000" b="0" kern="1200" dirty="0">
              <a:latin typeface="+mn-ea"/>
              <a:ea typeface="+mn-ea"/>
            </a:rPr>
            <a:t>互联网普及率超过六成</a:t>
          </a:r>
          <a:endParaRPr lang="en-US" altLang="zh-CN" sz="2000" b="0" kern="1200" dirty="0">
            <a:latin typeface="+mn-ea"/>
            <a:ea typeface="+mn-ea"/>
          </a:endParaRPr>
        </a:p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000" b="0" kern="1200" dirty="0">
              <a:latin typeface="+mn-ea"/>
              <a:ea typeface="+mn-ea"/>
            </a:rPr>
            <a:t>移动互联网使用持续深化</a:t>
          </a:r>
          <a:endParaRPr lang="zh-CN" altLang="en-US" sz="2000" b="0" kern="1200" dirty="0">
            <a:latin typeface="+mn-ea"/>
            <a:ea typeface="+mn-ea"/>
          </a:endParaRPr>
        </a:p>
      </dsp:txBody>
      <dsp:txXfrm>
        <a:off x="3532882" y="48897"/>
        <a:ext cx="3211710" cy="1927026"/>
      </dsp:txXfrm>
    </dsp:sp>
    <dsp:sp modelId="{617A7E86-629A-42C4-BA37-69C08113DC19}">
      <dsp:nvSpPr>
        <dsp:cNvPr id="0" name=""/>
        <dsp:cNvSpPr/>
      </dsp:nvSpPr>
      <dsp:spPr>
        <a:xfrm>
          <a:off x="7065764" y="48897"/>
          <a:ext cx="3211710" cy="19270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000" b="0" kern="1200" dirty="0">
              <a:latin typeface="+mn-ea"/>
              <a:ea typeface="+mn-ea"/>
            </a:rPr>
            <a:t>下沉市场释放消费动能</a:t>
          </a:r>
          <a:endParaRPr lang="en-US" altLang="zh-CN" sz="2000" b="0" kern="1200" dirty="0">
            <a:latin typeface="+mn-ea"/>
            <a:ea typeface="+mn-ea"/>
          </a:endParaRPr>
        </a:p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000" b="0" kern="1200" dirty="0">
              <a:latin typeface="+mn-ea"/>
              <a:ea typeface="+mn-ea"/>
            </a:rPr>
            <a:t>跨境电商等领域持续发展</a:t>
          </a:r>
          <a:endParaRPr lang="zh-CN" altLang="en-US" sz="2000" b="0" kern="1200" dirty="0">
            <a:latin typeface="+mn-ea"/>
            <a:ea typeface="+mn-ea"/>
          </a:endParaRPr>
        </a:p>
      </dsp:txBody>
      <dsp:txXfrm>
        <a:off x="7065764" y="48897"/>
        <a:ext cx="3211710" cy="1927026"/>
      </dsp:txXfrm>
    </dsp:sp>
    <dsp:sp modelId="{86B48612-5829-4DFE-ABC8-1DD35574295D}">
      <dsp:nvSpPr>
        <dsp:cNvPr id="0" name=""/>
        <dsp:cNvSpPr/>
      </dsp:nvSpPr>
      <dsp:spPr>
        <a:xfrm>
          <a:off x="0" y="2297095"/>
          <a:ext cx="3211710" cy="19270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000" b="0" kern="1200" dirty="0">
              <a:latin typeface="+mn-ea"/>
              <a:ea typeface="+mn-ea"/>
            </a:rPr>
            <a:t>网络视频运营更加专业</a:t>
          </a:r>
          <a:endParaRPr lang="en-US" altLang="zh-CN" sz="2000" b="0" kern="1200" dirty="0">
            <a:latin typeface="+mn-ea"/>
            <a:ea typeface="+mn-ea"/>
          </a:endParaRPr>
        </a:p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000" b="0" kern="1200" dirty="0">
              <a:latin typeface="+mn-ea"/>
              <a:ea typeface="+mn-ea"/>
            </a:rPr>
            <a:t>娱乐内容生态逐步构建</a:t>
          </a:r>
          <a:endParaRPr lang="zh-CN" altLang="en-US" sz="2000" b="0" kern="1200" dirty="0">
            <a:latin typeface="+mn-ea"/>
            <a:ea typeface="+mn-ea"/>
          </a:endParaRPr>
        </a:p>
      </dsp:txBody>
      <dsp:txXfrm>
        <a:off x="0" y="2297095"/>
        <a:ext cx="3211710" cy="1927026"/>
      </dsp:txXfrm>
    </dsp:sp>
    <dsp:sp modelId="{72087974-6768-4B95-97E4-367905FAC0D0}">
      <dsp:nvSpPr>
        <dsp:cNvPr id="0" name=""/>
        <dsp:cNvSpPr/>
      </dsp:nvSpPr>
      <dsp:spPr>
        <a:xfrm>
          <a:off x="3532882" y="2297095"/>
          <a:ext cx="3211710" cy="19270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000" b="0" kern="1200" dirty="0">
              <a:latin typeface="+mn-ea"/>
              <a:ea typeface="+mn-ea"/>
            </a:rPr>
            <a:t>在线教育应用稳中有进</a:t>
          </a:r>
          <a:endParaRPr lang="en-US" altLang="zh-CN" sz="2000" b="0" kern="1200" dirty="0">
            <a:latin typeface="+mn-ea"/>
            <a:ea typeface="+mn-ea"/>
          </a:endParaRPr>
        </a:p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000" b="0" kern="1200" dirty="0">
              <a:latin typeface="+mn-ea"/>
              <a:ea typeface="+mn-ea"/>
            </a:rPr>
            <a:t>弥补乡村教育短板</a:t>
          </a:r>
          <a:endParaRPr lang="zh-CN" altLang="en-US" sz="2000" b="0" kern="1200" dirty="0">
            <a:latin typeface="+mn-ea"/>
            <a:ea typeface="+mn-ea"/>
          </a:endParaRPr>
        </a:p>
      </dsp:txBody>
      <dsp:txXfrm>
        <a:off x="3532882" y="2297095"/>
        <a:ext cx="3211710" cy="1927026"/>
      </dsp:txXfrm>
    </dsp:sp>
    <dsp:sp modelId="{E85B3039-C527-4C79-9528-DDE98B84CCA6}">
      <dsp:nvSpPr>
        <dsp:cNvPr id="0" name=""/>
        <dsp:cNvSpPr/>
      </dsp:nvSpPr>
      <dsp:spPr>
        <a:xfrm>
          <a:off x="7065764" y="2297095"/>
          <a:ext cx="3211710" cy="19270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000" b="0" kern="1200" dirty="0">
              <a:latin typeface="+mn-ea"/>
              <a:ea typeface="+mn-ea"/>
            </a:rPr>
            <a:t>在线政务普及率近六成</a:t>
          </a:r>
          <a:endParaRPr lang="en-US" altLang="zh-CN" sz="2000" b="0" kern="1200" dirty="0">
            <a:latin typeface="+mn-ea"/>
            <a:ea typeface="+mn-ea"/>
          </a:endParaRPr>
        </a:p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sz="2000" b="0" kern="1200" dirty="0">
              <a:latin typeface="+mn-ea"/>
              <a:ea typeface="+mn-ea"/>
            </a:rPr>
            <a:t>服务水平持续向好</a:t>
          </a:r>
          <a:endParaRPr lang="zh-CN" altLang="en-US" sz="2000" b="0" kern="1200" dirty="0">
            <a:latin typeface="+mn-ea"/>
            <a:ea typeface="+mn-ea"/>
          </a:endParaRPr>
        </a:p>
      </dsp:txBody>
      <dsp:txXfrm>
        <a:off x="7065764" y="2297095"/>
        <a:ext cx="3211710" cy="1927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33E30-54D1-4164-A4D1-4FB2AE31CC4A}">
      <dsp:nvSpPr>
        <dsp:cNvPr id="0" name=""/>
        <dsp:cNvSpPr/>
      </dsp:nvSpPr>
      <dsp:spPr>
        <a:xfrm>
          <a:off x="9373243" y="3103350"/>
          <a:ext cx="953521" cy="330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487"/>
              </a:lnTo>
              <a:lnTo>
                <a:pt x="953521" y="165487"/>
              </a:lnTo>
              <a:lnTo>
                <a:pt x="953521" y="330974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6D971-BF4D-4553-8297-212E5069BA37}">
      <dsp:nvSpPr>
        <dsp:cNvPr id="0" name=""/>
        <dsp:cNvSpPr/>
      </dsp:nvSpPr>
      <dsp:spPr>
        <a:xfrm>
          <a:off x="8419722" y="3103350"/>
          <a:ext cx="953521" cy="330974"/>
        </a:xfrm>
        <a:custGeom>
          <a:avLst/>
          <a:gdLst/>
          <a:ahLst/>
          <a:cxnLst/>
          <a:rect l="0" t="0" r="0" b="0"/>
          <a:pathLst>
            <a:path>
              <a:moveTo>
                <a:pt x="953521" y="0"/>
              </a:moveTo>
              <a:lnTo>
                <a:pt x="953521" y="165487"/>
              </a:lnTo>
              <a:lnTo>
                <a:pt x="0" y="165487"/>
              </a:lnTo>
              <a:lnTo>
                <a:pt x="0" y="330974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1E447-ADE0-4B8C-836F-102E6D4CF211}">
      <dsp:nvSpPr>
        <dsp:cNvPr id="0" name=""/>
        <dsp:cNvSpPr/>
      </dsp:nvSpPr>
      <dsp:spPr>
        <a:xfrm>
          <a:off x="5559159" y="1984342"/>
          <a:ext cx="3814084" cy="330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487"/>
              </a:lnTo>
              <a:lnTo>
                <a:pt x="3814084" y="165487"/>
              </a:lnTo>
              <a:lnTo>
                <a:pt x="3814084" y="330974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2F151-D911-4EF1-9692-A77D83F23785}">
      <dsp:nvSpPr>
        <dsp:cNvPr id="0" name=""/>
        <dsp:cNvSpPr/>
      </dsp:nvSpPr>
      <dsp:spPr>
        <a:xfrm>
          <a:off x="5559159" y="3103350"/>
          <a:ext cx="953521" cy="330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487"/>
              </a:lnTo>
              <a:lnTo>
                <a:pt x="953521" y="165487"/>
              </a:lnTo>
              <a:lnTo>
                <a:pt x="953521" y="330974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35563-E210-491C-BBA6-D7BA4328F0E1}">
      <dsp:nvSpPr>
        <dsp:cNvPr id="0" name=""/>
        <dsp:cNvSpPr/>
      </dsp:nvSpPr>
      <dsp:spPr>
        <a:xfrm>
          <a:off x="4605638" y="3103350"/>
          <a:ext cx="953521" cy="330974"/>
        </a:xfrm>
        <a:custGeom>
          <a:avLst/>
          <a:gdLst/>
          <a:ahLst/>
          <a:cxnLst/>
          <a:rect l="0" t="0" r="0" b="0"/>
          <a:pathLst>
            <a:path>
              <a:moveTo>
                <a:pt x="953521" y="0"/>
              </a:moveTo>
              <a:lnTo>
                <a:pt x="953521" y="165487"/>
              </a:lnTo>
              <a:lnTo>
                <a:pt x="0" y="165487"/>
              </a:lnTo>
              <a:lnTo>
                <a:pt x="0" y="330974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BDEFB-AF3E-40C3-8946-764AAAEB10EC}">
      <dsp:nvSpPr>
        <dsp:cNvPr id="0" name=""/>
        <dsp:cNvSpPr/>
      </dsp:nvSpPr>
      <dsp:spPr>
        <a:xfrm>
          <a:off x="5513439" y="1984342"/>
          <a:ext cx="91440" cy="330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974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39913-5E9A-45D4-89AE-148A1AF8DA28}">
      <dsp:nvSpPr>
        <dsp:cNvPr id="0" name=""/>
        <dsp:cNvSpPr/>
      </dsp:nvSpPr>
      <dsp:spPr>
        <a:xfrm>
          <a:off x="1745075" y="3103350"/>
          <a:ext cx="953521" cy="330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487"/>
              </a:lnTo>
              <a:lnTo>
                <a:pt x="953521" y="165487"/>
              </a:lnTo>
              <a:lnTo>
                <a:pt x="953521" y="330974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26364-8DE0-4060-99DC-65F9529F234A}">
      <dsp:nvSpPr>
        <dsp:cNvPr id="0" name=""/>
        <dsp:cNvSpPr/>
      </dsp:nvSpPr>
      <dsp:spPr>
        <a:xfrm>
          <a:off x="791554" y="3103350"/>
          <a:ext cx="953521" cy="330974"/>
        </a:xfrm>
        <a:custGeom>
          <a:avLst/>
          <a:gdLst/>
          <a:ahLst/>
          <a:cxnLst/>
          <a:rect l="0" t="0" r="0" b="0"/>
          <a:pathLst>
            <a:path>
              <a:moveTo>
                <a:pt x="953521" y="0"/>
              </a:moveTo>
              <a:lnTo>
                <a:pt x="953521" y="165487"/>
              </a:lnTo>
              <a:lnTo>
                <a:pt x="0" y="165487"/>
              </a:lnTo>
              <a:lnTo>
                <a:pt x="0" y="330974"/>
              </a:lnTo>
            </a:path>
          </a:pathLst>
        </a:custGeom>
        <a:noFill/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2EA67-2A6D-44C2-97CC-B8BE69E37761}">
      <dsp:nvSpPr>
        <dsp:cNvPr id="0" name=""/>
        <dsp:cNvSpPr/>
      </dsp:nvSpPr>
      <dsp:spPr>
        <a:xfrm>
          <a:off x="1745075" y="1984342"/>
          <a:ext cx="3814084" cy="330974"/>
        </a:xfrm>
        <a:custGeom>
          <a:avLst/>
          <a:gdLst/>
          <a:ahLst/>
          <a:cxnLst/>
          <a:rect l="0" t="0" r="0" b="0"/>
          <a:pathLst>
            <a:path>
              <a:moveTo>
                <a:pt x="3814084" y="0"/>
              </a:moveTo>
              <a:lnTo>
                <a:pt x="3814084" y="165487"/>
              </a:lnTo>
              <a:lnTo>
                <a:pt x="0" y="165487"/>
              </a:lnTo>
              <a:lnTo>
                <a:pt x="0" y="330974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57FF7-470F-4495-8B44-9E8E33538A39}">
      <dsp:nvSpPr>
        <dsp:cNvPr id="0" name=""/>
        <dsp:cNvSpPr/>
      </dsp:nvSpPr>
      <dsp:spPr>
        <a:xfrm>
          <a:off x="4771125" y="1196308"/>
          <a:ext cx="1576067" cy="7880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ISP</a:t>
          </a:r>
          <a:endParaRPr lang="zh-CN" altLang="en-US" sz="2700" kern="1200" dirty="0"/>
        </a:p>
      </dsp:txBody>
      <dsp:txXfrm>
        <a:off x="4771125" y="1196308"/>
        <a:ext cx="1576067" cy="788033"/>
      </dsp:txXfrm>
    </dsp:sp>
    <dsp:sp modelId="{21067EE2-B2F8-42F3-8ED0-1F782528D318}">
      <dsp:nvSpPr>
        <dsp:cNvPr id="0" name=""/>
        <dsp:cNvSpPr/>
      </dsp:nvSpPr>
      <dsp:spPr>
        <a:xfrm>
          <a:off x="957041" y="2315316"/>
          <a:ext cx="1576067" cy="7880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中国移动</a:t>
          </a:r>
        </a:p>
      </dsp:txBody>
      <dsp:txXfrm>
        <a:off x="957041" y="2315316"/>
        <a:ext cx="1576067" cy="788033"/>
      </dsp:txXfrm>
    </dsp:sp>
    <dsp:sp modelId="{D555CFF9-9F8F-4037-B320-6360AB3E004E}">
      <dsp:nvSpPr>
        <dsp:cNvPr id="0" name=""/>
        <dsp:cNvSpPr/>
      </dsp:nvSpPr>
      <dsp:spPr>
        <a:xfrm>
          <a:off x="3520" y="3434324"/>
          <a:ext cx="1576067" cy="7880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移动</a:t>
          </a:r>
        </a:p>
      </dsp:txBody>
      <dsp:txXfrm>
        <a:off x="3520" y="3434324"/>
        <a:ext cx="1576067" cy="788033"/>
      </dsp:txXfrm>
    </dsp:sp>
    <dsp:sp modelId="{40F44BA3-1D99-4DAA-BD58-EBF7EFEB4E97}">
      <dsp:nvSpPr>
        <dsp:cNvPr id="0" name=""/>
        <dsp:cNvSpPr/>
      </dsp:nvSpPr>
      <dsp:spPr>
        <a:xfrm>
          <a:off x="1910562" y="3434324"/>
          <a:ext cx="1576067" cy="7880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铁通</a:t>
          </a:r>
        </a:p>
      </dsp:txBody>
      <dsp:txXfrm>
        <a:off x="1910562" y="3434324"/>
        <a:ext cx="1576067" cy="788033"/>
      </dsp:txXfrm>
    </dsp:sp>
    <dsp:sp modelId="{D8102C18-E81E-4F26-A225-F54950B0A89B}">
      <dsp:nvSpPr>
        <dsp:cNvPr id="0" name=""/>
        <dsp:cNvSpPr/>
      </dsp:nvSpPr>
      <dsp:spPr>
        <a:xfrm>
          <a:off x="4771125" y="2315316"/>
          <a:ext cx="1576067" cy="7880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中国联通</a:t>
          </a:r>
        </a:p>
      </dsp:txBody>
      <dsp:txXfrm>
        <a:off x="4771125" y="2315316"/>
        <a:ext cx="1576067" cy="788033"/>
      </dsp:txXfrm>
    </dsp:sp>
    <dsp:sp modelId="{16B558C5-6B66-465A-9D19-ABD0EE53D8E8}">
      <dsp:nvSpPr>
        <dsp:cNvPr id="0" name=""/>
        <dsp:cNvSpPr/>
      </dsp:nvSpPr>
      <dsp:spPr>
        <a:xfrm>
          <a:off x="3817604" y="3434324"/>
          <a:ext cx="1576067" cy="7880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联通</a:t>
          </a:r>
        </a:p>
      </dsp:txBody>
      <dsp:txXfrm>
        <a:off x="3817604" y="3434324"/>
        <a:ext cx="1576067" cy="788033"/>
      </dsp:txXfrm>
    </dsp:sp>
    <dsp:sp modelId="{4CE123DE-F53F-4F26-8C4A-B5A4ADF63B38}">
      <dsp:nvSpPr>
        <dsp:cNvPr id="0" name=""/>
        <dsp:cNvSpPr/>
      </dsp:nvSpPr>
      <dsp:spPr>
        <a:xfrm>
          <a:off x="5724646" y="3434324"/>
          <a:ext cx="1576067" cy="7880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网通</a:t>
          </a:r>
        </a:p>
      </dsp:txBody>
      <dsp:txXfrm>
        <a:off x="5724646" y="3434324"/>
        <a:ext cx="1576067" cy="788033"/>
      </dsp:txXfrm>
    </dsp:sp>
    <dsp:sp modelId="{4D0A648E-F9F7-470A-A1CD-E6219448A4B7}">
      <dsp:nvSpPr>
        <dsp:cNvPr id="0" name=""/>
        <dsp:cNvSpPr/>
      </dsp:nvSpPr>
      <dsp:spPr>
        <a:xfrm>
          <a:off x="8585209" y="2315316"/>
          <a:ext cx="1576067" cy="7880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中国电信</a:t>
          </a:r>
        </a:p>
      </dsp:txBody>
      <dsp:txXfrm>
        <a:off x="8585209" y="2315316"/>
        <a:ext cx="1576067" cy="788033"/>
      </dsp:txXfrm>
    </dsp:sp>
    <dsp:sp modelId="{E60ECCF9-60AE-4E7A-AF51-539E31221B83}">
      <dsp:nvSpPr>
        <dsp:cNvPr id="0" name=""/>
        <dsp:cNvSpPr/>
      </dsp:nvSpPr>
      <dsp:spPr>
        <a:xfrm>
          <a:off x="7631688" y="3434324"/>
          <a:ext cx="1576067" cy="7880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电信</a:t>
          </a:r>
        </a:p>
      </dsp:txBody>
      <dsp:txXfrm>
        <a:off x="7631688" y="3434324"/>
        <a:ext cx="1576067" cy="788033"/>
      </dsp:txXfrm>
    </dsp:sp>
    <dsp:sp modelId="{9168E58E-8D64-4436-A135-473AE6B30F95}">
      <dsp:nvSpPr>
        <dsp:cNvPr id="0" name=""/>
        <dsp:cNvSpPr/>
      </dsp:nvSpPr>
      <dsp:spPr>
        <a:xfrm>
          <a:off x="9538730" y="3434324"/>
          <a:ext cx="1576067" cy="7880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联通</a:t>
          </a:r>
          <a:r>
            <a:rPr lang="en-US" altLang="zh-CN" sz="2700" kern="1200"/>
            <a:t>CDMA</a:t>
          </a:r>
          <a:endParaRPr lang="zh-CN" altLang="en-US" sz="2700" kern="1200" dirty="0"/>
        </a:p>
      </dsp:txBody>
      <dsp:txXfrm>
        <a:off x="9538730" y="3434324"/>
        <a:ext cx="1576067" cy="7880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D0CDD-C51C-4002-82B1-B61321D4A8C7}">
      <dsp:nvSpPr>
        <dsp:cNvPr id="0" name=""/>
        <dsp:cNvSpPr/>
      </dsp:nvSpPr>
      <dsp:spPr>
        <a:xfrm rot="5400000">
          <a:off x="-176410" y="178091"/>
          <a:ext cx="1176072" cy="82325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蜂窝</a:t>
          </a:r>
        </a:p>
      </dsp:txBody>
      <dsp:txXfrm rot="-5400000">
        <a:off x="1" y="413307"/>
        <a:ext cx="823251" cy="352821"/>
      </dsp:txXfrm>
    </dsp:sp>
    <dsp:sp modelId="{385D10F0-915E-4020-9C9F-0CF7D0C6AEF9}">
      <dsp:nvSpPr>
        <dsp:cNvPr id="0" name=""/>
        <dsp:cNvSpPr/>
      </dsp:nvSpPr>
      <dsp:spPr>
        <a:xfrm rot="5400000">
          <a:off x="4093401" y="-3268470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1948</a:t>
          </a:r>
          <a:r>
            <a:rPr lang="zh-CN" altLang="en-US" sz="2000" kern="1200" dirty="0"/>
            <a:t>年建成投产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AT&amp;T</a:t>
          </a:r>
          <a:r>
            <a:rPr lang="zh-CN" altLang="en-US" sz="2000" kern="1200" dirty="0"/>
            <a:t>贝尔实验室开发</a:t>
          </a:r>
        </a:p>
      </dsp:txBody>
      <dsp:txXfrm rot="-5400000">
        <a:off x="823251" y="38997"/>
        <a:ext cx="7267431" cy="689813"/>
      </dsp:txXfrm>
    </dsp:sp>
    <dsp:sp modelId="{C4CE2BE2-AAF0-4CBE-9165-6083F710E003}">
      <dsp:nvSpPr>
        <dsp:cNvPr id="0" name=""/>
        <dsp:cNvSpPr/>
      </dsp:nvSpPr>
      <dsp:spPr>
        <a:xfrm rot="5400000">
          <a:off x="-176410" y="1237899"/>
          <a:ext cx="1176072" cy="82325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2G</a:t>
          </a:r>
          <a:endParaRPr lang="zh-CN" altLang="en-US" sz="2100" kern="1200" dirty="0"/>
        </a:p>
      </dsp:txBody>
      <dsp:txXfrm rot="-5400000">
        <a:off x="1" y="1473115"/>
        <a:ext cx="823251" cy="352821"/>
      </dsp:txXfrm>
    </dsp:sp>
    <dsp:sp modelId="{1D739C4F-F60D-4CBF-9DFE-763DEC667EA0}">
      <dsp:nvSpPr>
        <dsp:cNvPr id="0" name=""/>
        <dsp:cNvSpPr/>
      </dsp:nvSpPr>
      <dsp:spPr>
        <a:xfrm rot="5400000">
          <a:off x="4093401" y="-2208662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全球移动通信系统</a:t>
          </a:r>
          <a:r>
            <a:rPr lang="en-US" altLang="zh-CN" sz="2000" kern="1200" dirty="0"/>
            <a:t>—GSM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000" kern="1200" dirty="0"/>
            <a:t>码分多址系统</a:t>
          </a:r>
          <a:r>
            <a:rPr lang="en-US" altLang="zh-CN" sz="2000" kern="1200" dirty="0"/>
            <a:t>—CDMA</a:t>
          </a:r>
          <a:endParaRPr lang="zh-CN" altLang="en-US" sz="2000" kern="1200" dirty="0"/>
        </a:p>
      </dsp:txBody>
      <dsp:txXfrm rot="-5400000">
        <a:off x="823251" y="1098805"/>
        <a:ext cx="7267431" cy="689813"/>
      </dsp:txXfrm>
    </dsp:sp>
    <dsp:sp modelId="{9BC5C7A0-EA98-4B81-A618-A83FA34C94E0}">
      <dsp:nvSpPr>
        <dsp:cNvPr id="0" name=""/>
        <dsp:cNvSpPr/>
      </dsp:nvSpPr>
      <dsp:spPr>
        <a:xfrm rot="5400000">
          <a:off x="-176410" y="2297707"/>
          <a:ext cx="1176072" cy="82325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3G</a:t>
          </a:r>
          <a:endParaRPr lang="zh-CN" altLang="en-US" sz="2100" kern="1200" dirty="0"/>
        </a:p>
      </dsp:txBody>
      <dsp:txXfrm rot="-5400000">
        <a:off x="1" y="2532923"/>
        <a:ext cx="823251" cy="352821"/>
      </dsp:txXfrm>
    </dsp:sp>
    <dsp:sp modelId="{6F2499B0-F0FF-40A2-8A99-93972F41ABA7}">
      <dsp:nvSpPr>
        <dsp:cNvPr id="0" name=""/>
        <dsp:cNvSpPr/>
      </dsp:nvSpPr>
      <dsp:spPr>
        <a:xfrm rot="5400000">
          <a:off x="4093401" y="-114885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WCDMA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CDMA2000</a:t>
          </a:r>
          <a:endParaRPr lang="zh-CN" altLang="en-US" sz="2000" kern="1200" dirty="0"/>
        </a:p>
      </dsp:txBody>
      <dsp:txXfrm rot="-5400000">
        <a:off x="823251" y="2158614"/>
        <a:ext cx="7267431" cy="689813"/>
      </dsp:txXfrm>
    </dsp:sp>
    <dsp:sp modelId="{262BD323-41C5-4517-968D-F44824FD93DF}">
      <dsp:nvSpPr>
        <dsp:cNvPr id="0" name=""/>
        <dsp:cNvSpPr/>
      </dsp:nvSpPr>
      <dsp:spPr>
        <a:xfrm rot="5400000">
          <a:off x="-176410" y="3357516"/>
          <a:ext cx="1176072" cy="82325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4G</a:t>
          </a:r>
          <a:endParaRPr lang="zh-CN" altLang="en-US" sz="2100" kern="1200" dirty="0"/>
        </a:p>
      </dsp:txBody>
      <dsp:txXfrm rot="-5400000">
        <a:off x="1" y="3592732"/>
        <a:ext cx="823251" cy="352821"/>
      </dsp:txXfrm>
    </dsp:sp>
    <dsp:sp modelId="{F37F2CBF-9E56-4278-82FF-871455B98336}">
      <dsp:nvSpPr>
        <dsp:cNvPr id="0" name=""/>
        <dsp:cNvSpPr/>
      </dsp:nvSpPr>
      <dsp:spPr>
        <a:xfrm rot="5400000">
          <a:off x="4093401" y="-89045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WiMAX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LTE</a:t>
          </a:r>
          <a:endParaRPr lang="zh-CN" altLang="en-US" sz="2000" kern="1200" dirty="0"/>
        </a:p>
      </dsp:txBody>
      <dsp:txXfrm rot="-5400000">
        <a:off x="823251" y="3218422"/>
        <a:ext cx="7267431" cy="689813"/>
      </dsp:txXfrm>
    </dsp:sp>
    <dsp:sp modelId="{87EDCF14-D104-4583-8E76-FBA06ADCCCBD}">
      <dsp:nvSpPr>
        <dsp:cNvPr id="0" name=""/>
        <dsp:cNvSpPr/>
      </dsp:nvSpPr>
      <dsp:spPr>
        <a:xfrm rot="5400000">
          <a:off x="-176410" y="4417324"/>
          <a:ext cx="1176072" cy="82325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5G</a:t>
          </a:r>
          <a:endParaRPr lang="zh-CN" altLang="en-US" sz="2100" kern="1200" dirty="0"/>
        </a:p>
      </dsp:txBody>
      <dsp:txXfrm rot="-5400000">
        <a:off x="1" y="4652540"/>
        <a:ext cx="823251" cy="352821"/>
      </dsp:txXfrm>
    </dsp:sp>
    <dsp:sp modelId="{C9BC4AB9-66BD-4DD8-87FF-C467E83220E8}">
      <dsp:nvSpPr>
        <dsp:cNvPr id="0" name=""/>
        <dsp:cNvSpPr/>
      </dsp:nvSpPr>
      <dsp:spPr>
        <a:xfrm rot="5400000">
          <a:off x="4093401" y="97076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SUMSANG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HUAWEI</a:t>
          </a:r>
          <a:endParaRPr lang="zh-CN" altLang="en-US" sz="2000" kern="1200" dirty="0"/>
        </a:p>
      </dsp:txBody>
      <dsp:txXfrm rot="-5400000">
        <a:off x="823251" y="4278231"/>
        <a:ext cx="7267431" cy="689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3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14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053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9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5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6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46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9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7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7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5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2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0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5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6159-6FDF-4073-B494-2AA90755257B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23BB-D182-4DB3-8357-FD96643C3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2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957211A-BB38-4AA1-BBA6-B32DC69E8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中国互联网的发展和建设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0DB417-EB45-4EA3-A131-6D80A1FB8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计科一班 王昊恩</a:t>
            </a:r>
          </a:p>
        </p:txBody>
      </p:sp>
    </p:spTree>
    <p:extLst>
      <p:ext uri="{BB962C8B-B14F-4D97-AF65-F5344CB8AC3E}">
        <p14:creationId xmlns:p14="http://schemas.microsoft.com/office/powerpoint/2010/main" val="2986286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6B24832-67FF-47DE-B12C-78F41B58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中国互联网的发展历史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F22F4BB-57A8-4461-8E9E-03D163B0E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551251"/>
              </p:ext>
            </p:extLst>
          </p:nvPr>
        </p:nvGraphicFramePr>
        <p:xfrm>
          <a:off x="608806" y="1898103"/>
          <a:ext cx="10986293" cy="432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15414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148D484-E0C3-435C-948D-EA70F7DD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/>
              <a:t>中国互联网发展现状</a:t>
            </a:r>
            <a:endParaRPr lang="zh-CN" altLang="en-US" sz="4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05635F5-C41E-407F-BC28-36F2EBACB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959603"/>
              </p:ext>
            </p:extLst>
          </p:nvPr>
        </p:nvGraphicFramePr>
        <p:xfrm>
          <a:off x="1206500" y="2249488"/>
          <a:ext cx="9840913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9" name="图示 58">
            <a:extLst>
              <a:ext uri="{FF2B5EF4-FFF2-40B4-BE49-F238E27FC236}">
                <a16:creationId xmlns:a16="http://schemas.microsoft.com/office/drawing/2014/main" id="{603E2F92-0528-4CBE-BCB7-AED574703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936122"/>
              </p:ext>
            </p:extLst>
          </p:nvPr>
        </p:nvGraphicFramePr>
        <p:xfrm>
          <a:off x="1144587" y="1865314"/>
          <a:ext cx="10277475" cy="4273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2495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7919B819-9986-4F21-8BE0-D0794D8D298C}"/>
              </a:ext>
            </a:extLst>
          </p:cNvPr>
          <p:cNvSpPr/>
          <p:nvPr/>
        </p:nvSpPr>
        <p:spPr>
          <a:xfrm>
            <a:off x="5376000" y="338382"/>
            <a:ext cx="1440000" cy="144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中国电信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1CB0031-A902-4A38-B3FD-10F1E7958EE8}"/>
              </a:ext>
            </a:extLst>
          </p:cNvPr>
          <p:cNvSpPr/>
          <p:nvPr/>
        </p:nvSpPr>
        <p:spPr>
          <a:xfrm>
            <a:off x="6447157" y="4919853"/>
            <a:ext cx="1440000" cy="144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中国长城互联网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232ADE3-87B5-4873-8663-08124F1B5AB7}"/>
              </a:ext>
            </a:extLst>
          </p:cNvPr>
          <p:cNvSpPr/>
          <p:nvPr/>
        </p:nvSpPr>
        <p:spPr>
          <a:xfrm>
            <a:off x="4314369" y="4923934"/>
            <a:ext cx="1440000" cy="144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中国国际贸易经济互联网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E617DCE-7DBC-4177-A8C3-7C08E5C4F286}"/>
              </a:ext>
            </a:extLst>
          </p:cNvPr>
          <p:cNvSpPr/>
          <p:nvPr/>
        </p:nvSpPr>
        <p:spPr>
          <a:xfrm>
            <a:off x="7643556" y="3253531"/>
            <a:ext cx="1440000" cy="144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中国科技网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DF58619-69A5-420A-B0BF-5A55A3963204}"/>
              </a:ext>
            </a:extLst>
          </p:cNvPr>
          <p:cNvSpPr/>
          <p:nvPr/>
        </p:nvSpPr>
        <p:spPr>
          <a:xfrm>
            <a:off x="3124898" y="3253531"/>
            <a:ext cx="1440000" cy="144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中国教育和科研计算机网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EA3063CC-FE03-4C8E-A29C-6CB301387B93}"/>
              </a:ext>
            </a:extLst>
          </p:cNvPr>
          <p:cNvSpPr/>
          <p:nvPr/>
        </p:nvSpPr>
        <p:spPr>
          <a:xfrm>
            <a:off x="3541980" y="1319466"/>
            <a:ext cx="1440000" cy="144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中国联通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49B47CD-DE2A-4B86-9BDF-2A44898BD765}"/>
              </a:ext>
            </a:extLst>
          </p:cNvPr>
          <p:cNvSpPr/>
          <p:nvPr/>
        </p:nvSpPr>
        <p:spPr>
          <a:xfrm>
            <a:off x="7214209" y="1347747"/>
            <a:ext cx="1440000" cy="14400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中国移动</a:t>
            </a:r>
          </a:p>
        </p:txBody>
      </p:sp>
      <p:sp>
        <p:nvSpPr>
          <p:cNvPr id="69" name="星形: 七角 68">
            <a:extLst>
              <a:ext uri="{FF2B5EF4-FFF2-40B4-BE49-F238E27FC236}">
                <a16:creationId xmlns:a16="http://schemas.microsoft.com/office/drawing/2014/main" id="{168E3915-1146-4A9A-8647-5E3107F844C0}"/>
              </a:ext>
            </a:extLst>
          </p:cNvPr>
          <p:cNvSpPr/>
          <p:nvPr/>
        </p:nvSpPr>
        <p:spPr>
          <a:xfrm>
            <a:off x="5384227" y="2765406"/>
            <a:ext cx="1440000" cy="1339683"/>
          </a:xfrm>
          <a:prstGeom prst="star7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骨干网络</a:t>
            </a:r>
          </a:p>
        </p:txBody>
      </p:sp>
    </p:spTree>
    <p:extLst>
      <p:ext uri="{BB962C8B-B14F-4D97-AF65-F5344CB8AC3E}">
        <p14:creationId xmlns:p14="http://schemas.microsoft.com/office/powerpoint/2010/main" val="1977154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1065E13C-DB8F-4474-B03B-9E07A1803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065982"/>
              </p:ext>
            </p:extLst>
          </p:nvPr>
        </p:nvGraphicFramePr>
        <p:xfrm>
          <a:off x="536841" y="719667"/>
          <a:ext cx="1111831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8861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AC9D0A4-CC47-47EC-B659-9B055EDDC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3259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0284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957211A-BB38-4AA1-BBA6-B32DC69E8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</a:rPr>
              <a:t>谢谢观看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0DB417-EB45-4EA3-A131-6D80A1FB8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2"/>
                </a:solidFill>
              </a:rPr>
              <a:t>计科一班 王昊恩</a:t>
            </a:r>
          </a:p>
        </p:txBody>
      </p:sp>
    </p:spTree>
    <p:extLst>
      <p:ext uri="{BB962C8B-B14F-4D97-AF65-F5344CB8AC3E}">
        <p14:creationId xmlns:p14="http://schemas.microsoft.com/office/powerpoint/2010/main" val="3656636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189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Trebuchet MS</vt:lpstr>
      <vt:lpstr>Tw Cen MT</vt:lpstr>
      <vt:lpstr>电路</vt:lpstr>
      <vt:lpstr>中国互联网的发展和建设</vt:lpstr>
      <vt:lpstr>中国互联网的发展历史</vt:lpstr>
      <vt:lpstr>中国互联网发展现状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中国互联网的发展和建设</dc:title>
  <dc:creator>王 昊恩</dc:creator>
  <cp:lastModifiedBy>王 昊恩</cp:lastModifiedBy>
  <cp:revision>2</cp:revision>
  <dcterms:created xsi:type="dcterms:W3CDTF">2019-09-16T03:35:50Z</dcterms:created>
  <dcterms:modified xsi:type="dcterms:W3CDTF">2019-09-16T03:44:48Z</dcterms:modified>
</cp:coreProperties>
</file>