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3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4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2776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46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286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68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98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4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7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8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CE8D-C83A-4BFE-8877-BC80E4B75AB6}" type="datetimeFigureOut">
              <a:rPr lang="en-US" smtClean="0"/>
              <a:t>5/15/2020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3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CE8D-C83A-4BFE-8877-BC80E4B75AB6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0EF028-69CF-48BB-BE05-ABC4132D3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7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1520305" y="1473200"/>
            <a:ext cx="8596668" cy="220472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Презентация на тему курсовой работы Разработка программы «</a:t>
            </a:r>
            <a:r>
              <a:rPr lang="ru-RU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Разработка программного приложения для хранения информации о видеоиграх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77856" y="4064000"/>
            <a:ext cx="509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Выполнил студент группы ИКБО-03-18</a:t>
            </a:r>
          </a:p>
          <a:p>
            <a:r>
              <a:rPr lang="ru-RU" sz="2000" dirty="0"/>
              <a:t>Петров А.В.</a:t>
            </a:r>
            <a:endParaRPr lang="en-US" sz="2000" dirty="0"/>
          </a:p>
        </p:txBody>
      </p:sp>
      <p:grpSp>
        <p:nvGrpSpPr>
          <p:cNvPr id="2049" name="Полотно 9"/>
          <p:cNvGrpSpPr>
            <a:grpSpLocks/>
          </p:cNvGrpSpPr>
          <p:nvPr/>
        </p:nvGrpSpPr>
        <p:grpSpPr bwMode="auto">
          <a:xfrm>
            <a:off x="0" y="0"/>
            <a:ext cx="5829300" cy="342900"/>
            <a:chOff x="0" y="0"/>
            <a:chExt cx="58293" cy="3429"/>
          </a:xfrm>
        </p:grpSpPr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0" y="0"/>
            <a:ext cx="5829300" cy="342900"/>
            <a:chOff x="0" y="0"/>
            <a:chExt cx="58293" cy="3429"/>
          </a:xfrm>
        </p:grpSpPr>
      </p:grpSp>
    </p:spTree>
    <p:extLst>
      <p:ext uri="{BB962C8B-B14F-4D97-AF65-F5344CB8AC3E}">
        <p14:creationId xmlns:p14="http://schemas.microsoft.com/office/powerpoint/2010/main" val="1620271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3454" y="1579418"/>
            <a:ext cx="91486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результате выполнения курсовой работы были выполнены все поставленные во время выполнения работы цели и задачи. Созданная программа отвечает всем требованиям, предъявляемым к ней, а также имеет высокую актуальность за счёт понятности и большого количества игроков.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2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18503" y="2967335"/>
            <a:ext cx="65550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10746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Цель работы – создание программы «</a:t>
            </a:r>
            <a:r>
              <a:rPr lang="en-US" sz="2400" dirty="0" err="1"/>
              <a:t>DataGame</a:t>
            </a:r>
            <a:r>
              <a:rPr lang="ru-RU" sz="2400" dirty="0"/>
              <a:t>» для хранения информации об видеоиграх.</a:t>
            </a:r>
            <a:endParaRPr lang="en-US" sz="2400" dirty="0"/>
          </a:p>
          <a:p>
            <a:r>
              <a:rPr lang="ru-RU" sz="2400" dirty="0"/>
              <a:t>Задачи работы – написать программу «</a:t>
            </a:r>
            <a:r>
              <a:rPr lang="en-US" sz="2400" dirty="0" err="1"/>
              <a:t>DataGame</a:t>
            </a:r>
            <a:r>
              <a:rPr lang="ru-RU" sz="2400" dirty="0"/>
              <a:t>», протестировать программу «</a:t>
            </a:r>
            <a:r>
              <a:rPr lang="en-US" sz="2400" dirty="0" err="1"/>
              <a:t>DataGame</a:t>
            </a:r>
            <a:r>
              <a:rPr lang="ru-RU" sz="2400" dirty="0"/>
              <a:t>» и внести необходимые изменения в работу программы по результатам тестирования, подготовить пояснительную записку и презентацию о проделанной работе.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8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работы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Многим людям интересно следить за тем, когда выходит новая игра или же узнать, во что можно поиграть прямо сейчас. Чтобы узнать эту информацию пользователю обычно приходится искать о играх в Интернете и это не очень удобно. С помощью данного приложения пользователь сможет просматривать нужную информацию о тех играх, которые занесены программой. В программе можно выбрать платформу, ведь некоторые игры являются “эксклюзивами” (игры, в которые нельзя поиграть на других платформах). Об игре можно узнать её название, постер, жанр и год выхода. Благодаря простоте и понятности приложение будет иметь актуальность.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93838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393700"/>
            <a:ext cx="8154988" cy="58864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200" dirty="0"/>
              <a:t>Перед написанием программы «</a:t>
            </a:r>
            <a:r>
              <a:rPr lang="en-US" sz="2200" dirty="0" err="1"/>
              <a:t>DataGame</a:t>
            </a:r>
            <a:r>
              <a:rPr lang="ru-RU" sz="2200" dirty="0"/>
              <a:t>» были сформированы некоторые требования к программе, которые отражены в данной курсовой работе: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должна отображать массив игр, который можно посмотреть и информацию о них.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Мобильное приложение должно предоставлять пользователям следующие функции: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Выбор игровой платформы.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Выбор типа игры.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Просмотр информации о играх под данную платформу и тип игр.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Возможность выбрать другую игровую платформу и другой тип игры в одном запуске приложения.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Все перечисленные требования отражены в техническом задании к курсовой работе.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9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219" y="332509"/>
            <a:ext cx="88946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Все данные требования, предъявляемые к программе были успешно выполнены, что показано на скриншотах интерфейса программы. Данные скриншоты показывают работу программы в целом, работу главного окна и некоторых других, вспомогательных окон.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295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982" y="161782"/>
            <a:ext cx="39808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этом окне программа позволяет выбрать игровую платформу пользователю, от которой будет зависеть отображенные игры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7360" y="4375572"/>
            <a:ext cx="27173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Основное окно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CB2031-5303-4585-987F-BC7B3BBCF8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04840" y="279255"/>
            <a:ext cx="2245360" cy="37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8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5199" y="1265381"/>
            <a:ext cx="38700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Данное окно предлагает выбрать тип показываемых игр под вашу платформу.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3175" y="4390223"/>
            <a:ext cx="22423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Второе окно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23B0C3-58D0-4988-B067-E0A25B71F3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14033" y="249382"/>
            <a:ext cx="2413000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4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855" y="1158240"/>
            <a:ext cx="34710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После выбора типа игр и игровой платформы, отображается игра, которую можно менять стрелками, а вместе с ней будет меняться её описание и картинка.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064503-D925-4083-ACC6-21C53C3E6F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97555" y="530860"/>
            <a:ext cx="2454275" cy="4089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4C63BE-0BD6-4677-8079-B1CE000234F9}"/>
              </a:ext>
            </a:extLst>
          </p:cNvPr>
          <p:cNvSpPr txBox="1"/>
          <p:nvPr/>
        </p:nvSpPr>
        <p:spPr>
          <a:xfrm>
            <a:off x="5105928" y="4841696"/>
            <a:ext cx="2602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Окно с игрой</a:t>
            </a:r>
          </a:p>
        </p:txBody>
      </p:sp>
    </p:spTree>
    <p:extLst>
      <p:ext uri="{BB962C8B-B14F-4D97-AF65-F5344CB8AC3E}">
        <p14:creationId xmlns:p14="http://schemas.microsoft.com/office/powerpoint/2010/main" val="136201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455" y="332509"/>
            <a:ext cx="10095345" cy="4073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После создания программы и её тестирования была оформлена вся необходимая отчётная документация о проделанной работе, включая пояснительную записку и различные приложения к работе.</a:t>
            </a: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Пояснительная записка к курсовой работе содержит всю необходимую информацию о функционировании программы.</a:t>
            </a: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Также была создана презентация для защиты курсовой работы.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8426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457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Аспект</vt:lpstr>
      <vt:lpstr>Презентация на тему курсовой работы Разработка программы «Разработка программного приложения для хранения информации о видеоиграх»</vt:lpstr>
      <vt:lpstr>Цель и задачи работы</vt:lpstr>
      <vt:lpstr>Выполнение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Anatoly</cp:lastModifiedBy>
  <cp:revision>15</cp:revision>
  <dcterms:created xsi:type="dcterms:W3CDTF">2020-05-12T11:41:27Z</dcterms:created>
  <dcterms:modified xsi:type="dcterms:W3CDTF">2020-05-15T01:52:07Z</dcterms:modified>
</cp:coreProperties>
</file>