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77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46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28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9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CE8D-C83A-4BFE-8877-BC80E4B75AB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7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1520305" y="1473200"/>
            <a:ext cx="8596668" cy="22047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Презентация на тему курсовой работы «</a:t>
            </a:r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Разработка системы автоматизации документооборота групп студентов учебных курсов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7856" y="4064000"/>
            <a:ext cx="509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Выполнил студент группы ИКБО-03-18</a:t>
            </a:r>
          </a:p>
          <a:p>
            <a:r>
              <a:rPr lang="ru-RU" sz="2000" dirty="0"/>
              <a:t>Петров А.В.</a:t>
            </a:r>
            <a:endParaRPr lang="en-US" sz="2000" dirty="0"/>
          </a:p>
        </p:txBody>
      </p:sp>
      <p:grpSp>
        <p:nvGrpSpPr>
          <p:cNvPr id="2049" name="Полотно 9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</p:spTree>
    <p:extLst>
      <p:ext uri="{BB962C8B-B14F-4D97-AF65-F5344CB8AC3E}">
        <p14:creationId xmlns:p14="http://schemas.microsoft.com/office/powerpoint/2010/main" val="162027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3454" y="1579418"/>
            <a:ext cx="9148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результате выполнения курсовой работы были выполнены все поставленные во время выполнения работы цели и задачи. Созданный сайт отвечает всем требованиям, предъявляемым к нему, а также имеет высокую актуальность за счёт понятности и интуитивности.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2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8503" y="2967335"/>
            <a:ext cx="6555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0746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Цель работы – создание сайта «</a:t>
            </a:r>
            <a:r>
              <a:rPr lang="en-US" sz="2400" dirty="0"/>
              <a:t>Documents</a:t>
            </a:r>
            <a:r>
              <a:rPr lang="ru-RU" sz="2400" dirty="0"/>
              <a:t>» для автоматизации документооборота студентов разных курсов и групп</a:t>
            </a:r>
            <a:r>
              <a:rPr lang="en-US" sz="2400" dirty="0"/>
              <a:t>,</a:t>
            </a:r>
            <a:r>
              <a:rPr lang="ru-RU" sz="2400" dirty="0"/>
              <a:t> и хранении и изменении информации о студентах.</a:t>
            </a:r>
            <a:endParaRPr lang="en-US" sz="2400" dirty="0"/>
          </a:p>
          <a:p>
            <a:r>
              <a:rPr lang="ru-RU" sz="2400" dirty="0"/>
              <a:t>Задачи работы – написать программу «</a:t>
            </a:r>
            <a:r>
              <a:rPr lang="en-US" sz="2400" dirty="0"/>
              <a:t>Documents</a:t>
            </a:r>
            <a:r>
              <a:rPr lang="ru-RU" sz="2400" dirty="0"/>
              <a:t>», протестировать программу «</a:t>
            </a:r>
            <a:r>
              <a:rPr lang="en-US" sz="2400" dirty="0"/>
              <a:t>Documents</a:t>
            </a:r>
            <a:r>
              <a:rPr lang="ru-RU" sz="2400" dirty="0"/>
              <a:t>» и внести необходимые изменения в работу программы по результатам тестирования, подготовить пояснительную записку и презентацию о проделанной работе.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8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Основание для разработки 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Основанием для разработки выступает тот факт, что сейчас вузам необходимо реализовывать современные системы управления   сайтом для автоматизации системы документооборота студентов, чтобы упростить процесс зачисления, исключения студентов и т.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Назначение разработки 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приложение-сайт под названием 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где можно будет добавлять, удалять, изменять данные о студентах, и иметь удобный сервис для того, чтобы посмотреть на имеющиеся документы и прочие данные у студентов разных групп и курсов.</a:t>
            </a: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8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393700"/>
            <a:ext cx="8154988" cy="5886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Перед написанием программы «</a:t>
            </a:r>
            <a:r>
              <a:rPr lang="en-US" sz="2200" dirty="0"/>
              <a:t>Documents</a:t>
            </a:r>
            <a:r>
              <a:rPr lang="ru-RU" sz="2200" dirty="0"/>
              <a:t>» были сформированы некоторые требования к программе, которые отражены в данной курсовой работе: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должна отображать студентов, о которых можно посмотреть информацию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курса и группы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 должен предоставлять пользователям следующие функции: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Добавление, изменение, удаление студента.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курса и группы для отображения нужных ссылок.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Просмотр информации о группе студентов в виде таблицы и возможность вернуться назад на главную страницу.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 перечисленные требования отражены в техническом задании к курсовой работе.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9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219" y="332509"/>
            <a:ext cx="88946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 данные требования, предъявляемые к программе были успешно выполнены, что будут показаны на скриншотах страниц. Данные скриншоты показывают работу программы в целом, работу главной страницы и страницы с таблицей.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295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982" y="161782"/>
            <a:ext cx="3980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Эта страница позволяет взаимодействовать со студентами и выбрать курс и группу для перехода на вторую страницу с отображением таблицы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7013" y="5384799"/>
            <a:ext cx="3169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Главная страница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F8CDB8-07F8-430A-8322-143C4E7F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137" y="589280"/>
            <a:ext cx="7887170" cy="4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2933" y="669328"/>
            <a:ext cx="38700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Данная страница как раз отображает таблицы со студентами выбранной группы.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0320" y="4310200"/>
            <a:ext cx="30380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Вторая страница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9DDEC1-FC3F-4E64-ABFB-2A1F6CDA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6" y="2607196"/>
            <a:ext cx="7857350" cy="14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4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855" y="1158240"/>
            <a:ext cx="34710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Также сайт позволяет увидеть всех студентов, которые были добавлены за все время.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63BE-0BD6-4677-8079-B1CE000234F9}"/>
              </a:ext>
            </a:extLst>
          </p:cNvPr>
          <p:cNvSpPr txBox="1"/>
          <p:nvPr/>
        </p:nvSpPr>
        <p:spPr>
          <a:xfrm>
            <a:off x="7300487" y="3429000"/>
            <a:ext cx="2602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Все студенты всех курсов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781DF8-FDEE-44E4-9208-40666FB5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80" y="1436645"/>
            <a:ext cx="8241215" cy="16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1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455" y="332509"/>
            <a:ext cx="10095345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 создания сайта и его тестирования была оформлена вся необходимая отчётная документация о проделанной работе, включая пояснительную записку и различные приложения к работе.</a:t>
            </a: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Пояснительная записка к курсовой работе содержит всю необходимую информацию о функционировании программы.</a:t>
            </a: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Также была создана презентация для защиты курсовой работы.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842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430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Аспект</vt:lpstr>
      <vt:lpstr>Презентация на тему курсовой работы «Разработка системы автоматизации документооборота групп студентов учебных курсов»</vt:lpstr>
      <vt:lpstr>Цель и задачи работы</vt:lpstr>
      <vt:lpstr>Выполнение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Анатолий Петров</cp:lastModifiedBy>
  <cp:revision>16</cp:revision>
  <dcterms:created xsi:type="dcterms:W3CDTF">2020-05-12T11:41:27Z</dcterms:created>
  <dcterms:modified xsi:type="dcterms:W3CDTF">2021-01-31T20:50:38Z</dcterms:modified>
</cp:coreProperties>
</file>