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65" r:id="rId3"/>
    <p:sldId id="466" r:id="rId5"/>
    <p:sldId id="530" r:id="rId6"/>
    <p:sldId id="532" r:id="rId7"/>
    <p:sldId id="533" r:id="rId8"/>
    <p:sldId id="534" r:id="rId9"/>
    <p:sldId id="535" r:id="rId10"/>
    <p:sldId id="524" r:id="rId11"/>
    <p:sldId id="526" r:id="rId12"/>
    <p:sldId id="527" r:id="rId13"/>
    <p:sldId id="412" r:id="rId14"/>
  </p:sldIdLst>
  <p:sldSz cx="9144000" cy="6858000" type="screen4x3"/>
  <p:notesSz cx="6797675" cy="9928225"/>
  <p:custDataLst>
    <p:tags r:id="rId20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144" y="2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20:36:28.64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note.youdao.com/noteshare?id=2aba2041313e76ff083abc4147f5ba2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unoob.com/nodejs/nodejs-install-setup.html" TargetMode="External"/><Relationship Id="rId1" Type="http://schemas.openxmlformats.org/officeDocument/2006/relationships/hyperlink" Target="http://nodejs.cn/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dev.getui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43483"/>
            <a:ext cx="1969008" cy="324916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87" y="1743483"/>
            <a:ext cx="1456312" cy="4778797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Mui</a:t>
            </a:r>
            <a:r>
              <a:rPr kumimoji="1" lang="zh-CN" altLang="en-US" dirty="0" smtClean="0"/>
              <a:t>个推逻辑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 bwMode="auto">
          <a:xfrm>
            <a:off x="1004307" y="995843"/>
            <a:ext cx="219162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r>
              <a:rPr kumimoji="1" lang="en-US" altLang="zh-CN" sz="2000" dirty="0" smtClean="0">
                <a:latin typeface="+mj-ea"/>
                <a:ea typeface="+mj-ea"/>
              </a:rPr>
              <a:t>app</a:t>
            </a:r>
            <a:r>
              <a:rPr kumimoji="1" lang="zh-CN" altLang="en-US" sz="2000" dirty="0" smtClean="0">
                <a:latin typeface="+mj-ea"/>
                <a:ea typeface="+mj-ea"/>
              </a:rPr>
              <a:t>在线（前台）</a:t>
            </a:r>
            <a:endParaRPr kumimoji="1"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5535992" y="995843"/>
            <a:ext cx="22317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r>
              <a:rPr kumimoji="1" lang="en-US" altLang="zh-CN" sz="2000" dirty="0" smtClean="0">
                <a:latin typeface="+mj-ea"/>
                <a:ea typeface="+mj-ea"/>
              </a:rPr>
              <a:t>App</a:t>
            </a:r>
            <a:r>
              <a:rPr kumimoji="1" lang="zh-CN" altLang="en-US" sz="2000" dirty="0" smtClean="0">
                <a:latin typeface="+mj-ea"/>
                <a:ea typeface="+mj-ea"/>
              </a:rPr>
              <a:t>离线（后台）</a:t>
            </a:r>
            <a:endParaRPr kumimoji="1"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39552" y="5157192"/>
            <a:ext cx="3816424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kumimoji="1" lang="zh-CN" altLang="en-US" sz="1400" dirty="0" smtClean="0">
                <a:latin typeface="+mn-ea"/>
                <a:ea typeface="+mn-ea"/>
              </a:rPr>
              <a:t>补充：前台情况下的透传消息不回进入消息中心，所以需要</a:t>
            </a:r>
            <a:r>
              <a:rPr lang="zh-CN" altLang="en-US" sz="1400" dirty="0">
                <a:latin typeface="+mn-ea"/>
                <a:ea typeface="+mn-ea"/>
              </a:rPr>
              <a:t>调用“</a:t>
            </a:r>
            <a:r>
              <a:rPr lang="en-US" altLang="zh-CN" sz="1400" dirty="0" err="1">
                <a:latin typeface="+mn-ea"/>
                <a:ea typeface="+mn-ea"/>
              </a:rPr>
              <a:t>createMessage</a:t>
            </a:r>
            <a:r>
              <a:rPr lang="en-US" altLang="zh-CN" sz="1400" dirty="0">
                <a:latin typeface="+mn-ea"/>
                <a:ea typeface="+mn-ea"/>
              </a:rPr>
              <a:t>”</a:t>
            </a:r>
            <a:r>
              <a:rPr lang="zh-CN" altLang="en-US" sz="1400" dirty="0">
                <a:latin typeface="+mn-ea"/>
                <a:ea typeface="+mn-ea"/>
              </a:rPr>
              <a:t>接口</a:t>
            </a:r>
            <a:r>
              <a:rPr kumimoji="1" lang="zh-CN" altLang="en-US" sz="1400" dirty="0" smtClean="0">
                <a:latin typeface="+mn-ea"/>
                <a:ea typeface="+mn-ea"/>
              </a:rPr>
              <a:t>创建一个本地消息，但是</a:t>
            </a:r>
            <a:r>
              <a:rPr lang="zh-CN" altLang="en-US" sz="1400" dirty="0">
                <a:latin typeface="+mn-ea"/>
                <a:ea typeface="+mn-ea"/>
              </a:rPr>
              <a:t>在</a:t>
            </a:r>
            <a:r>
              <a:rPr lang="en-US" altLang="zh-CN" sz="1400" dirty="0">
                <a:latin typeface="+mn-ea"/>
                <a:ea typeface="+mn-ea"/>
              </a:rPr>
              <a:t>IOS</a:t>
            </a:r>
            <a:r>
              <a:rPr lang="zh-CN" altLang="en-US" sz="1400" dirty="0">
                <a:latin typeface="+mn-ea"/>
                <a:ea typeface="+mn-ea"/>
              </a:rPr>
              <a:t>平台，本地消息也会触发监听的“</a:t>
            </a:r>
            <a:r>
              <a:rPr lang="en-US" altLang="zh-CN" sz="1400" dirty="0">
                <a:latin typeface="+mn-ea"/>
                <a:ea typeface="+mn-ea"/>
              </a:rPr>
              <a:t>receive”</a:t>
            </a:r>
            <a:r>
              <a:rPr lang="zh-CN" altLang="en-US" sz="1400" dirty="0">
                <a:latin typeface="+mn-ea"/>
                <a:ea typeface="+mn-ea"/>
              </a:rPr>
              <a:t>事件，用户需要通过标识来区分是否是本地创建的消息。</a:t>
            </a:r>
            <a:endParaRPr kumimoji="1" lang="zh-CN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err="1"/>
              <a:t>mui</a:t>
            </a:r>
            <a:r>
              <a:rPr lang="zh-CN" altLang="en-US" sz="2000" dirty="0"/>
              <a:t>初级入门的一些</a:t>
            </a:r>
            <a:r>
              <a:rPr lang="zh-CN" altLang="en-US" sz="2000" dirty="0" smtClean="0"/>
              <a:t>资料：</a:t>
            </a:r>
            <a:r>
              <a:rPr lang="en-US" altLang="zh-CN" sz="2000" dirty="0" smtClean="0">
                <a:hlinkClick r:id="rId1"/>
              </a:rPr>
              <a:t>http</a:t>
            </a:r>
            <a:r>
              <a:rPr lang="en-US" altLang="zh-CN" sz="2000" dirty="0">
                <a:hlinkClick r:id="rId1"/>
              </a:rPr>
              <a:t>://</a:t>
            </a:r>
            <a:r>
              <a:rPr lang="en-US" altLang="zh-CN" sz="2000" dirty="0" smtClean="0">
                <a:hlinkClick r:id="rId1"/>
              </a:rPr>
              <a:t>note.youdao.com/noteshare?id=2aba2041313e76ff083abc4147f5ba2a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471295"/>
            <a:ext cx="6238875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58272" y="1115472"/>
            <a:ext cx="7092448" cy="4959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lstStyle/>
          <a:p>
            <a:pPr latinLnBrk="1"/>
            <a:r>
              <a:rPr lang="en-US" altLang="zh-CN" dirty="0" err="1">
                <a:solidFill>
                  <a:schemeClr val="tx1"/>
                </a:solidFill>
              </a:rPr>
              <a:t>Node.js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是一个基于</a:t>
            </a:r>
            <a:r>
              <a:rPr lang="en-US" altLang="zh-CN" dirty="0">
                <a:solidFill>
                  <a:schemeClr val="tx1"/>
                </a:solidFill>
              </a:rPr>
              <a:t>Chrome JavaScript </a:t>
            </a:r>
            <a:r>
              <a:rPr lang="zh-CN" altLang="en-US" dirty="0">
                <a:solidFill>
                  <a:schemeClr val="tx1"/>
                </a:solidFill>
              </a:rPr>
              <a:t>运行时建立的一个平台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zh-CN" dirty="0">
                <a:solidFill>
                  <a:schemeClr val="tx1"/>
                </a:solidFill>
                <a:hlinkClick r:id="rId1"/>
              </a:rPr>
              <a:t>Node</a:t>
            </a:r>
            <a:r>
              <a:rPr lang="zh-CN" altLang="en-US" dirty="0">
                <a:solidFill>
                  <a:schemeClr val="tx1"/>
                </a:solidFill>
                <a:hlinkClick r:id="rId1"/>
              </a:rPr>
              <a:t>下载地址：</a:t>
            </a:r>
            <a:endParaRPr lang="en-US" altLang="zh-CN" dirty="0">
              <a:solidFill>
                <a:schemeClr val="tx1"/>
              </a:solidFill>
              <a:hlinkClick r:id="rId1"/>
            </a:endParaRPr>
          </a:p>
          <a:p>
            <a:pPr lvl="1" latinLnBrk="1"/>
            <a:r>
              <a:rPr lang="en-US" altLang="zh-CN" u="sng" dirty="0" smtClean="0">
                <a:solidFill>
                  <a:schemeClr val="tx1"/>
                </a:solidFill>
                <a:hlinkClick r:id="rId1"/>
              </a:rPr>
              <a:t>http</a:t>
            </a:r>
            <a:r>
              <a:rPr lang="en-US" altLang="zh-CN" u="sng" dirty="0">
                <a:solidFill>
                  <a:schemeClr val="tx1"/>
                </a:solidFill>
                <a:hlinkClick r:id="rId1"/>
              </a:rPr>
              <a:t>://nodejs.cn/download</a:t>
            </a:r>
            <a:r>
              <a:rPr lang="en-US" altLang="zh-CN" u="sng" dirty="0" smtClean="0">
                <a:solidFill>
                  <a:schemeClr val="tx1"/>
                </a:solidFill>
                <a:hlinkClick r:id="rId1"/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u="sng" dirty="0" smtClean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菜鸟的</a:t>
            </a:r>
            <a:r>
              <a:rPr lang="en-US" altLang="zh-CN" u="sng" dirty="0" smtClean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node</a:t>
            </a:r>
            <a:r>
              <a:rPr lang="zh-CN" altLang="en-US" u="sng" dirty="0" smtClean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教程： </a:t>
            </a:r>
            <a:endParaRPr lang="en-US" altLang="zh-CN" u="sng" dirty="0" smtClean="0">
              <a:solidFill>
                <a:schemeClr val="tx1"/>
              </a:solidFill>
              <a:latin typeface="+mj-ea"/>
              <a:ea typeface="+mj-ea"/>
              <a:hlinkClick r:id="rId2"/>
            </a:endParaRPr>
          </a:p>
          <a:p>
            <a:pPr lvl="1"/>
            <a:r>
              <a:rPr lang="en-US" altLang="zh-CN" u="sng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CN" u="sng" dirty="0">
                <a:solidFill>
                  <a:schemeClr val="tx1"/>
                </a:solidFill>
                <a:hlinkClick r:id="rId2"/>
              </a:rPr>
              <a:t>://www.runoob.com/nodejs/nodejs-install-setup.html</a:t>
            </a:r>
            <a:endParaRPr lang="en-US" altLang="zh-CN" u="sng" dirty="0">
              <a:solidFill>
                <a:schemeClr val="tx1"/>
              </a:solidFill>
            </a:endParaRPr>
          </a:p>
          <a:p>
            <a:endParaRPr lang="en-US" altLang="zh-CN" u="sng" dirty="0" smtClean="0"/>
          </a:p>
          <a:p>
            <a:r>
              <a:rPr lang="zh-CN" altLang="en-US" u="sng" dirty="0" smtClean="0"/>
              <a:t>安装</a:t>
            </a:r>
            <a:r>
              <a:rPr lang="en-US" altLang="zh-CN" u="sng" dirty="0" smtClean="0"/>
              <a:t>Node</a:t>
            </a:r>
            <a:r>
              <a:rPr lang="zh-CN" altLang="en-US" u="sng" dirty="0" smtClean="0"/>
              <a:t>主要是为</a:t>
            </a:r>
            <a:r>
              <a:rPr lang="en-US" altLang="zh-CN" u="sng" dirty="0" err="1" smtClean="0"/>
              <a:t>npm</a:t>
            </a:r>
            <a:endParaRPr lang="en-US" altLang="zh-CN" u="sng" dirty="0" smtClean="0"/>
          </a:p>
          <a:p>
            <a:pPr latinLnBrk="1"/>
            <a:r>
              <a:rPr lang="en-US" altLang="zh-CN" dirty="0"/>
              <a:t>NPM</a:t>
            </a:r>
            <a:r>
              <a:rPr lang="zh-CN" altLang="en-US" dirty="0"/>
              <a:t>是随同</a:t>
            </a:r>
            <a:r>
              <a:rPr lang="en-US" altLang="zh-CN" dirty="0" err="1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 err="1"/>
              <a:t>NodeJS</a:t>
            </a:r>
            <a:r>
              <a:rPr lang="zh-CN" altLang="en-US" dirty="0"/>
              <a:t>代码部署上的很多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允许</a:t>
            </a:r>
            <a:r>
              <a:rPr lang="zh-CN" altLang="en-US" dirty="0"/>
              <a:t>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  <a:endParaRPr lang="zh-CN" altLang="en-US" dirty="0"/>
          </a:p>
          <a:p>
            <a:pPr latinLnBrk="1"/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  <a:endParaRPr lang="zh-CN" altLang="en-US" dirty="0"/>
          </a:p>
          <a:p>
            <a:pPr latinLnBrk="1"/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</a:t>
            </a:r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lang="en-US" altLang="zh-CN" dirty="0" err="1"/>
              <a:t>Gulp.js</a:t>
            </a:r>
            <a:r>
              <a:rPr lang="en-US" altLang="zh-CN" dirty="0"/>
              <a:t> </a:t>
            </a:r>
            <a:r>
              <a:rPr lang="zh-CN" altLang="en-US" dirty="0"/>
              <a:t>是一个自动化构建工具</a:t>
            </a:r>
            <a:r>
              <a:rPr lang="en-US" altLang="zh-CN" dirty="0"/>
              <a:t>,</a:t>
            </a:r>
            <a:r>
              <a:rPr lang="zh-CN" altLang="en-US" dirty="0"/>
              <a:t>开发者可以使用它在项目开发过程中自动执行常见任务。</a:t>
            </a:r>
            <a:r>
              <a:rPr lang="en-US" altLang="zh-CN" dirty="0" err="1"/>
              <a:t>Gulp.js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构建的</a:t>
            </a:r>
            <a:r>
              <a:rPr lang="en-US" altLang="zh-CN" dirty="0"/>
              <a:t>,</a:t>
            </a:r>
            <a:r>
              <a:rPr lang="zh-CN" altLang="en-US" dirty="0"/>
              <a:t>利用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流的威力</a:t>
            </a:r>
            <a:r>
              <a:rPr lang="en-US" altLang="zh-CN" dirty="0"/>
              <a:t>,</a:t>
            </a:r>
            <a:r>
              <a:rPr lang="zh-CN" altLang="en-US" dirty="0"/>
              <a:t>你可以快速构建</a:t>
            </a:r>
            <a:r>
              <a:rPr lang="zh-CN" altLang="en-US" dirty="0" smtClean="0"/>
              <a:t>项目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gulp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" y="2054960"/>
            <a:ext cx="8564757" cy="464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999" y="1052736"/>
            <a:ext cx="8316457" cy="5112568"/>
          </a:xfrm>
        </p:spPr>
        <p:txBody>
          <a:bodyPr/>
          <a:lstStyle/>
          <a:p>
            <a:r>
              <a:rPr lang="zh-CN" altLang="en-US" dirty="0"/>
              <a:t>一个终端设备适配的解决</a:t>
            </a:r>
            <a:r>
              <a:rPr lang="zh-CN" altLang="en-US"/>
              <a:t>方案</a:t>
            </a:r>
            <a:r>
              <a:rPr lang="zh-CN" altLang="en-US" smtClean="0"/>
              <a:t>。它</a:t>
            </a:r>
            <a:r>
              <a:rPr lang="zh-CN" altLang="en-US" dirty="0"/>
              <a:t>可以让你在不同的终端设备中实现页面适配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Flexible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247900"/>
            <a:ext cx="89027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 smtClean="0"/>
              <a:t>个推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小米推送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推送方案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3" y="989762"/>
            <a:ext cx="7921006" cy="545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dirty="0" smtClean="0"/>
              <a:t>请</a:t>
            </a:r>
            <a:r>
              <a:rPr lang="zh-CN" altLang="en-US" sz="2000" dirty="0"/>
              <a:t>登录 </a:t>
            </a:r>
            <a:r>
              <a:rPr lang="en-US" altLang="zh-CN" sz="2000" dirty="0">
                <a:hlinkClick r:id="rId1"/>
              </a:rPr>
              <a:t>http://dev.getui.com</a:t>
            </a:r>
            <a:r>
              <a:rPr lang="zh-CN" altLang="en-US" sz="2000" dirty="0"/>
              <a:t> ，选择登记应用并填写应用名称和包名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点击应用配置，获取到相应的</a:t>
            </a:r>
            <a:r>
              <a:rPr lang="en-US" altLang="zh-CN" sz="2000" dirty="0" err="1"/>
              <a:t>AppID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AppKey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AppSecret</a:t>
            </a:r>
            <a:r>
              <a:rPr lang="zh-CN" altLang="en-US" sz="2000" dirty="0" smtClean="0"/>
              <a:t>信息</a:t>
            </a:r>
            <a:r>
              <a:rPr lang="zh-CN" altLang="en-US" sz="2000" dirty="0"/>
              <a:t>，</a:t>
            </a:r>
            <a:r>
              <a:rPr kumimoji="1" lang="en-US" altLang="zh-CN" sz="2000" dirty="0" smtClean="0"/>
              <a:t>iOS</a:t>
            </a:r>
            <a:r>
              <a:rPr kumimoji="1" lang="zh-CN" altLang="en-US" sz="2000" dirty="0" smtClean="0"/>
              <a:t>上传</a:t>
            </a:r>
            <a:r>
              <a:rPr lang="en-US" altLang="zh-CN" sz="2000" dirty="0" smtClean="0"/>
              <a:t>.p12</a:t>
            </a:r>
            <a:r>
              <a:rPr lang="zh-CN" altLang="en-US" sz="2000" dirty="0" smtClean="0"/>
              <a:t>文件，安卓</a:t>
            </a:r>
            <a:r>
              <a:rPr lang="zh-CN" altLang="en-US" sz="2000" dirty="0"/>
              <a:t>需要填写应用</a:t>
            </a:r>
            <a:r>
              <a:rPr lang="zh-CN" altLang="en-US" sz="2000" dirty="0" smtClean="0"/>
              <a:t>标识</a:t>
            </a: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Mui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推送通过监听</a:t>
            </a:r>
            <a:r>
              <a:rPr lang="en-US" altLang="zh-CN" dirty="0"/>
              <a:t>“receive”</a:t>
            </a:r>
            <a:r>
              <a:rPr lang="zh-CN" altLang="en-US" dirty="0"/>
              <a:t>事件和“</a:t>
            </a:r>
            <a:r>
              <a:rPr lang="en-US" altLang="zh-CN" dirty="0"/>
              <a:t>click”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b="1" dirty="0"/>
              <a:t>receive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APP</a:t>
            </a:r>
            <a:r>
              <a:rPr lang="zh-CN" altLang="en-US" dirty="0"/>
              <a:t>在前台的时候，可以监听接收透传消息，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在后台</a:t>
            </a:r>
            <a:r>
              <a:rPr lang="zh-CN" altLang="en-US" dirty="0"/>
              <a:t>的时候无法监听</a:t>
            </a:r>
            <a:endParaRPr lang="en-US" altLang="zh-CN" dirty="0" smtClean="0"/>
          </a:p>
          <a:p>
            <a:pPr lvl="2"/>
            <a:r>
              <a:rPr lang="en-US" altLang="zh-CN" dirty="0" err="1"/>
              <a:t>plus.push.addEventListener</a:t>
            </a:r>
            <a:r>
              <a:rPr lang="en-US" altLang="zh-CN" dirty="0"/>
              <a:t>("receive", function (</a:t>
            </a:r>
            <a:r>
              <a:rPr lang="en-US" altLang="zh-CN" dirty="0" err="1"/>
              <a:t>msg</a:t>
            </a:r>
            <a:r>
              <a:rPr lang="en-US" altLang="zh-CN" dirty="0"/>
              <a:t>) { </a:t>
            </a:r>
            <a:r>
              <a:rPr lang="en-US" altLang="zh-CN" dirty="0" smtClean="0"/>
              <a:t>}</a:t>
            </a:r>
            <a:endParaRPr kumimoji="1" lang="en-US" altLang="zh-CN" dirty="0"/>
          </a:p>
          <a:p>
            <a:pPr lvl="1"/>
            <a:r>
              <a:rPr lang="en-US" altLang="zh-CN" b="1" dirty="0"/>
              <a:t>click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iOS </a:t>
            </a:r>
            <a:r>
              <a:rPr lang="en-US" altLang="zh-CN" dirty="0"/>
              <a:t>APP</a:t>
            </a:r>
            <a:r>
              <a:rPr lang="zh-CN" altLang="en-US" dirty="0"/>
              <a:t>处于后台，透传消息会变成通知提醒，此时点击通知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2"/>
            <a:r>
              <a:rPr lang="en-US" altLang="zh-CN" dirty="0" err="1"/>
              <a:t>plus.push.addEventListener</a:t>
            </a:r>
            <a:r>
              <a:rPr lang="en-US" altLang="zh-CN" dirty="0"/>
              <a:t>("click", function (</a:t>
            </a:r>
            <a:r>
              <a:rPr lang="en-US" altLang="zh-CN" dirty="0" err="1"/>
              <a:t>msg</a:t>
            </a:r>
            <a:r>
              <a:rPr lang="en-US" altLang="zh-CN" dirty="0"/>
              <a:t>) { </a:t>
            </a:r>
            <a:r>
              <a:rPr lang="en-US" altLang="zh-CN" dirty="0" smtClean="0"/>
              <a:t>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WPS 演示</Application>
  <PresentationFormat>全屏显示(4:3)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Javascript基础分享</vt:lpstr>
      <vt:lpstr>目录</vt:lpstr>
      <vt:lpstr>什么是mui</vt:lpstr>
      <vt:lpstr>Node</vt:lpstr>
      <vt:lpstr>gulp</vt:lpstr>
      <vt:lpstr>Flexible</vt:lpstr>
      <vt:lpstr>推送方案</vt:lpstr>
      <vt:lpstr>个推</vt:lpstr>
      <vt:lpstr>Mui</vt:lpstr>
      <vt:lpstr>Mui个推逻辑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蓝色国度1409552642</cp:lastModifiedBy>
  <cp:revision>826</cp:revision>
  <cp:lastPrinted>2017-01-05T03:28:00Z</cp:lastPrinted>
  <dcterms:created xsi:type="dcterms:W3CDTF">2014-11-07T06:33:00Z</dcterms:created>
  <dcterms:modified xsi:type="dcterms:W3CDTF">2019-08-13T13:16:54Z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