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465" r:id="rId3"/>
    <p:sldId id="466" r:id="rId5"/>
    <p:sldId id="530" r:id="rId6"/>
    <p:sldId id="532" r:id="rId7"/>
    <p:sldId id="533" r:id="rId8"/>
    <p:sldId id="534" r:id="rId9"/>
    <p:sldId id="540" r:id="rId10"/>
    <p:sldId id="535" r:id="rId11"/>
    <p:sldId id="524" r:id="rId12"/>
    <p:sldId id="526" r:id="rId13"/>
    <p:sldId id="527" r:id="rId14"/>
    <p:sldId id="547" r:id="rId15"/>
    <p:sldId id="550" r:id="rId16"/>
    <p:sldId id="561" r:id="rId17"/>
    <p:sldId id="551" r:id="rId18"/>
    <p:sldId id="572" r:id="rId19"/>
    <p:sldId id="573" r:id="rId20"/>
    <p:sldId id="552" r:id="rId21"/>
    <p:sldId id="554" r:id="rId22"/>
    <p:sldId id="553" r:id="rId23"/>
    <p:sldId id="555" r:id="rId24"/>
    <p:sldId id="557" r:id="rId25"/>
    <p:sldId id="558" r:id="rId26"/>
    <p:sldId id="583" r:id="rId27"/>
    <p:sldId id="560" r:id="rId28"/>
    <p:sldId id="559" r:id="rId29"/>
    <p:sldId id="556" r:id="rId30"/>
  </p:sldIdLst>
  <p:sldSz cx="9144000" cy="6858000" type="screen4x3"/>
  <p:notesSz cx="6797675" cy="9928225"/>
  <p:custDataLst>
    <p:tags r:id="rId36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  <p:cmAuthor id="2" name="10205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-2232" y="-630"/>
      </p:cViewPr>
      <p:guideLst>
        <p:guide orient="horz"/>
        <p:guide pos="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0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defRPr/>
            </a:pPr>
            <a:r>
              <a:rPr lang="en-US" dirty="0">
                <a:sym typeface="+mn-ea"/>
              </a:rPr>
              <a:t>code2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code3.js</a:t>
            </a:r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csrf.html</a:t>
            </a:r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60045" y="1007745"/>
            <a:ext cx="7225030" cy="5476875"/>
          </a:xfrm>
        </p:spPr>
        <p:txBody>
          <a:bodyPr/>
          <a:lstStyle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31800" y="16383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一、变量的作用域</a:t>
            </a:r>
            <a:endParaRPr lang="zh-CN" altLang="en-US"/>
          </a:p>
          <a:p>
            <a:r>
              <a:rPr lang="zh-CN" altLang="en-US"/>
              <a:t>二、如何从外部读取局部变量？</a:t>
            </a:r>
            <a:endParaRPr lang="zh-CN" altLang="en-US"/>
          </a:p>
          <a:p>
            <a:r>
              <a:rPr lang="zh-CN" altLang="en-US"/>
              <a:t>三、闭包的概念</a:t>
            </a:r>
            <a:endParaRPr lang="zh-CN" altLang="en-US"/>
          </a:p>
          <a:p>
            <a:r>
              <a:rPr lang="zh-CN" altLang="en-US"/>
              <a:t>闭包就是能够读取其他函数内部变量的函数，函数没有被释放，整条作用域链上的局部变量都将得到保留。</a:t>
            </a:r>
            <a:endParaRPr lang="zh-CN" altLang="en-US"/>
          </a:p>
          <a:p>
            <a:r>
              <a:rPr lang="zh-CN" altLang="en-US"/>
              <a:t>由于在javascript语言中，只有函数内部的子函数才能读取局部变量，因此可以把闭包简单理解成‘定义在一个函数内部的函数’。</a:t>
            </a:r>
            <a:endParaRPr lang="zh-CN" altLang="en-US"/>
          </a:p>
          <a:p>
            <a:r>
              <a:rPr lang="zh-CN" altLang="en-US"/>
              <a:t>所以，在本质上，闭包就是将函数内部和函数外部连接的一座桥梁。</a:t>
            </a:r>
            <a:endParaRPr lang="zh-CN" altLang="en-US"/>
          </a:p>
          <a:p>
            <a:r>
              <a:rPr lang="zh-CN" altLang="en-US"/>
              <a:t>四、闭包的用途</a:t>
            </a:r>
            <a:endParaRPr lang="zh-CN" altLang="en-US"/>
          </a:p>
          <a:p>
            <a:r>
              <a:rPr lang="zh-CN" altLang="en-US"/>
              <a:t>闭包可以用在许多地方。它的最大用处有两个，一个是前面提到的可以读取函数内部的变量，另一个就是让这些变量的值始终保持在内存中。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闭包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/>
        </p:nvSpPr>
        <p:spPr>
          <a:xfrm>
            <a:off x="7514590" y="6247130"/>
            <a:ext cx="131381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0" latinLnBrk="0" hangingPunct="0">
              <a:defRPr sz="1800" kern="120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CSRF攻击攻击原理及过程如下：</a:t>
            </a:r>
            <a:endParaRPr lang="zh-CN" altLang="en-US" dirty="0"/>
          </a:p>
          <a:p>
            <a:r>
              <a:rPr lang="zh-CN" altLang="en-US" dirty="0"/>
              <a:t>       1. 用户C打开浏览器，访问受信任网站A，输入用户名和密码请求登录网站A；</a:t>
            </a:r>
            <a:endParaRPr lang="zh-CN" altLang="en-US" dirty="0"/>
          </a:p>
          <a:p>
            <a:r>
              <a:rPr lang="zh-CN" altLang="en-US" dirty="0"/>
              <a:t>       2.在用户信息通过验证后，网站A产生Cookie信息并返回给浏览器，此时用户登录网站A成功，可以正常发送请求到网站A；</a:t>
            </a:r>
            <a:endParaRPr lang="zh-CN" altLang="en-US" dirty="0"/>
          </a:p>
          <a:p>
            <a:r>
              <a:rPr lang="zh-CN" altLang="en-US" dirty="0"/>
              <a:t>       3. 用户未退出网站A之前，在同一浏览器中，打开一个TAB页访问网站B；</a:t>
            </a:r>
            <a:endParaRPr lang="zh-CN" altLang="en-US" dirty="0"/>
          </a:p>
          <a:p>
            <a:r>
              <a:rPr lang="zh-CN" altLang="en-US" dirty="0"/>
              <a:t>       4. 网站B接收到用户请求后，返回一些攻击性代码，并发出一个请求要求访问第三方站点A；</a:t>
            </a:r>
            <a:endParaRPr lang="zh-CN" altLang="en-US" dirty="0"/>
          </a:p>
          <a:p>
            <a:r>
              <a:rPr lang="zh-CN" altLang="en-US" dirty="0"/>
              <a:t>       5. 浏览器在接收到这些攻击性代码后，根据网站B的请求，在用户不知情的情况下携带Cookie信息，向网站A发出请求。网站A并不知道该请求其实是由B发起的，所以会根据用户C的Cookie信息以C的权限处理该请求，导致来自网站B的恶意代码被执行。 </a:t>
            </a:r>
            <a:endParaRPr lang="zh-CN" altLang="en-US" dirty="0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CSRF跨站点请求伪造(Cross—Site Request Forgery)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dirty="0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9880" y="4674235"/>
            <a:ext cx="3797300" cy="1997075"/>
          </a:xfrm>
          <a:prstGeom prst="rect">
            <a:avLst/>
          </a:prstGeom>
        </p:spPr>
      </p:pic>
      <p:sp>
        <p:nvSpPr>
          <p:cNvPr id="5" name="灯片编号占位符 1"/>
          <p:cNvSpPr>
            <a:spLocks noGrp="1"/>
          </p:cNvSpPr>
          <p:nvPr/>
        </p:nvSpPr>
        <p:spPr>
          <a:xfrm>
            <a:off x="7623810" y="6247130"/>
            <a:ext cx="152463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0" latinLnBrk="0" hangingPunct="0">
              <a:defRPr sz="1800" kern="120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　</a:t>
            </a:r>
            <a:r>
              <a:rPr lang="zh-CN" dirty="0"/>
              <a:t>如何防御</a:t>
            </a:r>
            <a:r>
              <a:rPr lang="en-US" dirty="0" smtClean="0"/>
              <a:t>CSRF</a:t>
            </a:r>
            <a:r>
              <a:rPr lang="zh-CN" altLang="en-US" dirty="0" smtClean="0"/>
              <a:t>攻击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dirty="0"/>
              <a:t>（1）验证 HTTP Referer 字段</a:t>
            </a:r>
            <a:endParaRPr dirty="0"/>
          </a:p>
          <a:p>
            <a:r>
              <a:rPr dirty="0"/>
              <a:t> 根据 HTTP 协议，在 HTTP 头中有一个字段叫 Referer，它记录了该 HTTP 请求的来源地址。</a:t>
            </a:r>
            <a:endParaRPr dirty="0"/>
          </a:p>
          <a:p>
            <a:r>
              <a:rPr dirty="0"/>
              <a:t>2）在请求地址中添加 token 并验证</a:t>
            </a:r>
            <a:endParaRPr dirty="0"/>
          </a:p>
          <a:p>
            <a:r>
              <a:rPr dirty="0"/>
              <a:t>CSRF 攻击之所以能够成功，是因为黑客可以完全伪造用户的请求，该请求中所有的用户验证信息都是存在于 cookie 中，因此黑客可以在不知道这些验证信息的情况下直接利用用户自己的 cookie 来通过安全验证。要抵御 CSRF，关键在于在请求中放入黑客所不能伪造的信息，并且该信息不存在于 cookie 之中。可以在 HTTP 请求中以参数的形式加入一个随机产生的 token，并在服务器端建立一个拦截器来验证这个 token，如果请求中没有 token 或者 token 内容不正确，则认为可能是 CSRF 攻击而拒绝该请求。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　XSS（Cross Site Scripting）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主要危害</a:t>
            </a:r>
            <a:r>
              <a:rPr lang="zh-CN" altLang="en-US" dirty="0"/>
              <a:t>　</a:t>
            </a:r>
            <a:endParaRPr lang="zh-CN" altLang="en-US" dirty="0"/>
          </a:p>
          <a:p>
            <a:r>
              <a:rPr lang="zh-CN" altLang="en-US" dirty="0"/>
              <a:t>1、盗取各类用户帐号，如机器登录帐号、用户网银帐号、各类管理员帐号</a:t>
            </a:r>
            <a:endParaRPr lang="zh-CN" altLang="en-US" dirty="0"/>
          </a:p>
          <a:p>
            <a:r>
              <a:rPr lang="zh-CN" altLang="en-US" dirty="0"/>
              <a:t>　　2、控制企业数据，包括读取、篡改、添加、删除企业敏感数据的能力</a:t>
            </a:r>
            <a:endParaRPr lang="zh-CN" altLang="en-US" dirty="0"/>
          </a:p>
          <a:p>
            <a:r>
              <a:rPr lang="zh-CN" altLang="en-US" dirty="0"/>
              <a:t>　　3、盗窃企业重要的具有商业价值的资料</a:t>
            </a:r>
            <a:endParaRPr lang="zh-CN" altLang="en-US" dirty="0"/>
          </a:p>
          <a:p>
            <a:r>
              <a:rPr lang="zh-CN" altLang="en-US" dirty="0"/>
              <a:t>　　4、非法转账</a:t>
            </a:r>
            <a:endParaRPr lang="zh-CN" altLang="en-US" dirty="0"/>
          </a:p>
          <a:p>
            <a:r>
              <a:rPr lang="zh-CN" altLang="en-US" dirty="0"/>
              <a:t>　　5、强制发送电子邮件</a:t>
            </a:r>
            <a:endParaRPr lang="zh-CN" altLang="en-US" dirty="0"/>
          </a:p>
          <a:p>
            <a:r>
              <a:rPr lang="zh-CN" altLang="en-US" dirty="0"/>
              <a:t>　　6、网站挂马</a:t>
            </a:r>
            <a:endParaRPr lang="zh-CN" altLang="en-US" dirty="0"/>
          </a:p>
          <a:p>
            <a:r>
              <a:rPr lang="zh-CN" altLang="en-US" dirty="0"/>
              <a:t>　　7、控制受害者机器向其它网站发起攻击</a:t>
            </a:r>
            <a:endParaRPr lang="zh-CN" altLang="en-US" dirty="0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5374005" y="3856355"/>
            <a:ext cx="2270125" cy="2294890"/>
            <a:chOff x="3879850" y="1216025"/>
            <a:chExt cx="4391025" cy="4438650"/>
          </a:xfrm>
        </p:grpSpPr>
        <p:sp>
          <p:nvSpPr>
            <p:cNvPr id="5" name="îŝḷíḓe"/>
            <p:cNvSpPr/>
            <p:nvPr/>
          </p:nvSpPr>
          <p:spPr bwMode="auto">
            <a:xfrm>
              <a:off x="3978275" y="4943475"/>
              <a:ext cx="4179888" cy="711200"/>
            </a:xfrm>
            <a:custGeom>
              <a:avLst/>
              <a:gdLst>
                <a:gd name="T0" fmla="*/ 283 w 598"/>
                <a:gd name="T1" fmla="*/ 0 h 102"/>
                <a:gd name="T2" fmla="*/ 0 w 598"/>
                <a:gd name="T3" fmla="*/ 51 h 102"/>
                <a:gd name="T4" fmla="*/ 299 w 598"/>
                <a:gd name="T5" fmla="*/ 102 h 102"/>
                <a:gd name="T6" fmla="*/ 598 w 598"/>
                <a:gd name="T7" fmla="*/ 51 h 102"/>
                <a:gd name="T8" fmla="*/ 514 w 598"/>
                <a:gd name="T9" fmla="*/ 16 h 102"/>
                <a:gd name="T10" fmla="*/ 491 w 598"/>
                <a:gd name="T11" fmla="*/ 24 h 102"/>
                <a:gd name="T12" fmla="*/ 507 w 598"/>
                <a:gd name="T13" fmla="*/ 31 h 102"/>
                <a:gd name="T14" fmla="*/ 518 w 598"/>
                <a:gd name="T15" fmla="*/ 58 h 102"/>
                <a:gd name="T16" fmla="*/ 518 w 598"/>
                <a:gd name="T17" fmla="*/ 58 h 102"/>
                <a:gd name="T18" fmla="*/ 518 w 598"/>
                <a:gd name="T19" fmla="*/ 58 h 102"/>
                <a:gd name="T20" fmla="*/ 518 w 598"/>
                <a:gd name="T21" fmla="*/ 59 h 102"/>
                <a:gd name="T22" fmla="*/ 518 w 598"/>
                <a:gd name="T23" fmla="*/ 59 h 102"/>
                <a:gd name="T24" fmla="*/ 499 w 598"/>
                <a:gd name="T25" fmla="*/ 71 h 102"/>
                <a:gd name="T26" fmla="*/ 499 w 598"/>
                <a:gd name="T27" fmla="*/ 71 h 102"/>
                <a:gd name="T28" fmla="*/ 499 w 598"/>
                <a:gd name="T29" fmla="*/ 71 h 102"/>
                <a:gd name="T30" fmla="*/ 499 w 598"/>
                <a:gd name="T31" fmla="*/ 71 h 102"/>
                <a:gd name="T32" fmla="*/ 499 w 598"/>
                <a:gd name="T33" fmla="*/ 71 h 102"/>
                <a:gd name="T34" fmla="*/ 491 w 598"/>
                <a:gd name="T35" fmla="*/ 70 h 102"/>
                <a:gd name="T36" fmla="*/ 491 w 598"/>
                <a:gd name="T37" fmla="*/ 70 h 102"/>
                <a:gd name="T38" fmla="*/ 491 w 598"/>
                <a:gd name="T39" fmla="*/ 70 h 102"/>
                <a:gd name="T40" fmla="*/ 491 w 598"/>
                <a:gd name="T41" fmla="*/ 70 h 102"/>
                <a:gd name="T42" fmla="*/ 490 w 598"/>
                <a:gd name="T43" fmla="*/ 70 h 102"/>
                <a:gd name="T44" fmla="*/ 490 w 598"/>
                <a:gd name="T45" fmla="*/ 70 h 102"/>
                <a:gd name="T46" fmla="*/ 452 w 598"/>
                <a:gd name="T47" fmla="*/ 54 h 102"/>
                <a:gd name="T48" fmla="*/ 450 w 598"/>
                <a:gd name="T49" fmla="*/ 58 h 102"/>
                <a:gd name="T50" fmla="*/ 415 w 598"/>
                <a:gd name="T51" fmla="*/ 48 h 102"/>
                <a:gd name="T52" fmla="*/ 379 w 598"/>
                <a:gd name="T53" fmla="*/ 58 h 102"/>
                <a:gd name="T54" fmla="*/ 378 w 598"/>
                <a:gd name="T55" fmla="*/ 54 h 102"/>
                <a:gd name="T56" fmla="*/ 339 w 598"/>
                <a:gd name="T57" fmla="*/ 70 h 102"/>
                <a:gd name="T58" fmla="*/ 339 w 598"/>
                <a:gd name="T59" fmla="*/ 70 h 102"/>
                <a:gd name="T60" fmla="*/ 339 w 598"/>
                <a:gd name="T61" fmla="*/ 70 h 102"/>
                <a:gd name="T62" fmla="*/ 339 w 598"/>
                <a:gd name="T63" fmla="*/ 70 h 102"/>
                <a:gd name="T64" fmla="*/ 331 w 598"/>
                <a:gd name="T65" fmla="*/ 71 h 102"/>
                <a:gd name="T66" fmla="*/ 331 w 598"/>
                <a:gd name="T67" fmla="*/ 71 h 102"/>
                <a:gd name="T68" fmla="*/ 331 w 598"/>
                <a:gd name="T69" fmla="*/ 71 h 102"/>
                <a:gd name="T70" fmla="*/ 331 w 598"/>
                <a:gd name="T71" fmla="*/ 71 h 102"/>
                <a:gd name="T72" fmla="*/ 331 w 598"/>
                <a:gd name="T73" fmla="*/ 71 h 102"/>
                <a:gd name="T74" fmla="*/ 312 w 598"/>
                <a:gd name="T75" fmla="*/ 59 h 102"/>
                <a:gd name="T76" fmla="*/ 312 w 598"/>
                <a:gd name="T77" fmla="*/ 58 h 102"/>
                <a:gd name="T78" fmla="*/ 312 w 598"/>
                <a:gd name="T79" fmla="*/ 58 h 102"/>
                <a:gd name="T80" fmla="*/ 323 w 598"/>
                <a:gd name="T81" fmla="*/ 31 h 102"/>
                <a:gd name="T82" fmla="*/ 338 w 598"/>
                <a:gd name="T83" fmla="*/ 24 h 102"/>
                <a:gd name="T84" fmla="*/ 283 w 598"/>
                <a:gd name="T8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8" h="102">
                  <a:moveTo>
                    <a:pt x="283" y="0"/>
                  </a:moveTo>
                  <a:cubicBezTo>
                    <a:pt x="125" y="1"/>
                    <a:pt x="0" y="24"/>
                    <a:pt x="0" y="51"/>
                  </a:cubicBezTo>
                  <a:cubicBezTo>
                    <a:pt x="0" y="80"/>
                    <a:pt x="134" y="102"/>
                    <a:pt x="299" y="102"/>
                  </a:cubicBezTo>
                  <a:cubicBezTo>
                    <a:pt x="464" y="102"/>
                    <a:pt x="598" y="80"/>
                    <a:pt x="598" y="51"/>
                  </a:cubicBezTo>
                  <a:cubicBezTo>
                    <a:pt x="598" y="37"/>
                    <a:pt x="566" y="25"/>
                    <a:pt x="514" y="16"/>
                  </a:cubicBezTo>
                  <a:cubicBezTo>
                    <a:pt x="507" y="19"/>
                    <a:pt x="500" y="21"/>
                    <a:pt x="491" y="24"/>
                  </a:cubicBezTo>
                  <a:cubicBezTo>
                    <a:pt x="507" y="31"/>
                    <a:pt x="507" y="31"/>
                    <a:pt x="507" y="31"/>
                  </a:cubicBezTo>
                  <a:cubicBezTo>
                    <a:pt x="517" y="35"/>
                    <a:pt x="523" y="48"/>
                    <a:pt x="518" y="58"/>
                  </a:cubicBezTo>
                  <a:cubicBezTo>
                    <a:pt x="518" y="58"/>
                    <a:pt x="518" y="58"/>
                    <a:pt x="518" y="58"/>
                  </a:cubicBezTo>
                  <a:cubicBezTo>
                    <a:pt x="518" y="58"/>
                    <a:pt x="518" y="58"/>
                    <a:pt x="518" y="58"/>
                  </a:cubicBezTo>
                  <a:cubicBezTo>
                    <a:pt x="518" y="59"/>
                    <a:pt x="518" y="59"/>
                    <a:pt x="518" y="59"/>
                  </a:cubicBezTo>
                  <a:cubicBezTo>
                    <a:pt x="518" y="59"/>
                    <a:pt x="518" y="59"/>
                    <a:pt x="518" y="59"/>
                  </a:cubicBezTo>
                  <a:cubicBezTo>
                    <a:pt x="514" y="67"/>
                    <a:pt x="507" y="71"/>
                    <a:pt x="499" y="71"/>
                  </a:cubicBezTo>
                  <a:cubicBezTo>
                    <a:pt x="499" y="71"/>
                    <a:pt x="499" y="71"/>
                    <a:pt x="499" y="71"/>
                  </a:cubicBezTo>
                  <a:cubicBezTo>
                    <a:pt x="499" y="71"/>
                    <a:pt x="499" y="71"/>
                    <a:pt x="499" y="71"/>
                  </a:cubicBezTo>
                  <a:cubicBezTo>
                    <a:pt x="499" y="71"/>
                    <a:pt x="499" y="71"/>
                    <a:pt x="499" y="71"/>
                  </a:cubicBezTo>
                  <a:cubicBezTo>
                    <a:pt x="499" y="71"/>
                    <a:pt x="499" y="71"/>
                    <a:pt x="499" y="71"/>
                  </a:cubicBezTo>
                  <a:cubicBezTo>
                    <a:pt x="496" y="71"/>
                    <a:pt x="493" y="71"/>
                    <a:pt x="491" y="70"/>
                  </a:cubicBezTo>
                  <a:cubicBezTo>
                    <a:pt x="491" y="70"/>
                    <a:pt x="491" y="70"/>
                    <a:pt x="491" y="70"/>
                  </a:cubicBezTo>
                  <a:cubicBezTo>
                    <a:pt x="491" y="70"/>
                    <a:pt x="491" y="70"/>
                    <a:pt x="491" y="70"/>
                  </a:cubicBezTo>
                  <a:cubicBezTo>
                    <a:pt x="491" y="70"/>
                    <a:pt x="491" y="70"/>
                    <a:pt x="491" y="70"/>
                  </a:cubicBezTo>
                  <a:cubicBezTo>
                    <a:pt x="491" y="70"/>
                    <a:pt x="490" y="70"/>
                    <a:pt x="490" y="70"/>
                  </a:cubicBezTo>
                  <a:cubicBezTo>
                    <a:pt x="490" y="70"/>
                    <a:pt x="490" y="70"/>
                    <a:pt x="490" y="7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450" y="58"/>
                    <a:pt x="450" y="58"/>
                    <a:pt x="450" y="58"/>
                  </a:cubicBezTo>
                  <a:cubicBezTo>
                    <a:pt x="438" y="54"/>
                    <a:pt x="426" y="51"/>
                    <a:pt x="415" y="48"/>
                  </a:cubicBezTo>
                  <a:cubicBezTo>
                    <a:pt x="404" y="51"/>
                    <a:pt x="392" y="54"/>
                    <a:pt x="379" y="58"/>
                  </a:cubicBezTo>
                  <a:cubicBezTo>
                    <a:pt x="378" y="54"/>
                    <a:pt x="378" y="54"/>
                    <a:pt x="378" y="54"/>
                  </a:cubicBezTo>
                  <a:cubicBezTo>
                    <a:pt x="339" y="70"/>
                    <a:pt x="339" y="70"/>
                    <a:pt x="339" y="70"/>
                  </a:cubicBezTo>
                  <a:cubicBezTo>
                    <a:pt x="339" y="70"/>
                    <a:pt x="339" y="70"/>
                    <a:pt x="339" y="70"/>
                  </a:cubicBezTo>
                  <a:cubicBezTo>
                    <a:pt x="339" y="70"/>
                    <a:pt x="339" y="70"/>
                    <a:pt x="339" y="70"/>
                  </a:cubicBezTo>
                  <a:cubicBezTo>
                    <a:pt x="339" y="70"/>
                    <a:pt x="339" y="70"/>
                    <a:pt x="339" y="70"/>
                  </a:cubicBezTo>
                  <a:cubicBezTo>
                    <a:pt x="336" y="71"/>
                    <a:pt x="334" y="71"/>
                    <a:pt x="331" y="71"/>
                  </a:cubicBezTo>
                  <a:cubicBezTo>
                    <a:pt x="331" y="71"/>
                    <a:pt x="331" y="71"/>
                    <a:pt x="331" y="71"/>
                  </a:cubicBezTo>
                  <a:cubicBezTo>
                    <a:pt x="331" y="71"/>
                    <a:pt x="331" y="71"/>
                    <a:pt x="331" y="71"/>
                  </a:cubicBezTo>
                  <a:cubicBezTo>
                    <a:pt x="331" y="71"/>
                    <a:pt x="331" y="71"/>
                    <a:pt x="331" y="71"/>
                  </a:cubicBezTo>
                  <a:cubicBezTo>
                    <a:pt x="331" y="71"/>
                    <a:pt x="331" y="71"/>
                    <a:pt x="331" y="71"/>
                  </a:cubicBezTo>
                  <a:cubicBezTo>
                    <a:pt x="323" y="71"/>
                    <a:pt x="315" y="67"/>
                    <a:pt x="312" y="59"/>
                  </a:cubicBezTo>
                  <a:cubicBezTo>
                    <a:pt x="312" y="58"/>
                    <a:pt x="312" y="58"/>
                    <a:pt x="312" y="58"/>
                  </a:cubicBezTo>
                  <a:cubicBezTo>
                    <a:pt x="312" y="58"/>
                    <a:pt x="312" y="58"/>
                    <a:pt x="312" y="58"/>
                  </a:cubicBezTo>
                  <a:cubicBezTo>
                    <a:pt x="307" y="48"/>
                    <a:pt x="312" y="35"/>
                    <a:pt x="323" y="31"/>
                  </a:cubicBezTo>
                  <a:cubicBezTo>
                    <a:pt x="338" y="24"/>
                    <a:pt x="338" y="24"/>
                    <a:pt x="338" y="24"/>
                  </a:cubicBezTo>
                  <a:cubicBezTo>
                    <a:pt x="314" y="16"/>
                    <a:pt x="296" y="8"/>
                    <a:pt x="283" y="0"/>
                  </a:cubicBezTo>
                </a:path>
              </a:pathLst>
            </a:custGeom>
            <a:solidFill>
              <a:srgbClr val="E6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şļîďe"/>
            <p:cNvSpPr/>
            <p:nvPr/>
          </p:nvSpPr>
          <p:spPr bwMode="auto">
            <a:xfrm>
              <a:off x="3984625" y="1355725"/>
              <a:ext cx="3922713" cy="3748088"/>
            </a:xfrm>
            <a:custGeom>
              <a:avLst/>
              <a:gdLst>
                <a:gd name="T0" fmla="*/ 271 w 561"/>
                <a:gd name="T1" fmla="*/ 535 h 537"/>
                <a:gd name="T2" fmla="*/ 39 w 561"/>
                <a:gd name="T3" fmla="*/ 310 h 537"/>
                <a:gd name="T4" fmla="*/ 2 w 561"/>
                <a:gd name="T5" fmla="*/ 135 h 537"/>
                <a:gd name="T6" fmla="*/ 0 w 561"/>
                <a:gd name="T7" fmla="*/ 100 h 537"/>
                <a:gd name="T8" fmla="*/ 281 w 561"/>
                <a:gd name="T9" fmla="*/ 0 h 537"/>
                <a:gd name="T10" fmla="*/ 561 w 561"/>
                <a:gd name="T11" fmla="*/ 100 h 537"/>
                <a:gd name="T12" fmla="*/ 560 w 561"/>
                <a:gd name="T13" fmla="*/ 135 h 537"/>
                <a:gd name="T14" fmla="*/ 522 w 561"/>
                <a:gd name="T15" fmla="*/ 310 h 537"/>
                <a:gd name="T16" fmla="*/ 291 w 561"/>
                <a:gd name="T17" fmla="*/ 535 h 537"/>
                <a:gd name="T18" fmla="*/ 281 w 561"/>
                <a:gd name="T19" fmla="*/ 537 h 537"/>
                <a:gd name="T20" fmla="*/ 271 w 561"/>
                <a:gd name="T21" fmla="*/ 53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1" h="537">
                  <a:moveTo>
                    <a:pt x="271" y="535"/>
                  </a:moveTo>
                  <a:cubicBezTo>
                    <a:pt x="166" y="513"/>
                    <a:pt x="86" y="435"/>
                    <a:pt x="39" y="310"/>
                  </a:cubicBezTo>
                  <a:cubicBezTo>
                    <a:pt x="6" y="221"/>
                    <a:pt x="2" y="139"/>
                    <a:pt x="2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0" y="135"/>
                    <a:pt x="560" y="135"/>
                    <a:pt x="560" y="135"/>
                  </a:cubicBezTo>
                  <a:cubicBezTo>
                    <a:pt x="560" y="139"/>
                    <a:pt x="555" y="221"/>
                    <a:pt x="522" y="310"/>
                  </a:cubicBezTo>
                  <a:cubicBezTo>
                    <a:pt x="476" y="435"/>
                    <a:pt x="396" y="513"/>
                    <a:pt x="291" y="535"/>
                  </a:cubicBezTo>
                  <a:cubicBezTo>
                    <a:pt x="281" y="537"/>
                    <a:pt x="281" y="537"/>
                    <a:pt x="281" y="537"/>
                  </a:cubicBezTo>
                  <a:lnTo>
                    <a:pt x="271" y="535"/>
                  </a:lnTo>
                  <a:close/>
                </a:path>
              </a:pathLst>
            </a:custGeom>
            <a:solidFill>
              <a:srgbClr val="89C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lïdè"/>
            <p:cNvSpPr/>
            <p:nvPr/>
          </p:nvSpPr>
          <p:spPr bwMode="auto">
            <a:xfrm>
              <a:off x="4391025" y="1774825"/>
              <a:ext cx="3109913" cy="2930525"/>
            </a:xfrm>
            <a:custGeom>
              <a:avLst/>
              <a:gdLst>
                <a:gd name="T0" fmla="*/ 445 w 445"/>
                <a:gd name="T1" fmla="*/ 78 h 420"/>
                <a:gd name="T2" fmla="*/ 223 w 445"/>
                <a:gd name="T3" fmla="*/ 0 h 420"/>
                <a:gd name="T4" fmla="*/ 223 w 445"/>
                <a:gd name="T5" fmla="*/ 0 h 420"/>
                <a:gd name="T6" fmla="*/ 0 w 445"/>
                <a:gd name="T7" fmla="*/ 78 h 420"/>
                <a:gd name="T8" fmla="*/ 223 w 445"/>
                <a:gd name="T9" fmla="*/ 420 h 420"/>
                <a:gd name="T10" fmla="*/ 223 w 445"/>
                <a:gd name="T11" fmla="*/ 420 h 420"/>
                <a:gd name="T12" fmla="*/ 445 w 445"/>
                <a:gd name="T13" fmla="*/ 7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420">
                  <a:moveTo>
                    <a:pt x="445" y="78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15" y="376"/>
                    <a:pt x="223" y="420"/>
                  </a:cubicBezTo>
                  <a:cubicBezTo>
                    <a:pt x="223" y="420"/>
                    <a:pt x="223" y="420"/>
                    <a:pt x="223" y="420"/>
                  </a:cubicBezTo>
                  <a:cubicBezTo>
                    <a:pt x="430" y="376"/>
                    <a:pt x="445" y="78"/>
                    <a:pt x="445" y="78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$lîďè"/>
            <p:cNvSpPr/>
            <p:nvPr/>
          </p:nvSpPr>
          <p:spPr bwMode="auto">
            <a:xfrm>
              <a:off x="5942013" y="4392613"/>
              <a:ext cx="1901825" cy="592138"/>
            </a:xfrm>
            <a:custGeom>
              <a:avLst/>
              <a:gdLst>
                <a:gd name="T0" fmla="*/ 0 w 1198"/>
                <a:gd name="T1" fmla="*/ 61 h 373"/>
                <a:gd name="T2" fmla="*/ 449 w 1198"/>
                <a:gd name="T3" fmla="*/ 0 h 373"/>
                <a:gd name="T4" fmla="*/ 846 w 1198"/>
                <a:gd name="T5" fmla="*/ 0 h 373"/>
                <a:gd name="T6" fmla="*/ 1198 w 1198"/>
                <a:gd name="T7" fmla="*/ 70 h 373"/>
                <a:gd name="T8" fmla="*/ 590 w 1198"/>
                <a:gd name="T9" fmla="*/ 373 h 373"/>
                <a:gd name="T10" fmla="*/ 0 w 1198"/>
                <a:gd name="T11" fmla="*/ 6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8" h="373">
                  <a:moveTo>
                    <a:pt x="0" y="61"/>
                  </a:moveTo>
                  <a:lnTo>
                    <a:pt x="449" y="0"/>
                  </a:lnTo>
                  <a:lnTo>
                    <a:pt x="846" y="0"/>
                  </a:lnTo>
                  <a:lnTo>
                    <a:pt x="1198" y="70"/>
                  </a:lnTo>
                  <a:lnTo>
                    <a:pt x="590" y="37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ṣlïdè"/>
            <p:cNvSpPr/>
            <p:nvPr/>
          </p:nvSpPr>
          <p:spPr bwMode="auto">
            <a:xfrm>
              <a:off x="5627688" y="4314825"/>
              <a:ext cx="1622425" cy="1033463"/>
            </a:xfrm>
            <a:custGeom>
              <a:avLst/>
              <a:gdLst>
                <a:gd name="T0" fmla="*/ 232 w 232"/>
                <a:gd name="T1" fmla="*/ 99 h 148"/>
                <a:gd name="T2" fmla="*/ 31 w 232"/>
                <a:gd name="T3" fmla="*/ 32 h 148"/>
                <a:gd name="T4" fmla="*/ 214 w 232"/>
                <a:gd name="T5" fmla="*/ 148 h 148"/>
                <a:gd name="T6" fmla="*/ 232 w 232"/>
                <a:gd name="T7" fmla="*/ 9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148">
                  <a:moveTo>
                    <a:pt x="232" y="99"/>
                  </a:moveTo>
                  <a:cubicBezTo>
                    <a:pt x="232" y="99"/>
                    <a:pt x="52" y="0"/>
                    <a:pt x="31" y="32"/>
                  </a:cubicBezTo>
                  <a:cubicBezTo>
                    <a:pt x="0" y="79"/>
                    <a:pt x="47" y="103"/>
                    <a:pt x="214" y="148"/>
                  </a:cubicBezTo>
                  <a:cubicBezTo>
                    <a:pt x="232" y="99"/>
                    <a:pt x="232" y="99"/>
                    <a:pt x="232" y="99"/>
                  </a:cubicBezTo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ṩ1iḋê"/>
            <p:cNvSpPr/>
            <p:nvPr/>
          </p:nvSpPr>
          <p:spPr bwMode="auto">
            <a:xfrm>
              <a:off x="7116763" y="5033963"/>
              <a:ext cx="517525" cy="425450"/>
            </a:xfrm>
            <a:custGeom>
              <a:avLst/>
              <a:gdLst>
                <a:gd name="T0" fmla="*/ 69 w 74"/>
                <a:gd name="T1" fmla="*/ 45 h 61"/>
                <a:gd name="T2" fmla="*/ 58 w 74"/>
                <a:gd name="T3" fmla="*/ 18 h 61"/>
                <a:gd name="T4" fmla="*/ 16 w 74"/>
                <a:gd name="T5" fmla="*/ 0 h 61"/>
                <a:gd name="T6" fmla="*/ 0 w 74"/>
                <a:gd name="T7" fmla="*/ 40 h 61"/>
                <a:gd name="T8" fmla="*/ 41 w 74"/>
                <a:gd name="T9" fmla="*/ 57 h 61"/>
                <a:gd name="T10" fmla="*/ 69 w 74"/>
                <a:gd name="T1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1">
                  <a:moveTo>
                    <a:pt x="69" y="45"/>
                  </a:moveTo>
                  <a:cubicBezTo>
                    <a:pt x="74" y="35"/>
                    <a:pt x="68" y="22"/>
                    <a:pt x="58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52" y="61"/>
                    <a:pt x="65" y="56"/>
                    <a:pt x="69" y="45"/>
                  </a:cubicBezTo>
                </a:path>
              </a:pathLst>
            </a:custGeom>
            <a:solidFill>
              <a:srgbClr val="185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ṩḷíḋe"/>
            <p:cNvSpPr/>
            <p:nvPr/>
          </p:nvSpPr>
          <p:spPr bwMode="auto">
            <a:xfrm>
              <a:off x="7131050" y="5083175"/>
              <a:ext cx="377825" cy="292100"/>
            </a:xfrm>
            <a:custGeom>
              <a:avLst/>
              <a:gdLst>
                <a:gd name="T0" fmla="*/ 11 w 54"/>
                <a:gd name="T1" fmla="*/ 0 h 42"/>
                <a:gd name="T2" fmla="*/ 43 w 54"/>
                <a:gd name="T3" fmla="*/ 13 h 42"/>
                <a:gd name="T4" fmla="*/ 51 w 54"/>
                <a:gd name="T5" fmla="*/ 32 h 42"/>
                <a:gd name="T6" fmla="*/ 32 w 54"/>
                <a:gd name="T7" fmla="*/ 39 h 42"/>
                <a:gd name="T8" fmla="*/ 0 w 54"/>
                <a:gd name="T9" fmla="*/ 26 h 42"/>
                <a:gd name="T10" fmla="*/ 11 w 5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11" y="0"/>
                  </a:moveTo>
                  <a:cubicBezTo>
                    <a:pt x="43" y="13"/>
                    <a:pt x="43" y="13"/>
                    <a:pt x="43" y="13"/>
                  </a:cubicBezTo>
                  <a:cubicBezTo>
                    <a:pt x="50" y="16"/>
                    <a:pt x="54" y="24"/>
                    <a:pt x="51" y="32"/>
                  </a:cubicBezTo>
                  <a:cubicBezTo>
                    <a:pt x="48" y="39"/>
                    <a:pt x="39" y="42"/>
                    <a:pt x="32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8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šḷîďè"/>
            <p:cNvSpPr/>
            <p:nvPr/>
          </p:nvSpPr>
          <p:spPr bwMode="auto">
            <a:xfrm>
              <a:off x="7404100" y="5348288"/>
              <a:ext cx="195263" cy="90488"/>
            </a:xfrm>
            <a:custGeom>
              <a:avLst/>
              <a:gdLst>
                <a:gd name="T0" fmla="*/ 9 w 28"/>
                <a:gd name="T1" fmla="*/ 13 h 13"/>
                <a:gd name="T2" fmla="*/ 9 w 28"/>
                <a:gd name="T3" fmla="*/ 13 h 13"/>
                <a:gd name="T4" fmla="*/ 9 w 28"/>
                <a:gd name="T5" fmla="*/ 13 h 13"/>
                <a:gd name="T6" fmla="*/ 9 w 28"/>
                <a:gd name="T7" fmla="*/ 13 h 13"/>
                <a:gd name="T8" fmla="*/ 1 w 28"/>
                <a:gd name="T9" fmla="*/ 12 h 13"/>
                <a:gd name="T10" fmla="*/ 9 w 28"/>
                <a:gd name="T11" fmla="*/ 13 h 13"/>
                <a:gd name="T12" fmla="*/ 1 w 28"/>
                <a:gd name="T13" fmla="*/ 12 h 13"/>
                <a:gd name="T14" fmla="*/ 1 w 28"/>
                <a:gd name="T15" fmla="*/ 12 h 13"/>
                <a:gd name="T16" fmla="*/ 1 w 28"/>
                <a:gd name="T17" fmla="*/ 12 h 13"/>
                <a:gd name="T18" fmla="*/ 1 w 28"/>
                <a:gd name="T19" fmla="*/ 12 h 13"/>
                <a:gd name="T20" fmla="*/ 0 w 28"/>
                <a:gd name="T21" fmla="*/ 12 h 13"/>
                <a:gd name="T22" fmla="*/ 1 w 28"/>
                <a:gd name="T23" fmla="*/ 12 h 13"/>
                <a:gd name="T24" fmla="*/ 0 w 28"/>
                <a:gd name="T25" fmla="*/ 12 h 13"/>
                <a:gd name="T26" fmla="*/ 28 w 28"/>
                <a:gd name="T27" fmla="*/ 1 h 13"/>
                <a:gd name="T28" fmla="*/ 28 w 28"/>
                <a:gd name="T29" fmla="*/ 1 h 13"/>
                <a:gd name="T30" fmla="*/ 28 w 28"/>
                <a:gd name="T31" fmla="*/ 1 h 13"/>
                <a:gd name="T32" fmla="*/ 28 w 28"/>
                <a:gd name="T33" fmla="*/ 0 h 13"/>
                <a:gd name="T34" fmla="*/ 28 w 28"/>
                <a:gd name="T35" fmla="*/ 0 h 13"/>
                <a:gd name="T36" fmla="*/ 28 w 28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3"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" y="12"/>
                  </a:moveTo>
                  <a:cubicBezTo>
                    <a:pt x="3" y="13"/>
                    <a:pt x="6" y="13"/>
                    <a:pt x="9" y="13"/>
                  </a:cubicBezTo>
                  <a:cubicBezTo>
                    <a:pt x="6" y="13"/>
                    <a:pt x="3" y="13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0" y="12"/>
                  </a:moveTo>
                  <a:cubicBezTo>
                    <a:pt x="0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moveTo>
                    <a:pt x="28" y="1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819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ṩlîďé"/>
            <p:cNvSpPr/>
            <p:nvPr/>
          </p:nvSpPr>
          <p:spPr bwMode="auto">
            <a:xfrm>
              <a:off x="7116763" y="5264150"/>
              <a:ext cx="14288" cy="49213"/>
            </a:xfrm>
            <a:custGeom>
              <a:avLst/>
              <a:gdLst>
                <a:gd name="T0" fmla="*/ 9 w 9"/>
                <a:gd name="T1" fmla="*/ 0 h 31"/>
                <a:gd name="T2" fmla="*/ 0 w 9"/>
                <a:gd name="T3" fmla="*/ 31 h 31"/>
                <a:gd name="T4" fmla="*/ 9 w 9"/>
                <a:gd name="T5" fmla="*/ 0 h 31"/>
                <a:gd name="T6" fmla="*/ 9 w 9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lnTo>
                    <a:pt x="0" y="3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73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Sḷíḑe"/>
            <p:cNvSpPr/>
            <p:nvPr/>
          </p:nvSpPr>
          <p:spPr bwMode="auto">
            <a:xfrm>
              <a:off x="7116763" y="5264150"/>
              <a:ext cx="14288" cy="49213"/>
            </a:xfrm>
            <a:custGeom>
              <a:avLst/>
              <a:gdLst>
                <a:gd name="T0" fmla="*/ 9 w 9"/>
                <a:gd name="T1" fmla="*/ 0 h 31"/>
                <a:gd name="T2" fmla="*/ 0 w 9"/>
                <a:gd name="T3" fmla="*/ 31 h 31"/>
                <a:gd name="T4" fmla="*/ 9 w 9"/>
                <a:gd name="T5" fmla="*/ 0 h 31"/>
                <a:gd name="T6" fmla="*/ 9 w 9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lnTo>
                    <a:pt x="0" y="31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ṧḻíḍè"/>
            <p:cNvSpPr/>
            <p:nvPr/>
          </p:nvSpPr>
          <p:spPr bwMode="auto">
            <a:xfrm>
              <a:off x="7116763" y="5264150"/>
              <a:ext cx="488950" cy="174625"/>
            </a:xfrm>
            <a:custGeom>
              <a:avLst/>
              <a:gdLst>
                <a:gd name="T0" fmla="*/ 2 w 70"/>
                <a:gd name="T1" fmla="*/ 0 h 25"/>
                <a:gd name="T2" fmla="*/ 0 w 70"/>
                <a:gd name="T3" fmla="*/ 7 h 25"/>
                <a:gd name="T4" fmla="*/ 41 w 70"/>
                <a:gd name="T5" fmla="*/ 24 h 25"/>
                <a:gd name="T6" fmla="*/ 41 w 70"/>
                <a:gd name="T7" fmla="*/ 24 h 25"/>
                <a:gd name="T8" fmla="*/ 42 w 70"/>
                <a:gd name="T9" fmla="*/ 24 h 25"/>
                <a:gd name="T10" fmla="*/ 42 w 70"/>
                <a:gd name="T11" fmla="*/ 24 h 25"/>
                <a:gd name="T12" fmla="*/ 42 w 70"/>
                <a:gd name="T13" fmla="*/ 24 h 25"/>
                <a:gd name="T14" fmla="*/ 42 w 70"/>
                <a:gd name="T15" fmla="*/ 24 h 25"/>
                <a:gd name="T16" fmla="*/ 50 w 70"/>
                <a:gd name="T17" fmla="*/ 25 h 25"/>
                <a:gd name="T18" fmla="*/ 50 w 70"/>
                <a:gd name="T19" fmla="*/ 25 h 25"/>
                <a:gd name="T20" fmla="*/ 50 w 70"/>
                <a:gd name="T21" fmla="*/ 25 h 25"/>
                <a:gd name="T22" fmla="*/ 69 w 70"/>
                <a:gd name="T23" fmla="*/ 13 h 25"/>
                <a:gd name="T24" fmla="*/ 69 w 70"/>
                <a:gd name="T25" fmla="*/ 13 h 25"/>
                <a:gd name="T26" fmla="*/ 69 w 70"/>
                <a:gd name="T27" fmla="*/ 12 h 25"/>
                <a:gd name="T28" fmla="*/ 69 w 70"/>
                <a:gd name="T29" fmla="*/ 12 h 25"/>
                <a:gd name="T30" fmla="*/ 69 w 70"/>
                <a:gd name="T31" fmla="*/ 12 h 25"/>
                <a:gd name="T32" fmla="*/ 70 w 70"/>
                <a:gd name="T33" fmla="*/ 9 h 25"/>
                <a:gd name="T34" fmla="*/ 52 w 70"/>
                <a:gd name="T35" fmla="*/ 19 h 25"/>
                <a:gd name="T36" fmla="*/ 44 w 70"/>
                <a:gd name="T37" fmla="*/ 17 h 25"/>
                <a:gd name="T38" fmla="*/ 37 w 70"/>
                <a:gd name="T39" fmla="*/ 14 h 25"/>
                <a:gd name="T40" fmla="*/ 34 w 70"/>
                <a:gd name="T41" fmla="*/ 13 h 25"/>
                <a:gd name="T42" fmla="*/ 2 w 7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25">
                  <a:moveTo>
                    <a:pt x="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4" y="25"/>
                    <a:pt x="47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8" y="25"/>
                    <a:pt x="65" y="21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1"/>
                    <a:pt x="70" y="10"/>
                    <a:pt x="70" y="9"/>
                  </a:cubicBezTo>
                  <a:cubicBezTo>
                    <a:pt x="66" y="15"/>
                    <a:pt x="59" y="19"/>
                    <a:pt x="52" y="19"/>
                  </a:cubicBezTo>
                  <a:cubicBezTo>
                    <a:pt x="50" y="19"/>
                    <a:pt x="47" y="18"/>
                    <a:pt x="44" y="17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4"/>
                    <a:pt x="34" y="1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04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ṩļíḍé"/>
            <p:cNvSpPr/>
            <p:nvPr/>
          </p:nvSpPr>
          <p:spPr bwMode="auto">
            <a:xfrm>
              <a:off x="7131050" y="5264150"/>
              <a:ext cx="244475" cy="98425"/>
            </a:xfrm>
            <a:custGeom>
              <a:avLst/>
              <a:gdLst>
                <a:gd name="T0" fmla="*/ 1 w 35"/>
                <a:gd name="T1" fmla="*/ 0 h 14"/>
                <a:gd name="T2" fmla="*/ 0 w 35"/>
                <a:gd name="T3" fmla="*/ 0 h 14"/>
                <a:gd name="T4" fmla="*/ 0 w 35"/>
                <a:gd name="T5" fmla="*/ 0 h 14"/>
                <a:gd name="T6" fmla="*/ 32 w 35"/>
                <a:gd name="T7" fmla="*/ 13 h 14"/>
                <a:gd name="T8" fmla="*/ 35 w 35"/>
                <a:gd name="T9" fmla="*/ 14 h 14"/>
                <a:gd name="T10" fmla="*/ 1 w 3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4"/>
                    <a:pt x="34" y="14"/>
                    <a:pt x="35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A6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šḻiḋe"/>
            <p:cNvSpPr/>
            <p:nvPr/>
          </p:nvSpPr>
          <p:spPr bwMode="auto">
            <a:xfrm>
              <a:off x="7229475" y="5145088"/>
              <a:ext cx="69850" cy="139700"/>
            </a:xfrm>
            <a:custGeom>
              <a:avLst/>
              <a:gdLst>
                <a:gd name="T0" fmla="*/ 0 w 10"/>
                <a:gd name="T1" fmla="*/ 18 h 20"/>
                <a:gd name="T2" fmla="*/ 7 w 10"/>
                <a:gd name="T3" fmla="*/ 2 h 20"/>
                <a:gd name="T4" fmla="*/ 9 w 10"/>
                <a:gd name="T5" fmla="*/ 1 h 20"/>
                <a:gd name="T6" fmla="*/ 10 w 10"/>
                <a:gd name="T7" fmla="*/ 3 h 20"/>
                <a:gd name="T8" fmla="*/ 3 w 10"/>
                <a:gd name="T9" fmla="*/ 19 h 20"/>
                <a:gd name="T10" fmla="*/ 1 w 10"/>
                <a:gd name="T11" fmla="*/ 20 h 20"/>
                <a:gd name="T12" fmla="*/ 0 w 10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0" y="18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0" y="19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íśḷïḍé"/>
            <p:cNvSpPr/>
            <p:nvPr/>
          </p:nvSpPr>
          <p:spPr bwMode="auto">
            <a:xfrm>
              <a:off x="7299325" y="5173663"/>
              <a:ext cx="69850" cy="139700"/>
            </a:xfrm>
            <a:custGeom>
              <a:avLst/>
              <a:gdLst>
                <a:gd name="T0" fmla="*/ 0 w 10"/>
                <a:gd name="T1" fmla="*/ 18 h 20"/>
                <a:gd name="T2" fmla="*/ 7 w 10"/>
                <a:gd name="T3" fmla="*/ 2 h 20"/>
                <a:gd name="T4" fmla="*/ 9 w 10"/>
                <a:gd name="T5" fmla="*/ 1 h 20"/>
                <a:gd name="T6" fmla="*/ 10 w 10"/>
                <a:gd name="T7" fmla="*/ 3 h 20"/>
                <a:gd name="T8" fmla="*/ 3 w 10"/>
                <a:gd name="T9" fmla="*/ 19 h 20"/>
                <a:gd name="T10" fmla="*/ 1 w 10"/>
                <a:gd name="T11" fmla="*/ 20 h 20"/>
                <a:gd name="T12" fmla="*/ 0 w 10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0" y="18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0" y="19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ṥľîḍe"/>
            <p:cNvSpPr/>
            <p:nvPr/>
          </p:nvSpPr>
          <p:spPr bwMode="auto">
            <a:xfrm>
              <a:off x="7375525" y="5208588"/>
              <a:ext cx="69850" cy="139700"/>
            </a:xfrm>
            <a:custGeom>
              <a:avLst/>
              <a:gdLst>
                <a:gd name="T0" fmla="*/ 0 w 10"/>
                <a:gd name="T1" fmla="*/ 17 h 20"/>
                <a:gd name="T2" fmla="*/ 7 w 10"/>
                <a:gd name="T3" fmla="*/ 1 h 20"/>
                <a:gd name="T4" fmla="*/ 9 w 10"/>
                <a:gd name="T5" fmla="*/ 0 h 20"/>
                <a:gd name="T6" fmla="*/ 10 w 10"/>
                <a:gd name="T7" fmla="*/ 2 h 20"/>
                <a:gd name="T8" fmla="*/ 3 w 10"/>
                <a:gd name="T9" fmla="*/ 18 h 20"/>
                <a:gd name="T10" fmla="*/ 1 w 10"/>
                <a:gd name="T11" fmla="*/ 19 h 20"/>
                <a:gd name="T12" fmla="*/ 0 w 10"/>
                <a:gd name="T1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0" y="17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şḻîḑè"/>
            <p:cNvSpPr/>
            <p:nvPr/>
          </p:nvSpPr>
          <p:spPr bwMode="auto">
            <a:xfrm>
              <a:off x="6054725" y="3394075"/>
              <a:ext cx="1670050" cy="1235075"/>
            </a:xfrm>
            <a:custGeom>
              <a:avLst/>
              <a:gdLst>
                <a:gd name="T0" fmla="*/ 237 w 239"/>
                <a:gd name="T1" fmla="*/ 97 h 177"/>
                <a:gd name="T2" fmla="*/ 208 w 239"/>
                <a:gd name="T3" fmla="*/ 38 h 177"/>
                <a:gd name="T4" fmla="*/ 141 w 239"/>
                <a:gd name="T5" fmla="*/ 0 h 177"/>
                <a:gd name="T6" fmla="*/ 120 w 239"/>
                <a:gd name="T7" fmla="*/ 11 h 177"/>
                <a:gd name="T8" fmla="*/ 98 w 239"/>
                <a:gd name="T9" fmla="*/ 0 h 177"/>
                <a:gd name="T10" fmla="*/ 31 w 239"/>
                <a:gd name="T11" fmla="*/ 38 h 177"/>
                <a:gd name="T12" fmla="*/ 2 w 239"/>
                <a:gd name="T13" fmla="*/ 97 h 177"/>
                <a:gd name="T14" fmla="*/ 58 w 239"/>
                <a:gd name="T15" fmla="*/ 177 h 177"/>
                <a:gd name="T16" fmla="*/ 118 w 239"/>
                <a:gd name="T17" fmla="*/ 177 h 177"/>
                <a:gd name="T18" fmla="*/ 121 w 239"/>
                <a:gd name="T19" fmla="*/ 177 h 177"/>
                <a:gd name="T20" fmla="*/ 181 w 239"/>
                <a:gd name="T21" fmla="*/ 177 h 177"/>
                <a:gd name="T22" fmla="*/ 237 w 239"/>
                <a:gd name="T23" fmla="*/ 9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77">
                  <a:moveTo>
                    <a:pt x="237" y="97"/>
                  </a:moveTo>
                  <a:cubicBezTo>
                    <a:pt x="234" y="87"/>
                    <a:pt x="220" y="71"/>
                    <a:pt x="208" y="38"/>
                  </a:cubicBezTo>
                  <a:cubicBezTo>
                    <a:pt x="195" y="4"/>
                    <a:pt x="141" y="0"/>
                    <a:pt x="141" y="0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44" y="4"/>
                    <a:pt x="31" y="38"/>
                  </a:cubicBezTo>
                  <a:cubicBezTo>
                    <a:pt x="19" y="71"/>
                    <a:pt x="5" y="87"/>
                    <a:pt x="2" y="97"/>
                  </a:cubicBezTo>
                  <a:cubicBezTo>
                    <a:pt x="0" y="106"/>
                    <a:pt x="15" y="168"/>
                    <a:pt x="58" y="177"/>
                  </a:cubicBezTo>
                  <a:cubicBezTo>
                    <a:pt x="118" y="177"/>
                    <a:pt x="118" y="177"/>
                    <a:pt x="118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81" y="177"/>
                    <a:pt x="181" y="177"/>
                    <a:pt x="181" y="177"/>
                  </a:cubicBezTo>
                  <a:cubicBezTo>
                    <a:pt x="224" y="168"/>
                    <a:pt x="239" y="106"/>
                    <a:pt x="237" y="97"/>
                  </a:cubicBezTo>
                  <a:close/>
                </a:path>
              </a:pathLst>
            </a:custGeom>
            <a:solidFill>
              <a:srgbClr val="48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iSľíḑè"/>
            <p:cNvSpPr/>
            <p:nvPr/>
          </p:nvSpPr>
          <p:spPr bwMode="auto">
            <a:xfrm>
              <a:off x="6746875" y="3394075"/>
              <a:ext cx="306388" cy="271463"/>
            </a:xfrm>
            <a:custGeom>
              <a:avLst/>
              <a:gdLst>
                <a:gd name="T0" fmla="*/ 44 w 44"/>
                <a:gd name="T1" fmla="*/ 0 h 39"/>
                <a:gd name="T2" fmla="*/ 44 w 44"/>
                <a:gd name="T3" fmla="*/ 17 h 39"/>
                <a:gd name="T4" fmla="*/ 22 w 44"/>
                <a:gd name="T5" fmla="*/ 39 h 39"/>
                <a:gd name="T6" fmla="*/ 0 w 44"/>
                <a:gd name="T7" fmla="*/ 17 h 39"/>
                <a:gd name="T8" fmla="*/ 0 w 44"/>
                <a:gd name="T9" fmla="*/ 0 h 39"/>
                <a:gd name="T10" fmla="*/ 44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44" y="0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0" y="36"/>
                    <a:pt x="22" y="39"/>
                  </a:cubicBezTo>
                  <a:cubicBezTo>
                    <a:pt x="3" y="35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49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1îḋe"/>
            <p:cNvSpPr/>
            <p:nvPr/>
          </p:nvSpPr>
          <p:spPr bwMode="auto">
            <a:xfrm>
              <a:off x="6557963" y="2724150"/>
              <a:ext cx="663575" cy="439738"/>
            </a:xfrm>
            <a:custGeom>
              <a:avLst/>
              <a:gdLst>
                <a:gd name="T0" fmla="*/ 7 w 95"/>
                <a:gd name="T1" fmla="*/ 63 h 63"/>
                <a:gd name="T2" fmla="*/ 15 w 95"/>
                <a:gd name="T3" fmla="*/ 19 h 63"/>
                <a:gd name="T4" fmla="*/ 39 w 95"/>
                <a:gd name="T5" fmla="*/ 4 h 63"/>
                <a:gd name="T6" fmla="*/ 91 w 95"/>
                <a:gd name="T7" fmla="*/ 63 h 63"/>
                <a:gd name="T8" fmla="*/ 7 w 9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3">
                  <a:moveTo>
                    <a:pt x="7" y="63"/>
                  </a:moveTo>
                  <a:cubicBezTo>
                    <a:pt x="7" y="63"/>
                    <a:pt x="0" y="23"/>
                    <a:pt x="15" y="19"/>
                  </a:cubicBezTo>
                  <a:cubicBezTo>
                    <a:pt x="19" y="17"/>
                    <a:pt x="16" y="4"/>
                    <a:pt x="39" y="4"/>
                  </a:cubicBezTo>
                  <a:cubicBezTo>
                    <a:pt x="71" y="4"/>
                    <a:pt x="95" y="0"/>
                    <a:pt x="91" y="63"/>
                  </a:cubicBezTo>
                  <a:lnTo>
                    <a:pt x="7" y="63"/>
                  </a:ln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ṣḷïďe"/>
            <p:cNvSpPr/>
            <p:nvPr/>
          </p:nvSpPr>
          <p:spPr bwMode="auto">
            <a:xfrm>
              <a:off x="6592888" y="3114675"/>
              <a:ext cx="146050" cy="153988"/>
            </a:xfrm>
            <a:prstGeom prst="ellipse">
              <a:avLst/>
            </a:prstGeom>
            <a:solidFill>
              <a:srgbClr val="FFB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şľíḋê"/>
            <p:cNvSpPr/>
            <p:nvPr/>
          </p:nvSpPr>
          <p:spPr bwMode="auto">
            <a:xfrm>
              <a:off x="7053263" y="3114675"/>
              <a:ext cx="147638" cy="153988"/>
            </a:xfrm>
            <a:prstGeom prst="ellipse">
              <a:avLst/>
            </a:prstGeom>
            <a:solidFill>
              <a:srgbClr val="FFB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ṩḻídè"/>
            <p:cNvSpPr/>
            <p:nvPr/>
          </p:nvSpPr>
          <p:spPr bwMode="auto">
            <a:xfrm>
              <a:off x="6654800" y="2968625"/>
              <a:ext cx="496888" cy="530225"/>
            </a:xfrm>
            <a:custGeom>
              <a:avLst/>
              <a:gdLst>
                <a:gd name="T0" fmla="*/ 71 w 71"/>
                <a:gd name="T1" fmla="*/ 14 h 76"/>
                <a:gd name="T2" fmla="*/ 71 w 71"/>
                <a:gd name="T3" fmla="*/ 14 h 76"/>
                <a:gd name="T4" fmla="*/ 71 w 71"/>
                <a:gd name="T5" fmla="*/ 14 h 76"/>
                <a:gd name="T6" fmla="*/ 71 w 71"/>
                <a:gd name="T7" fmla="*/ 14 h 76"/>
                <a:gd name="T8" fmla="*/ 60 w 71"/>
                <a:gd name="T9" fmla="*/ 0 h 76"/>
                <a:gd name="T10" fmla="*/ 55 w 71"/>
                <a:gd name="T11" fmla="*/ 1 h 76"/>
                <a:gd name="T12" fmla="*/ 15 w 71"/>
                <a:gd name="T13" fmla="*/ 1 h 76"/>
                <a:gd name="T14" fmla="*/ 11 w 71"/>
                <a:gd name="T15" fmla="*/ 0 h 76"/>
                <a:gd name="T16" fmla="*/ 0 w 71"/>
                <a:gd name="T17" fmla="*/ 14 h 76"/>
                <a:gd name="T18" fmla="*/ 0 w 71"/>
                <a:gd name="T19" fmla="*/ 14 h 76"/>
                <a:gd name="T20" fmla="*/ 0 w 71"/>
                <a:gd name="T21" fmla="*/ 31 h 76"/>
                <a:gd name="T22" fmla="*/ 11 w 71"/>
                <a:gd name="T23" fmla="*/ 63 h 76"/>
                <a:gd name="T24" fmla="*/ 35 w 71"/>
                <a:gd name="T25" fmla="*/ 76 h 76"/>
                <a:gd name="T26" fmla="*/ 60 w 71"/>
                <a:gd name="T27" fmla="*/ 63 h 76"/>
                <a:gd name="T28" fmla="*/ 71 w 71"/>
                <a:gd name="T29" fmla="*/ 31 h 76"/>
                <a:gd name="T30" fmla="*/ 71 w 71"/>
                <a:gd name="T3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76">
                  <a:moveTo>
                    <a:pt x="71" y="14"/>
                  </a:move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62" y="11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42" y="5"/>
                    <a:pt x="28" y="4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1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2"/>
                    <a:pt x="4" y="54"/>
                    <a:pt x="11" y="63"/>
                  </a:cubicBezTo>
                  <a:cubicBezTo>
                    <a:pt x="17" y="71"/>
                    <a:pt x="26" y="76"/>
                    <a:pt x="35" y="76"/>
                  </a:cubicBezTo>
                  <a:cubicBezTo>
                    <a:pt x="45" y="76"/>
                    <a:pt x="54" y="71"/>
                    <a:pt x="60" y="63"/>
                  </a:cubicBezTo>
                  <a:cubicBezTo>
                    <a:pt x="66" y="54"/>
                    <a:pt x="71" y="42"/>
                    <a:pt x="71" y="31"/>
                  </a:cubicBezTo>
                  <a:cubicBezTo>
                    <a:pt x="71" y="14"/>
                    <a:pt x="71" y="14"/>
                    <a:pt x="71" y="14"/>
                  </a:cubicBezTo>
                  <a:close/>
                </a:path>
              </a:pathLst>
            </a:custGeom>
            <a:solidFill>
              <a:srgbClr val="FFB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şlîďe"/>
            <p:cNvSpPr/>
            <p:nvPr/>
          </p:nvSpPr>
          <p:spPr bwMode="auto">
            <a:xfrm>
              <a:off x="6418263" y="4078288"/>
              <a:ext cx="957263" cy="635000"/>
            </a:xfrm>
            <a:custGeom>
              <a:avLst/>
              <a:gdLst>
                <a:gd name="T0" fmla="*/ 126 w 137"/>
                <a:gd name="T1" fmla="*/ 0 h 91"/>
                <a:gd name="T2" fmla="*/ 12 w 137"/>
                <a:gd name="T3" fmla="*/ 0 h 91"/>
                <a:gd name="T4" fmla="*/ 0 w 137"/>
                <a:gd name="T5" fmla="*/ 11 h 91"/>
                <a:gd name="T6" fmla="*/ 0 w 137"/>
                <a:gd name="T7" fmla="*/ 79 h 91"/>
                <a:gd name="T8" fmla="*/ 12 w 137"/>
                <a:gd name="T9" fmla="*/ 91 h 91"/>
                <a:gd name="T10" fmla="*/ 126 w 137"/>
                <a:gd name="T11" fmla="*/ 91 h 91"/>
                <a:gd name="T12" fmla="*/ 137 w 137"/>
                <a:gd name="T13" fmla="*/ 79 h 91"/>
                <a:gd name="T14" fmla="*/ 137 w 137"/>
                <a:gd name="T15" fmla="*/ 11 h 91"/>
                <a:gd name="T16" fmla="*/ 126 w 13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91">
                  <a:moveTo>
                    <a:pt x="12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6"/>
                    <a:pt x="5" y="91"/>
                    <a:pt x="12" y="91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32" y="91"/>
                    <a:pt x="137" y="86"/>
                    <a:pt x="137" y="79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5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sḷíďe"/>
            <p:cNvSpPr/>
            <p:nvPr/>
          </p:nvSpPr>
          <p:spPr bwMode="auto">
            <a:xfrm>
              <a:off x="6796088" y="4287838"/>
              <a:ext cx="195263" cy="201613"/>
            </a:xfrm>
            <a:prstGeom prst="ellipse">
              <a:avLst/>
            </a:prstGeom>
            <a:solidFill>
              <a:srgbClr val="89C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śľíďê"/>
            <p:cNvSpPr/>
            <p:nvPr/>
          </p:nvSpPr>
          <p:spPr bwMode="auto">
            <a:xfrm>
              <a:off x="6502400" y="4314825"/>
              <a:ext cx="1628775" cy="1033463"/>
            </a:xfrm>
            <a:custGeom>
              <a:avLst/>
              <a:gdLst>
                <a:gd name="T0" fmla="*/ 0 w 233"/>
                <a:gd name="T1" fmla="*/ 99 h 148"/>
                <a:gd name="T2" fmla="*/ 202 w 233"/>
                <a:gd name="T3" fmla="*/ 32 h 148"/>
                <a:gd name="T4" fmla="*/ 18 w 233"/>
                <a:gd name="T5" fmla="*/ 148 h 148"/>
                <a:gd name="T6" fmla="*/ 0 w 233"/>
                <a:gd name="T7" fmla="*/ 9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148">
                  <a:moveTo>
                    <a:pt x="0" y="99"/>
                  </a:moveTo>
                  <a:cubicBezTo>
                    <a:pt x="0" y="99"/>
                    <a:pt x="181" y="0"/>
                    <a:pt x="202" y="32"/>
                  </a:cubicBezTo>
                  <a:cubicBezTo>
                    <a:pt x="233" y="79"/>
                    <a:pt x="186" y="103"/>
                    <a:pt x="18" y="148"/>
                  </a:cubicBez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ṩḻîḋé"/>
            <p:cNvSpPr/>
            <p:nvPr/>
          </p:nvSpPr>
          <p:spPr bwMode="auto">
            <a:xfrm>
              <a:off x="6124575" y="5033963"/>
              <a:ext cx="517525" cy="425450"/>
            </a:xfrm>
            <a:custGeom>
              <a:avLst/>
              <a:gdLst>
                <a:gd name="T0" fmla="*/ 5 w 74"/>
                <a:gd name="T1" fmla="*/ 45 h 61"/>
                <a:gd name="T2" fmla="*/ 16 w 74"/>
                <a:gd name="T3" fmla="*/ 18 h 61"/>
                <a:gd name="T4" fmla="*/ 58 w 74"/>
                <a:gd name="T5" fmla="*/ 0 h 61"/>
                <a:gd name="T6" fmla="*/ 74 w 74"/>
                <a:gd name="T7" fmla="*/ 40 h 61"/>
                <a:gd name="T8" fmla="*/ 32 w 74"/>
                <a:gd name="T9" fmla="*/ 57 h 61"/>
                <a:gd name="T10" fmla="*/ 5 w 74"/>
                <a:gd name="T1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1">
                  <a:moveTo>
                    <a:pt x="5" y="45"/>
                  </a:moveTo>
                  <a:cubicBezTo>
                    <a:pt x="0" y="35"/>
                    <a:pt x="5" y="22"/>
                    <a:pt x="16" y="1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1" y="61"/>
                    <a:pt x="9" y="56"/>
                    <a:pt x="5" y="45"/>
                  </a:cubicBezTo>
                </a:path>
              </a:pathLst>
            </a:custGeom>
            <a:solidFill>
              <a:srgbClr val="185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ṧḷîḍe"/>
            <p:cNvSpPr/>
            <p:nvPr/>
          </p:nvSpPr>
          <p:spPr bwMode="auto">
            <a:xfrm>
              <a:off x="6249988" y="5083175"/>
              <a:ext cx="369888" cy="292100"/>
            </a:xfrm>
            <a:custGeom>
              <a:avLst/>
              <a:gdLst>
                <a:gd name="T0" fmla="*/ 53 w 53"/>
                <a:gd name="T1" fmla="*/ 26 h 42"/>
                <a:gd name="T2" fmla="*/ 22 w 53"/>
                <a:gd name="T3" fmla="*/ 39 h 42"/>
                <a:gd name="T4" fmla="*/ 3 w 53"/>
                <a:gd name="T5" fmla="*/ 32 h 42"/>
                <a:gd name="T6" fmla="*/ 11 w 53"/>
                <a:gd name="T7" fmla="*/ 13 h 42"/>
                <a:gd name="T8" fmla="*/ 42 w 53"/>
                <a:gd name="T9" fmla="*/ 0 h 42"/>
                <a:gd name="T10" fmla="*/ 53 w 53"/>
                <a:gd name="T11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2">
                  <a:moveTo>
                    <a:pt x="53" y="26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14" y="42"/>
                    <a:pt x="6" y="39"/>
                    <a:pt x="3" y="32"/>
                  </a:cubicBezTo>
                  <a:cubicBezTo>
                    <a:pt x="0" y="24"/>
                    <a:pt x="3" y="16"/>
                    <a:pt x="11" y="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6"/>
                    <a:pt x="53" y="26"/>
                    <a:pt x="53" y="26"/>
                  </a:cubicBezTo>
                </a:path>
              </a:pathLst>
            </a:custGeom>
            <a:solidFill>
              <a:srgbClr val="48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íṥ1îde"/>
            <p:cNvSpPr/>
            <p:nvPr/>
          </p:nvSpPr>
          <p:spPr bwMode="auto">
            <a:xfrm>
              <a:off x="6159500" y="5348288"/>
              <a:ext cx="188913" cy="90488"/>
            </a:xfrm>
            <a:custGeom>
              <a:avLst/>
              <a:gdLst>
                <a:gd name="T0" fmla="*/ 19 w 27"/>
                <a:gd name="T1" fmla="*/ 13 h 13"/>
                <a:gd name="T2" fmla="*/ 19 w 27"/>
                <a:gd name="T3" fmla="*/ 13 h 13"/>
                <a:gd name="T4" fmla="*/ 19 w 27"/>
                <a:gd name="T5" fmla="*/ 13 h 13"/>
                <a:gd name="T6" fmla="*/ 19 w 27"/>
                <a:gd name="T7" fmla="*/ 13 h 13"/>
                <a:gd name="T8" fmla="*/ 27 w 27"/>
                <a:gd name="T9" fmla="*/ 12 h 13"/>
                <a:gd name="T10" fmla="*/ 19 w 27"/>
                <a:gd name="T11" fmla="*/ 13 h 13"/>
                <a:gd name="T12" fmla="*/ 27 w 27"/>
                <a:gd name="T13" fmla="*/ 12 h 13"/>
                <a:gd name="T14" fmla="*/ 27 w 27"/>
                <a:gd name="T15" fmla="*/ 12 h 13"/>
                <a:gd name="T16" fmla="*/ 27 w 27"/>
                <a:gd name="T17" fmla="*/ 12 h 13"/>
                <a:gd name="T18" fmla="*/ 27 w 27"/>
                <a:gd name="T19" fmla="*/ 12 h 13"/>
                <a:gd name="T20" fmla="*/ 0 w 27"/>
                <a:gd name="T21" fmla="*/ 0 h 13"/>
                <a:gd name="T22" fmla="*/ 0 w 27"/>
                <a:gd name="T23" fmla="*/ 1 h 13"/>
                <a:gd name="T24" fmla="*/ 0 w 2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3"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27" y="12"/>
                  </a:moveTo>
                  <a:cubicBezTo>
                    <a:pt x="24" y="13"/>
                    <a:pt x="22" y="13"/>
                    <a:pt x="19" y="13"/>
                  </a:cubicBezTo>
                  <a:cubicBezTo>
                    <a:pt x="22" y="13"/>
                    <a:pt x="24" y="13"/>
                    <a:pt x="27" y="12"/>
                  </a:cubicBezTo>
                  <a:moveTo>
                    <a:pt x="27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9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ïşḷîḋê"/>
            <p:cNvSpPr/>
            <p:nvPr/>
          </p:nvSpPr>
          <p:spPr bwMode="auto">
            <a:xfrm>
              <a:off x="6619875" y="5264150"/>
              <a:ext cx="22225" cy="49213"/>
            </a:xfrm>
            <a:custGeom>
              <a:avLst/>
              <a:gdLst>
                <a:gd name="T0" fmla="*/ 0 w 14"/>
                <a:gd name="T1" fmla="*/ 0 h 31"/>
                <a:gd name="T2" fmla="*/ 0 w 14"/>
                <a:gd name="T3" fmla="*/ 0 h 31"/>
                <a:gd name="T4" fmla="*/ 14 w 14"/>
                <a:gd name="T5" fmla="*/ 31 h 31"/>
                <a:gd name="T6" fmla="*/ 0 w 1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1">
                  <a:moveTo>
                    <a:pt x="0" y="0"/>
                  </a:moveTo>
                  <a:lnTo>
                    <a:pt x="0" y="0"/>
                  </a:lnTo>
                  <a:lnTo>
                    <a:pt x="1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3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íSḻiḓê"/>
            <p:cNvSpPr/>
            <p:nvPr/>
          </p:nvSpPr>
          <p:spPr bwMode="auto">
            <a:xfrm>
              <a:off x="6619875" y="5264150"/>
              <a:ext cx="22225" cy="49213"/>
            </a:xfrm>
            <a:custGeom>
              <a:avLst/>
              <a:gdLst>
                <a:gd name="T0" fmla="*/ 0 w 14"/>
                <a:gd name="T1" fmla="*/ 0 h 31"/>
                <a:gd name="T2" fmla="*/ 0 w 14"/>
                <a:gd name="T3" fmla="*/ 0 h 31"/>
                <a:gd name="T4" fmla="*/ 14 w 14"/>
                <a:gd name="T5" fmla="*/ 31 h 31"/>
                <a:gd name="T6" fmla="*/ 0 w 1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1">
                  <a:moveTo>
                    <a:pt x="0" y="0"/>
                  </a:moveTo>
                  <a:lnTo>
                    <a:pt x="0" y="0"/>
                  </a:lnTo>
                  <a:lnTo>
                    <a:pt x="1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ṥľiďé"/>
            <p:cNvSpPr/>
            <p:nvPr/>
          </p:nvSpPr>
          <p:spPr bwMode="auto">
            <a:xfrm>
              <a:off x="6151563" y="5264150"/>
              <a:ext cx="490538" cy="174625"/>
            </a:xfrm>
            <a:custGeom>
              <a:avLst/>
              <a:gdLst>
                <a:gd name="T0" fmla="*/ 67 w 70"/>
                <a:gd name="T1" fmla="*/ 0 h 25"/>
                <a:gd name="T2" fmla="*/ 36 w 70"/>
                <a:gd name="T3" fmla="*/ 13 h 25"/>
                <a:gd name="T4" fmla="*/ 33 w 70"/>
                <a:gd name="T5" fmla="*/ 14 h 25"/>
                <a:gd name="T6" fmla="*/ 25 w 70"/>
                <a:gd name="T7" fmla="*/ 17 h 25"/>
                <a:gd name="T8" fmla="*/ 17 w 70"/>
                <a:gd name="T9" fmla="*/ 19 h 25"/>
                <a:gd name="T10" fmla="*/ 0 w 70"/>
                <a:gd name="T11" fmla="*/ 9 h 25"/>
                <a:gd name="T12" fmla="*/ 1 w 70"/>
                <a:gd name="T13" fmla="*/ 12 h 25"/>
                <a:gd name="T14" fmla="*/ 1 w 70"/>
                <a:gd name="T15" fmla="*/ 12 h 25"/>
                <a:gd name="T16" fmla="*/ 1 w 70"/>
                <a:gd name="T17" fmla="*/ 13 h 25"/>
                <a:gd name="T18" fmla="*/ 20 w 70"/>
                <a:gd name="T19" fmla="*/ 25 h 25"/>
                <a:gd name="T20" fmla="*/ 20 w 70"/>
                <a:gd name="T21" fmla="*/ 25 h 25"/>
                <a:gd name="T22" fmla="*/ 20 w 70"/>
                <a:gd name="T23" fmla="*/ 25 h 25"/>
                <a:gd name="T24" fmla="*/ 28 w 70"/>
                <a:gd name="T25" fmla="*/ 24 h 25"/>
                <a:gd name="T26" fmla="*/ 28 w 70"/>
                <a:gd name="T27" fmla="*/ 24 h 25"/>
                <a:gd name="T28" fmla="*/ 28 w 70"/>
                <a:gd name="T29" fmla="*/ 24 h 25"/>
                <a:gd name="T30" fmla="*/ 28 w 70"/>
                <a:gd name="T31" fmla="*/ 24 h 25"/>
                <a:gd name="T32" fmla="*/ 70 w 70"/>
                <a:gd name="T33" fmla="*/ 7 h 25"/>
                <a:gd name="T34" fmla="*/ 67 w 70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25">
                  <a:moveTo>
                    <a:pt x="67" y="0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5" y="14"/>
                    <a:pt x="34" y="14"/>
                    <a:pt x="33" y="1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3" y="18"/>
                    <a:pt x="20" y="19"/>
                    <a:pt x="17" y="19"/>
                  </a:cubicBezTo>
                  <a:cubicBezTo>
                    <a:pt x="10" y="19"/>
                    <a:pt x="3" y="15"/>
                    <a:pt x="0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4" y="21"/>
                    <a:pt x="12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5" y="25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104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şḷîḑe"/>
            <p:cNvSpPr/>
            <p:nvPr/>
          </p:nvSpPr>
          <p:spPr bwMode="auto">
            <a:xfrm>
              <a:off x="6383338" y="5264150"/>
              <a:ext cx="236538" cy="98425"/>
            </a:xfrm>
            <a:custGeom>
              <a:avLst/>
              <a:gdLst>
                <a:gd name="T0" fmla="*/ 34 w 34"/>
                <a:gd name="T1" fmla="*/ 0 h 14"/>
                <a:gd name="T2" fmla="*/ 0 w 34"/>
                <a:gd name="T3" fmla="*/ 14 h 14"/>
                <a:gd name="T4" fmla="*/ 3 w 34"/>
                <a:gd name="T5" fmla="*/ 13 h 14"/>
                <a:gd name="T6" fmla="*/ 34 w 34"/>
                <a:gd name="T7" fmla="*/ 0 h 14"/>
                <a:gd name="T8" fmla="*/ 34 w 34"/>
                <a:gd name="T9" fmla="*/ 0 h 14"/>
                <a:gd name="T10" fmla="*/ 34 w 3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4"/>
                    <a:pt x="3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2A6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šļîďè"/>
            <p:cNvSpPr/>
            <p:nvPr/>
          </p:nvSpPr>
          <p:spPr bwMode="auto">
            <a:xfrm>
              <a:off x="6453188" y="5145088"/>
              <a:ext cx="76200" cy="139700"/>
            </a:xfrm>
            <a:custGeom>
              <a:avLst/>
              <a:gdLst>
                <a:gd name="T0" fmla="*/ 10 w 11"/>
                <a:gd name="T1" fmla="*/ 18 h 20"/>
                <a:gd name="T2" fmla="*/ 4 w 11"/>
                <a:gd name="T3" fmla="*/ 2 h 20"/>
                <a:gd name="T4" fmla="*/ 2 w 11"/>
                <a:gd name="T5" fmla="*/ 1 h 20"/>
                <a:gd name="T6" fmla="*/ 1 w 11"/>
                <a:gd name="T7" fmla="*/ 3 h 20"/>
                <a:gd name="T8" fmla="*/ 7 w 11"/>
                <a:gd name="T9" fmla="*/ 19 h 20"/>
                <a:gd name="T10" fmla="*/ 9 w 11"/>
                <a:gd name="T11" fmla="*/ 20 h 20"/>
                <a:gd name="T12" fmla="*/ 10 w 11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10" y="1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10" y="19"/>
                    <a:pt x="11" y="18"/>
                    <a:pt x="10" y="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Sliḑe"/>
            <p:cNvSpPr/>
            <p:nvPr/>
          </p:nvSpPr>
          <p:spPr bwMode="auto">
            <a:xfrm>
              <a:off x="6389688" y="5173663"/>
              <a:ext cx="69850" cy="139700"/>
            </a:xfrm>
            <a:custGeom>
              <a:avLst/>
              <a:gdLst>
                <a:gd name="T0" fmla="*/ 10 w 10"/>
                <a:gd name="T1" fmla="*/ 18 h 20"/>
                <a:gd name="T2" fmla="*/ 3 w 10"/>
                <a:gd name="T3" fmla="*/ 2 h 20"/>
                <a:gd name="T4" fmla="*/ 1 w 10"/>
                <a:gd name="T5" fmla="*/ 1 h 20"/>
                <a:gd name="T6" fmla="*/ 0 w 10"/>
                <a:gd name="T7" fmla="*/ 3 h 20"/>
                <a:gd name="T8" fmla="*/ 7 w 10"/>
                <a:gd name="T9" fmla="*/ 19 h 20"/>
                <a:gd name="T10" fmla="*/ 9 w 10"/>
                <a:gd name="T11" fmla="*/ 20 h 20"/>
                <a:gd name="T12" fmla="*/ 10 w 10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9" y="19"/>
                    <a:pt x="10" y="18"/>
                    <a:pt x="10" y="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ŝliḋe"/>
            <p:cNvSpPr/>
            <p:nvPr/>
          </p:nvSpPr>
          <p:spPr bwMode="auto">
            <a:xfrm>
              <a:off x="6313488" y="5208588"/>
              <a:ext cx="69850" cy="139700"/>
            </a:xfrm>
            <a:custGeom>
              <a:avLst/>
              <a:gdLst>
                <a:gd name="T0" fmla="*/ 10 w 10"/>
                <a:gd name="T1" fmla="*/ 17 h 20"/>
                <a:gd name="T2" fmla="*/ 3 w 10"/>
                <a:gd name="T3" fmla="*/ 1 h 20"/>
                <a:gd name="T4" fmla="*/ 1 w 10"/>
                <a:gd name="T5" fmla="*/ 0 h 20"/>
                <a:gd name="T6" fmla="*/ 0 w 10"/>
                <a:gd name="T7" fmla="*/ 2 h 20"/>
                <a:gd name="T8" fmla="*/ 7 w 10"/>
                <a:gd name="T9" fmla="*/ 18 h 20"/>
                <a:gd name="T10" fmla="*/ 9 w 10"/>
                <a:gd name="T11" fmla="*/ 19 h 20"/>
                <a:gd name="T12" fmla="*/ 10 w 10"/>
                <a:gd name="T1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17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8" y="20"/>
                    <a:pt x="9" y="19"/>
                  </a:cubicBezTo>
                  <a:cubicBezTo>
                    <a:pt x="10" y="19"/>
                    <a:pt x="10" y="18"/>
                    <a:pt x="10" y="1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š1ïḋê"/>
            <p:cNvSpPr/>
            <p:nvPr/>
          </p:nvSpPr>
          <p:spPr bwMode="auto">
            <a:xfrm>
              <a:off x="4243388" y="2919413"/>
              <a:ext cx="1238250" cy="1674813"/>
            </a:xfrm>
            <a:custGeom>
              <a:avLst/>
              <a:gdLst>
                <a:gd name="T0" fmla="*/ 48 w 177"/>
                <a:gd name="T1" fmla="*/ 227 h 240"/>
                <a:gd name="T2" fmla="*/ 15 w 177"/>
                <a:gd name="T3" fmla="*/ 139 h 240"/>
                <a:gd name="T4" fmla="*/ 52 w 177"/>
                <a:gd name="T5" fmla="*/ 166 h 240"/>
                <a:gd name="T6" fmla="*/ 42 w 177"/>
                <a:gd name="T7" fmla="*/ 81 h 240"/>
                <a:gd name="T8" fmla="*/ 70 w 177"/>
                <a:gd name="T9" fmla="*/ 123 h 240"/>
                <a:gd name="T10" fmla="*/ 79 w 177"/>
                <a:gd name="T11" fmla="*/ 47 h 240"/>
                <a:gd name="T12" fmla="*/ 103 w 177"/>
                <a:gd name="T13" fmla="*/ 72 h 240"/>
                <a:gd name="T14" fmla="*/ 145 w 177"/>
                <a:gd name="T15" fmla="*/ 14 h 240"/>
                <a:gd name="T16" fmla="*/ 123 w 177"/>
                <a:gd name="T17" fmla="*/ 98 h 240"/>
                <a:gd name="T18" fmla="*/ 164 w 177"/>
                <a:gd name="T19" fmla="*/ 88 h 240"/>
                <a:gd name="T20" fmla="*/ 108 w 177"/>
                <a:gd name="T21" fmla="*/ 145 h 240"/>
                <a:gd name="T22" fmla="*/ 148 w 177"/>
                <a:gd name="T23" fmla="*/ 142 h 240"/>
                <a:gd name="T24" fmla="*/ 89 w 177"/>
                <a:gd name="T25" fmla="*/ 188 h 240"/>
                <a:gd name="T26" fmla="*/ 139 w 177"/>
                <a:gd name="T27" fmla="*/ 186 h 240"/>
                <a:gd name="T28" fmla="*/ 48 w 177"/>
                <a:gd name="T29" fmla="*/ 22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240">
                  <a:moveTo>
                    <a:pt x="48" y="227"/>
                  </a:moveTo>
                  <a:cubicBezTo>
                    <a:pt x="48" y="227"/>
                    <a:pt x="0" y="150"/>
                    <a:pt x="15" y="139"/>
                  </a:cubicBezTo>
                  <a:cubicBezTo>
                    <a:pt x="30" y="128"/>
                    <a:pt x="44" y="173"/>
                    <a:pt x="52" y="166"/>
                  </a:cubicBezTo>
                  <a:cubicBezTo>
                    <a:pt x="59" y="159"/>
                    <a:pt x="25" y="95"/>
                    <a:pt x="42" y="81"/>
                  </a:cubicBezTo>
                  <a:cubicBezTo>
                    <a:pt x="58" y="67"/>
                    <a:pt x="56" y="114"/>
                    <a:pt x="70" y="123"/>
                  </a:cubicBezTo>
                  <a:cubicBezTo>
                    <a:pt x="84" y="131"/>
                    <a:pt x="63" y="59"/>
                    <a:pt x="79" y="47"/>
                  </a:cubicBezTo>
                  <a:cubicBezTo>
                    <a:pt x="95" y="36"/>
                    <a:pt x="103" y="72"/>
                    <a:pt x="103" y="72"/>
                  </a:cubicBezTo>
                  <a:cubicBezTo>
                    <a:pt x="103" y="72"/>
                    <a:pt x="121" y="0"/>
                    <a:pt x="145" y="14"/>
                  </a:cubicBezTo>
                  <a:cubicBezTo>
                    <a:pt x="170" y="28"/>
                    <a:pt x="108" y="101"/>
                    <a:pt x="123" y="98"/>
                  </a:cubicBezTo>
                  <a:cubicBezTo>
                    <a:pt x="137" y="96"/>
                    <a:pt x="152" y="71"/>
                    <a:pt x="164" y="88"/>
                  </a:cubicBezTo>
                  <a:cubicBezTo>
                    <a:pt x="177" y="104"/>
                    <a:pt x="95" y="146"/>
                    <a:pt x="108" y="145"/>
                  </a:cubicBezTo>
                  <a:cubicBezTo>
                    <a:pt x="121" y="144"/>
                    <a:pt x="144" y="128"/>
                    <a:pt x="148" y="142"/>
                  </a:cubicBezTo>
                  <a:cubicBezTo>
                    <a:pt x="153" y="157"/>
                    <a:pt x="82" y="183"/>
                    <a:pt x="89" y="188"/>
                  </a:cubicBezTo>
                  <a:cubicBezTo>
                    <a:pt x="97" y="193"/>
                    <a:pt x="133" y="165"/>
                    <a:pt x="139" y="186"/>
                  </a:cubicBezTo>
                  <a:cubicBezTo>
                    <a:pt x="145" y="207"/>
                    <a:pt x="63" y="240"/>
                    <a:pt x="48" y="227"/>
                  </a:cubicBez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śļíďe"/>
            <p:cNvSpPr/>
            <p:nvPr/>
          </p:nvSpPr>
          <p:spPr bwMode="auto">
            <a:xfrm>
              <a:off x="4537075" y="3198813"/>
              <a:ext cx="628650" cy="1514475"/>
            </a:xfrm>
            <a:custGeom>
              <a:avLst/>
              <a:gdLst>
                <a:gd name="T0" fmla="*/ 0 w 90"/>
                <a:gd name="T1" fmla="*/ 216 h 217"/>
                <a:gd name="T2" fmla="*/ 22 w 90"/>
                <a:gd name="T3" fmla="*/ 168 h 217"/>
                <a:gd name="T4" fmla="*/ 30 w 90"/>
                <a:gd name="T5" fmla="*/ 141 h 217"/>
                <a:gd name="T6" fmla="*/ 34 w 90"/>
                <a:gd name="T7" fmla="*/ 129 h 217"/>
                <a:gd name="T8" fmla="*/ 89 w 90"/>
                <a:gd name="T9" fmla="*/ 0 h 217"/>
                <a:gd name="T10" fmla="*/ 90 w 90"/>
                <a:gd name="T11" fmla="*/ 0 h 217"/>
                <a:gd name="T12" fmla="*/ 35 w 90"/>
                <a:gd name="T13" fmla="*/ 130 h 217"/>
                <a:gd name="T14" fmla="*/ 31 w 90"/>
                <a:gd name="T15" fmla="*/ 142 h 217"/>
                <a:gd name="T16" fmla="*/ 23 w 90"/>
                <a:gd name="T17" fmla="*/ 169 h 217"/>
                <a:gd name="T18" fmla="*/ 1 w 90"/>
                <a:gd name="T19" fmla="*/ 217 h 217"/>
                <a:gd name="T20" fmla="*/ 0 w 90"/>
                <a:gd name="T2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17">
                  <a:moveTo>
                    <a:pt x="0" y="216"/>
                  </a:moveTo>
                  <a:cubicBezTo>
                    <a:pt x="9" y="202"/>
                    <a:pt x="17" y="185"/>
                    <a:pt x="22" y="168"/>
                  </a:cubicBezTo>
                  <a:cubicBezTo>
                    <a:pt x="25" y="160"/>
                    <a:pt x="28" y="150"/>
                    <a:pt x="30" y="141"/>
                  </a:cubicBezTo>
                  <a:cubicBezTo>
                    <a:pt x="32" y="137"/>
                    <a:pt x="33" y="133"/>
                    <a:pt x="34" y="129"/>
                  </a:cubicBezTo>
                  <a:cubicBezTo>
                    <a:pt x="47" y="84"/>
                    <a:pt x="66" y="41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7" y="41"/>
                    <a:pt x="48" y="85"/>
                    <a:pt x="35" y="130"/>
                  </a:cubicBezTo>
                  <a:cubicBezTo>
                    <a:pt x="34" y="134"/>
                    <a:pt x="33" y="138"/>
                    <a:pt x="31" y="142"/>
                  </a:cubicBezTo>
                  <a:cubicBezTo>
                    <a:pt x="29" y="151"/>
                    <a:pt x="26" y="160"/>
                    <a:pt x="23" y="169"/>
                  </a:cubicBezTo>
                  <a:cubicBezTo>
                    <a:pt x="18" y="186"/>
                    <a:pt x="10" y="202"/>
                    <a:pt x="1" y="217"/>
                  </a:cubicBezTo>
                  <a:lnTo>
                    <a:pt x="0" y="216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śľîḍè"/>
            <p:cNvSpPr/>
            <p:nvPr/>
          </p:nvSpPr>
          <p:spPr bwMode="auto">
            <a:xfrm>
              <a:off x="4824413" y="3365500"/>
              <a:ext cx="82550" cy="357188"/>
            </a:xfrm>
            <a:custGeom>
              <a:avLst/>
              <a:gdLst>
                <a:gd name="T0" fmla="*/ 11 w 12"/>
                <a:gd name="T1" fmla="*/ 51 h 51"/>
                <a:gd name="T2" fmla="*/ 11 w 12"/>
                <a:gd name="T3" fmla="*/ 51 h 51"/>
                <a:gd name="T4" fmla="*/ 0 w 12"/>
                <a:gd name="T5" fmla="*/ 0 h 51"/>
                <a:gd name="T6" fmla="*/ 1 w 12"/>
                <a:gd name="T7" fmla="*/ 0 h 51"/>
                <a:gd name="T8" fmla="*/ 1 w 12"/>
                <a:gd name="T9" fmla="*/ 0 h 51"/>
                <a:gd name="T10" fmla="*/ 12 w 12"/>
                <a:gd name="T11" fmla="*/ 51 h 51"/>
                <a:gd name="T12" fmla="*/ 12 w 12"/>
                <a:gd name="T13" fmla="*/ 51 h 51"/>
                <a:gd name="T14" fmla="*/ 11 w 12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11" y="51"/>
                  </a:moveTo>
                  <a:cubicBezTo>
                    <a:pt x="11" y="51"/>
                    <a:pt x="11" y="51"/>
                    <a:pt x="11" y="51"/>
                  </a:cubicBezTo>
                  <a:cubicBezTo>
                    <a:pt x="6" y="35"/>
                    <a:pt x="2" y="18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7"/>
                    <a:pt x="7" y="34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lnTo>
                    <a:pt x="11" y="51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ṧlîdé"/>
            <p:cNvSpPr/>
            <p:nvPr/>
          </p:nvSpPr>
          <p:spPr bwMode="auto">
            <a:xfrm>
              <a:off x="4851400" y="3609975"/>
              <a:ext cx="406400" cy="250825"/>
            </a:xfrm>
            <a:custGeom>
              <a:avLst/>
              <a:gdLst>
                <a:gd name="T0" fmla="*/ 1 w 58"/>
                <a:gd name="T1" fmla="*/ 36 h 36"/>
                <a:gd name="T2" fmla="*/ 0 w 58"/>
                <a:gd name="T3" fmla="*/ 36 h 36"/>
                <a:gd name="T4" fmla="*/ 1 w 58"/>
                <a:gd name="T5" fmla="*/ 35 h 36"/>
                <a:gd name="T6" fmla="*/ 47 w 58"/>
                <a:gd name="T7" fmla="*/ 4 h 36"/>
                <a:gd name="T8" fmla="*/ 57 w 58"/>
                <a:gd name="T9" fmla="*/ 0 h 36"/>
                <a:gd name="T10" fmla="*/ 58 w 58"/>
                <a:gd name="T11" fmla="*/ 0 h 36"/>
                <a:gd name="T12" fmla="*/ 57 w 58"/>
                <a:gd name="T13" fmla="*/ 1 h 36"/>
                <a:gd name="T14" fmla="*/ 48 w 58"/>
                <a:gd name="T15" fmla="*/ 5 h 36"/>
                <a:gd name="T16" fmla="*/ 1 w 5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6">
                  <a:moveTo>
                    <a:pt x="1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5" y="24"/>
                    <a:pt x="31" y="13"/>
                    <a:pt x="47" y="4"/>
                  </a:cubicBezTo>
                  <a:cubicBezTo>
                    <a:pt x="50" y="3"/>
                    <a:pt x="53" y="1"/>
                    <a:pt x="5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4" y="2"/>
                    <a:pt x="51" y="4"/>
                    <a:pt x="48" y="5"/>
                  </a:cubicBezTo>
                  <a:cubicBezTo>
                    <a:pt x="31" y="14"/>
                    <a:pt x="16" y="25"/>
                    <a:pt x="1" y="36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śḻídè"/>
            <p:cNvSpPr/>
            <p:nvPr/>
          </p:nvSpPr>
          <p:spPr bwMode="auto">
            <a:xfrm>
              <a:off x="4572000" y="3638550"/>
              <a:ext cx="217488" cy="454025"/>
            </a:xfrm>
            <a:custGeom>
              <a:avLst/>
              <a:gdLst>
                <a:gd name="T0" fmla="*/ 30 w 31"/>
                <a:gd name="T1" fmla="*/ 65 h 65"/>
                <a:gd name="T2" fmla="*/ 30 w 31"/>
                <a:gd name="T3" fmla="*/ 64 h 65"/>
                <a:gd name="T4" fmla="*/ 10 w 31"/>
                <a:gd name="T5" fmla="*/ 29 h 65"/>
                <a:gd name="T6" fmla="*/ 0 w 31"/>
                <a:gd name="T7" fmla="*/ 0 h 65"/>
                <a:gd name="T8" fmla="*/ 1 w 31"/>
                <a:gd name="T9" fmla="*/ 0 h 65"/>
                <a:gd name="T10" fmla="*/ 1 w 31"/>
                <a:gd name="T11" fmla="*/ 0 h 65"/>
                <a:gd name="T12" fmla="*/ 11 w 31"/>
                <a:gd name="T13" fmla="*/ 28 h 65"/>
                <a:gd name="T14" fmla="*/ 31 w 31"/>
                <a:gd name="T15" fmla="*/ 64 h 65"/>
                <a:gd name="T16" fmla="*/ 31 w 31"/>
                <a:gd name="T17" fmla="*/ 65 h 65"/>
                <a:gd name="T18" fmla="*/ 30 w 31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5">
                  <a:moveTo>
                    <a:pt x="30" y="65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24" y="55"/>
                    <a:pt x="16" y="42"/>
                    <a:pt x="10" y="29"/>
                  </a:cubicBezTo>
                  <a:cubicBezTo>
                    <a:pt x="6" y="20"/>
                    <a:pt x="3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9"/>
                    <a:pt x="7" y="19"/>
                    <a:pt x="11" y="28"/>
                  </a:cubicBezTo>
                  <a:cubicBezTo>
                    <a:pt x="17" y="42"/>
                    <a:pt x="24" y="54"/>
                    <a:pt x="31" y="64"/>
                  </a:cubicBezTo>
                  <a:cubicBezTo>
                    <a:pt x="31" y="65"/>
                    <a:pt x="31" y="65"/>
                    <a:pt x="31" y="65"/>
                  </a:cubicBezTo>
                  <a:lnTo>
                    <a:pt x="30" y="65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ṩḷîḓé"/>
            <p:cNvSpPr/>
            <p:nvPr/>
          </p:nvSpPr>
          <p:spPr bwMode="auto">
            <a:xfrm>
              <a:off x="4781550" y="3973513"/>
              <a:ext cx="406400" cy="125413"/>
            </a:xfrm>
            <a:custGeom>
              <a:avLst/>
              <a:gdLst>
                <a:gd name="T0" fmla="*/ 0 w 58"/>
                <a:gd name="T1" fmla="*/ 17 h 18"/>
                <a:gd name="T2" fmla="*/ 0 w 58"/>
                <a:gd name="T3" fmla="*/ 16 h 18"/>
                <a:gd name="T4" fmla="*/ 0 w 58"/>
                <a:gd name="T5" fmla="*/ 16 h 18"/>
                <a:gd name="T6" fmla="*/ 5 w 58"/>
                <a:gd name="T7" fmla="*/ 16 h 18"/>
                <a:gd name="T8" fmla="*/ 18 w 58"/>
                <a:gd name="T9" fmla="*/ 12 h 18"/>
                <a:gd name="T10" fmla="*/ 20 w 58"/>
                <a:gd name="T11" fmla="*/ 11 h 18"/>
                <a:gd name="T12" fmla="*/ 57 w 58"/>
                <a:gd name="T13" fmla="*/ 0 h 18"/>
                <a:gd name="T14" fmla="*/ 58 w 58"/>
                <a:gd name="T15" fmla="*/ 1 h 18"/>
                <a:gd name="T16" fmla="*/ 58 w 58"/>
                <a:gd name="T17" fmla="*/ 1 h 18"/>
                <a:gd name="T18" fmla="*/ 21 w 58"/>
                <a:gd name="T19" fmla="*/ 12 h 18"/>
                <a:gd name="T20" fmla="*/ 18 w 58"/>
                <a:gd name="T21" fmla="*/ 13 h 18"/>
                <a:gd name="T22" fmla="*/ 5 w 58"/>
                <a:gd name="T23" fmla="*/ 17 h 18"/>
                <a:gd name="T24" fmla="*/ 0 w 58"/>
                <a:gd name="T2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18">
                  <a:moveTo>
                    <a:pt x="0" y="17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6"/>
                    <a:pt x="5" y="16"/>
                  </a:cubicBezTo>
                  <a:cubicBezTo>
                    <a:pt x="9" y="15"/>
                    <a:pt x="14" y="14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32" y="7"/>
                    <a:pt x="45" y="3"/>
                    <a:pt x="57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45" y="5"/>
                    <a:pt x="33" y="8"/>
                    <a:pt x="21" y="12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4" y="15"/>
                    <a:pt x="10" y="16"/>
                    <a:pt x="5" y="17"/>
                  </a:cubicBezTo>
                  <a:cubicBezTo>
                    <a:pt x="4" y="18"/>
                    <a:pt x="2" y="18"/>
                    <a:pt x="0" y="17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ṩļïḋé"/>
            <p:cNvSpPr/>
            <p:nvPr/>
          </p:nvSpPr>
          <p:spPr bwMode="auto">
            <a:xfrm>
              <a:off x="4403725" y="3994150"/>
              <a:ext cx="287338" cy="398463"/>
            </a:xfrm>
            <a:custGeom>
              <a:avLst/>
              <a:gdLst>
                <a:gd name="T0" fmla="*/ 41 w 41"/>
                <a:gd name="T1" fmla="*/ 57 h 57"/>
                <a:gd name="T2" fmla="*/ 0 w 41"/>
                <a:gd name="T3" fmla="*/ 1 h 57"/>
                <a:gd name="T4" fmla="*/ 1 w 41"/>
                <a:gd name="T5" fmla="*/ 0 h 57"/>
                <a:gd name="T6" fmla="*/ 1 w 41"/>
                <a:gd name="T7" fmla="*/ 1 h 57"/>
                <a:gd name="T8" fmla="*/ 41 w 41"/>
                <a:gd name="T9" fmla="*/ 56 h 57"/>
                <a:gd name="T10" fmla="*/ 41 w 4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57"/>
                  </a:moveTo>
                  <a:cubicBezTo>
                    <a:pt x="26" y="47"/>
                    <a:pt x="10" y="2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1" y="20"/>
                    <a:pt x="27" y="46"/>
                    <a:pt x="41" y="56"/>
                  </a:cubicBezTo>
                  <a:cubicBezTo>
                    <a:pt x="41" y="57"/>
                    <a:pt x="41" y="57"/>
                    <a:pt x="41" y="57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ṥ1iḓè"/>
            <p:cNvSpPr/>
            <p:nvPr/>
          </p:nvSpPr>
          <p:spPr bwMode="auto">
            <a:xfrm>
              <a:off x="4691063" y="4287838"/>
              <a:ext cx="433388" cy="117475"/>
            </a:xfrm>
            <a:custGeom>
              <a:avLst/>
              <a:gdLst>
                <a:gd name="T0" fmla="*/ 1 w 62"/>
                <a:gd name="T1" fmla="*/ 15 h 17"/>
                <a:gd name="T2" fmla="*/ 0 w 62"/>
                <a:gd name="T3" fmla="*/ 15 h 17"/>
                <a:gd name="T4" fmla="*/ 0 w 62"/>
                <a:gd name="T5" fmla="*/ 14 h 17"/>
                <a:gd name="T6" fmla="*/ 1 w 62"/>
                <a:gd name="T7" fmla="*/ 14 h 17"/>
                <a:gd name="T8" fmla="*/ 9 w 62"/>
                <a:gd name="T9" fmla="*/ 15 h 17"/>
                <a:gd name="T10" fmla="*/ 61 w 62"/>
                <a:gd name="T11" fmla="*/ 0 h 17"/>
                <a:gd name="T12" fmla="*/ 62 w 62"/>
                <a:gd name="T13" fmla="*/ 1 h 17"/>
                <a:gd name="T14" fmla="*/ 61 w 62"/>
                <a:gd name="T15" fmla="*/ 1 h 17"/>
                <a:gd name="T16" fmla="*/ 9 w 62"/>
                <a:gd name="T17" fmla="*/ 16 h 17"/>
                <a:gd name="T18" fmla="*/ 1 w 62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7"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3" y="17"/>
                    <a:pt x="1" y="15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lïďè"/>
            <p:cNvSpPr/>
            <p:nvPr/>
          </p:nvSpPr>
          <p:spPr bwMode="auto">
            <a:xfrm>
              <a:off x="3879850" y="2870200"/>
              <a:ext cx="1133475" cy="1639888"/>
            </a:xfrm>
            <a:custGeom>
              <a:avLst/>
              <a:gdLst>
                <a:gd name="T0" fmla="*/ 94 w 162"/>
                <a:gd name="T1" fmla="*/ 232 h 235"/>
                <a:gd name="T2" fmla="*/ 17 w 162"/>
                <a:gd name="T3" fmla="*/ 179 h 235"/>
                <a:gd name="T4" fmla="*/ 62 w 162"/>
                <a:gd name="T5" fmla="*/ 180 h 235"/>
                <a:gd name="T6" fmla="*/ 6 w 162"/>
                <a:gd name="T7" fmla="*/ 116 h 235"/>
                <a:gd name="T8" fmla="*/ 53 w 162"/>
                <a:gd name="T9" fmla="*/ 134 h 235"/>
                <a:gd name="T10" fmla="*/ 17 w 162"/>
                <a:gd name="T11" fmla="*/ 67 h 235"/>
                <a:gd name="T12" fmla="*/ 51 w 162"/>
                <a:gd name="T13" fmla="*/ 74 h 235"/>
                <a:gd name="T14" fmla="*/ 53 w 162"/>
                <a:gd name="T15" fmla="*/ 2 h 235"/>
                <a:gd name="T16" fmla="*/ 82 w 162"/>
                <a:gd name="T17" fmla="*/ 84 h 235"/>
                <a:gd name="T18" fmla="*/ 111 w 162"/>
                <a:gd name="T19" fmla="*/ 52 h 235"/>
                <a:gd name="T20" fmla="*/ 97 w 162"/>
                <a:gd name="T21" fmla="*/ 131 h 235"/>
                <a:gd name="T22" fmla="*/ 129 w 162"/>
                <a:gd name="T23" fmla="*/ 106 h 235"/>
                <a:gd name="T24" fmla="*/ 106 w 162"/>
                <a:gd name="T25" fmla="*/ 177 h 235"/>
                <a:gd name="T26" fmla="*/ 146 w 162"/>
                <a:gd name="T27" fmla="*/ 147 h 235"/>
                <a:gd name="T28" fmla="*/ 94 w 162"/>
                <a:gd name="T29" fmla="*/ 23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5">
                  <a:moveTo>
                    <a:pt x="94" y="232"/>
                  </a:moveTo>
                  <a:cubicBezTo>
                    <a:pt x="94" y="232"/>
                    <a:pt x="11" y="196"/>
                    <a:pt x="17" y="179"/>
                  </a:cubicBezTo>
                  <a:cubicBezTo>
                    <a:pt x="23" y="161"/>
                    <a:pt x="60" y="190"/>
                    <a:pt x="62" y="180"/>
                  </a:cubicBezTo>
                  <a:cubicBezTo>
                    <a:pt x="65" y="170"/>
                    <a:pt x="0" y="136"/>
                    <a:pt x="6" y="116"/>
                  </a:cubicBezTo>
                  <a:cubicBezTo>
                    <a:pt x="11" y="95"/>
                    <a:pt x="37" y="134"/>
                    <a:pt x="53" y="134"/>
                  </a:cubicBezTo>
                  <a:cubicBezTo>
                    <a:pt x="69" y="133"/>
                    <a:pt x="10" y="85"/>
                    <a:pt x="17" y="67"/>
                  </a:cubicBezTo>
                  <a:cubicBezTo>
                    <a:pt x="24" y="48"/>
                    <a:pt x="51" y="74"/>
                    <a:pt x="51" y="74"/>
                  </a:cubicBezTo>
                  <a:cubicBezTo>
                    <a:pt x="51" y="74"/>
                    <a:pt x="25" y="4"/>
                    <a:pt x="53" y="2"/>
                  </a:cubicBezTo>
                  <a:cubicBezTo>
                    <a:pt x="82" y="0"/>
                    <a:pt x="72" y="94"/>
                    <a:pt x="82" y="84"/>
                  </a:cubicBezTo>
                  <a:cubicBezTo>
                    <a:pt x="93" y="74"/>
                    <a:pt x="91" y="45"/>
                    <a:pt x="111" y="52"/>
                  </a:cubicBezTo>
                  <a:cubicBezTo>
                    <a:pt x="131" y="58"/>
                    <a:pt x="87" y="139"/>
                    <a:pt x="97" y="131"/>
                  </a:cubicBezTo>
                  <a:cubicBezTo>
                    <a:pt x="107" y="123"/>
                    <a:pt x="117" y="96"/>
                    <a:pt x="129" y="106"/>
                  </a:cubicBezTo>
                  <a:cubicBezTo>
                    <a:pt x="140" y="115"/>
                    <a:pt x="97" y="177"/>
                    <a:pt x="106" y="177"/>
                  </a:cubicBezTo>
                  <a:cubicBezTo>
                    <a:pt x="115" y="177"/>
                    <a:pt x="129" y="133"/>
                    <a:pt x="146" y="147"/>
                  </a:cubicBezTo>
                  <a:cubicBezTo>
                    <a:pt x="162" y="161"/>
                    <a:pt x="113" y="235"/>
                    <a:pt x="94" y="232"/>
                  </a:cubicBezTo>
                  <a:close/>
                </a:path>
              </a:pathLst>
            </a:custGeom>
            <a:solidFill>
              <a:srgbClr val="48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$ḷídê"/>
            <p:cNvSpPr/>
            <p:nvPr/>
          </p:nvSpPr>
          <p:spPr bwMode="auto">
            <a:xfrm>
              <a:off x="4271963" y="3086100"/>
              <a:ext cx="355600" cy="1598613"/>
            </a:xfrm>
            <a:custGeom>
              <a:avLst/>
              <a:gdLst>
                <a:gd name="T0" fmla="*/ 50 w 51"/>
                <a:gd name="T1" fmla="*/ 229 h 229"/>
                <a:gd name="T2" fmla="*/ 41 w 51"/>
                <a:gd name="T3" fmla="*/ 177 h 229"/>
                <a:gd name="T4" fmla="*/ 32 w 51"/>
                <a:gd name="T5" fmla="*/ 150 h 229"/>
                <a:gd name="T6" fmla="*/ 28 w 51"/>
                <a:gd name="T7" fmla="*/ 138 h 229"/>
                <a:gd name="T8" fmla="*/ 0 w 51"/>
                <a:gd name="T9" fmla="*/ 0 h 229"/>
                <a:gd name="T10" fmla="*/ 1 w 51"/>
                <a:gd name="T11" fmla="*/ 0 h 229"/>
                <a:gd name="T12" fmla="*/ 29 w 51"/>
                <a:gd name="T13" fmla="*/ 138 h 229"/>
                <a:gd name="T14" fmla="*/ 33 w 51"/>
                <a:gd name="T15" fmla="*/ 150 h 229"/>
                <a:gd name="T16" fmla="*/ 42 w 51"/>
                <a:gd name="T17" fmla="*/ 177 h 229"/>
                <a:gd name="T18" fmla="*/ 51 w 51"/>
                <a:gd name="T19" fmla="*/ 229 h 229"/>
                <a:gd name="T20" fmla="*/ 50 w 51"/>
                <a:gd name="T2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229">
                  <a:moveTo>
                    <a:pt x="50" y="229"/>
                  </a:moveTo>
                  <a:cubicBezTo>
                    <a:pt x="49" y="212"/>
                    <a:pt x="46" y="194"/>
                    <a:pt x="41" y="177"/>
                  </a:cubicBezTo>
                  <a:cubicBezTo>
                    <a:pt x="38" y="168"/>
                    <a:pt x="35" y="159"/>
                    <a:pt x="32" y="150"/>
                  </a:cubicBezTo>
                  <a:cubicBezTo>
                    <a:pt x="31" y="146"/>
                    <a:pt x="29" y="142"/>
                    <a:pt x="28" y="138"/>
                  </a:cubicBezTo>
                  <a:cubicBezTo>
                    <a:pt x="13" y="93"/>
                    <a:pt x="4" y="47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47"/>
                    <a:pt x="14" y="93"/>
                    <a:pt x="29" y="138"/>
                  </a:cubicBezTo>
                  <a:cubicBezTo>
                    <a:pt x="30" y="142"/>
                    <a:pt x="32" y="146"/>
                    <a:pt x="33" y="150"/>
                  </a:cubicBezTo>
                  <a:cubicBezTo>
                    <a:pt x="36" y="159"/>
                    <a:pt x="39" y="168"/>
                    <a:pt x="42" y="177"/>
                  </a:cubicBezTo>
                  <a:cubicBezTo>
                    <a:pt x="47" y="194"/>
                    <a:pt x="50" y="212"/>
                    <a:pt x="51" y="229"/>
                  </a:cubicBezTo>
                  <a:lnTo>
                    <a:pt x="50" y="229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líďè"/>
            <p:cNvSpPr/>
            <p:nvPr/>
          </p:nvSpPr>
          <p:spPr bwMode="auto">
            <a:xfrm>
              <a:off x="4097338" y="3414713"/>
              <a:ext cx="265113" cy="250825"/>
            </a:xfrm>
            <a:custGeom>
              <a:avLst/>
              <a:gdLst>
                <a:gd name="T0" fmla="*/ 38 w 38"/>
                <a:gd name="T1" fmla="*/ 36 h 36"/>
                <a:gd name="T2" fmla="*/ 37 w 38"/>
                <a:gd name="T3" fmla="*/ 36 h 36"/>
                <a:gd name="T4" fmla="*/ 0 w 38"/>
                <a:gd name="T5" fmla="*/ 0 h 36"/>
                <a:gd name="T6" fmla="*/ 0 w 38"/>
                <a:gd name="T7" fmla="*/ 0 h 36"/>
                <a:gd name="T8" fmla="*/ 1 w 38"/>
                <a:gd name="T9" fmla="*/ 0 h 36"/>
                <a:gd name="T10" fmla="*/ 38 w 38"/>
                <a:gd name="T11" fmla="*/ 35 h 36"/>
                <a:gd name="T12" fmla="*/ 38 w 3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6">
                  <a:moveTo>
                    <a:pt x="38" y="36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24" y="25"/>
                    <a:pt x="11" y="1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13"/>
                    <a:pt x="24" y="25"/>
                    <a:pt x="38" y="35"/>
                  </a:cubicBezTo>
                  <a:cubicBezTo>
                    <a:pt x="38" y="36"/>
                    <a:pt x="38" y="36"/>
                    <a:pt x="38" y="36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ŝľïḑê"/>
            <p:cNvSpPr/>
            <p:nvPr/>
          </p:nvSpPr>
          <p:spPr bwMode="auto">
            <a:xfrm>
              <a:off x="4397375" y="3373438"/>
              <a:ext cx="188913" cy="431800"/>
            </a:xfrm>
            <a:custGeom>
              <a:avLst/>
              <a:gdLst>
                <a:gd name="T0" fmla="*/ 0 w 27"/>
                <a:gd name="T1" fmla="*/ 62 h 62"/>
                <a:gd name="T2" fmla="*/ 0 w 27"/>
                <a:gd name="T3" fmla="*/ 62 h 62"/>
                <a:gd name="T4" fmla="*/ 0 w 27"/>
                <a:gd name="T5" fmla="*/ 61 h 62"/>
                <a:gd name="T6" fmla="*/ 21 w 27"/>
                <a:gd name="T7" fmla="*/ 10 h 62"/>
                <a:gd name="T8" fmla="*/ 26 w 27"/>
                <a:gd name="T9" fmla="*/ 1 h 62"/>
                <a:gd name="T10" fmla="*/ 27 w 27"/>
                <a:gd name="T11" fmla="*/ 0 h 62"/>
                <a:gd name="T12" fmla="*/ 27 w 27"/>
                <a:gd name="T13" fmla="*/ 1 h 62"/>
                <a:gd name="T14" fmla="*/ 22 w 27"/>
                <a:gd name="T15" fmla="*/ 10 h 62"/>
                <a:gd name="T16" fmla="*/ 1 w 27"/>
                <a:gd name="T17" fmla="*/ 62 h 62"/>
                <a:gd name="T18" fmla="*/ 0 w 27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62">
                  <a:moveTo>
                    <a:pt x="0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" y="44"/>
                    <a:pt x="12" y="26"/>
                    <a:pt x="21" y="10"/>
                  </a:cubicBezTo>
                  <a:cubicBezTo>
                    <a:pt x="22" y="6"/>
                    <a:pt x="24" y="3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5" y="4"/>
                    <a:pt x="23" y="7"/>
                    <a:pt x="22" y="10"/>
                  </a:cubicBezTo>
                  <a:cubicBezTo>
                    <a:pt x="13" y="27"/>
                    <a:pt x="7" y="45"/>
                    <a:pt x="1" y="62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ṩļîḓé"/>
            <p:cNvSpPr/>
            <p:nvPr/>
          </p:nvSpPr>
          <p:spPr bwMode="auto">
            <a:xfrm>
              <a:off x="4040188" y="3778250"/>
              <a:ext cx="427038" cy="257175"/>
            </a:xfrm>
            <a:custGeom>
              <a:avLst/>
              <a:gdLst>
                <a:gd name="T0" fmla="*/ 61 w 61"/>
                <a:gd name="T1" fmla="*/ 37 h 37"/>
                <a:gd name="T2" fmla="*/ 61 w 61"/>
                <a:gd name="T3" fmla="*/ 37 h 37"/>
                <a:gd name="T4" fmla="*/ 24 w 61"/>
                <a:gd name="T5" fmla="*/ 19 h 37"/>
                <a:gd name="T6" fmla="*/ 0 w 61"/>
                <a:gd name="T7" fmla="*/ 1 h 37"/>
                <a:gd name="T8" fmla="*/ 0 w 61"/>
                <a:gd name="T9" fmla="*/ 0 h 37"/>
                <a:gd name="T10" fmla="*/ 1 w 61"/>
                <a:gd name="T11" fmla="*/ 0 h 37"/>
                <a:gd name="T12" fmla="*/ 25 w 61"/>
                <a:gd name="T13" fmla="*/ 18 h 37"/>
                <a:gd name="T14" fmla="*/ 61 w 61"/>
                <a:gd name="T15" fmla="*/ 36 h 37"/>
                <a:gd name="T16" fmla="*/ 61 w 6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7">
                  <a:moveTo>
                    <a:pt x="61" y="37"/>
                  </a:moveTo>
                  <a:cubicBezTo>
                    <a:pt x="61" y="37"/>
                    <a:pt x="61" y="37"/>
                    <a:pt x="61" y="37"/>
                  </a:cubicBezTo>
                  <a:cubicBezTo>
                    <a:pt x="50" y="33"/>
                    <a:pt x="37" y="27"/>
                    <a:pt x="24" y="19"/>
                  </a:cubicBezTo>
                  <a:cubicBezTo>
                    <a:pt x="16" y="14"/>
                    <a:pt x="8" y="7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6"/>
                    <a:pt x="16" y="13"/>
                    <a:pt x="25" y="18"/>
                  </a:cubicBezTo>
                  <a:cubicBezTo>
                    <a:pt x="37" y="26"/>
                    <a:pt x="51" y="32"/>
                    <a:pt x="61" y="36"/>
                  </a:cubicBezTo>
                  <a:cubicBezTo>
                    <a:pt x="61" y="37"/>
                    <a:pt x="61" y="37"/>
                    <a:pt x="61" y="37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ṥľîďé"/>
            <p:cNvSpPr/>
            <p:nvPr/>
          </p:nvSpPr>
          <p:spPr bwMode="auto">
            <a:xfrm>
              <a:off x="4467225" y="3714750"/>
              <a:ext cx="273050" cy="328613"/>
            </a:xfrm>
            <a:custGeom>
              <a:avLst/>
              <a:gdLst>
                <a:gd name="T0" fmla="*/ 0 w 39"/>
                <a:gd name="T1" fmla="*/ 47 h 47"/>
                <a:gd name="T2" fmla="*/ 0 w 39"/>
                <a:gd name="T3" fmla="*/ 46 h 47"/>
                <a:gd name="T4" fmla="*/ 0 w 39"/>
                <a:gd name="T5" fmla="*/ 46 h 47"/>
                <a:gd name="T6" fmla="*/ 4 w 39"/>
                <a:gd name="T7" fmla="*/ 43 h 47"/>
                <a:gd name="T8" fmla="*/ 12 w 39"/>
                <a:gd name="T9" fmla="*/ 32 h 47"/>
                <a:gd name="T10" fmla="*/ 14 w 39"/>
                <a:gd name="T11" fmla="*/ 30 h 47"/>
                <a:gd name="T12" fmla="*/ 38 w 39"/>
                <a:gd name="T13" fmla="*/ 0 h 47"/>
                <a:gd name="T14" fmla="*/ 39 w 39"/>
                <a:gd name="T15" fmla="*/ 0 h 47"/>
                <a:gd name="T16" fmla="*/ 39 w 39"/>
                <a:gd name="T17" fmla="*/ 1 h 47"/>
                <a:gd name="T18" fmla="*/ 15 w 39"/>
                <a:gd name="T19" fmla="*/ 31 h 47"/>
                <a:gd name="T20" fmla="*/ 13 w 39"/>
                <a:gd name="T21" fmla="*/ 33 h 47"/>
                <a:gd name="T22" fmla="*/ 5 w 39"/>
                <a:gd name="T23" fmla="*/ 44 h 47"/>
                <a:gd name="T24" fmla="*/ 0 w 39"/>
                <a:gd name="T2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7">
                  <a:moveTo>
                    <a:pt x="0" y="47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4"/>
                    <a:pt x="4" y="43"/>
                  </a:cubicBezTo>
                  <a:cubicBezTo>
                    <a:pt x="7" y="40"/>
                    <a:pt x="10" y="36"/>
                    <a:pt x="12" y="32"/>
                  </a:cubicBezTo>
                  <a:cubicBezTo>
                    <a:pt x="13" y="32"/>
                    <a:pt x="13" y="31"/>
                    <a:pt x="14" y="30"/>
                  </a:cubicBezTo>
                  <a:cubicBezTo>
                    <a:pt x="21" y="20"/>
                    <a:pt x="30" y="1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1" y="10"/>
                    <a:pt x="22" y="20"/>
                    <a:pt x="15" y="31"/>
                  </a:cubicBezTo>
                  <a:cubicBezTo>
                    <a:pt x="14" y="32"/>
                    <a:pt x="14" y="32"/>
                    <a:pt x="13" y="33"/>
                  </a:cubicBezTo>
                  <a:cubicBezTo>
                    <a:pt x="11" y="37"/>
                    <a:pt x="8" y="40"/>
                    <a:pt x="5" y="44"/>
                  </a:cubicBezTo>
                  <a:cubicBezTo>
                    <a:pt x="4" y="45"/>
                    <a:pt x="2" y="46"/>
                    <a:pt x="0" y="47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ṣļíḓé"/>
            <p:cNvSpPr/>
            <p:nvPr/>
          </p:nvSpPr>
          <p:spPr bwMode="auto">
            <a:xfrm>
              <a:off x="4103688" y="4168775"/>
              <a:ext cx="461963" cy="166688"/>
            </a:xfrm>
            <a:custGeom>
              <a:avLst/>
              <a:gdLst>
                <a:gd name="T0" fmla="*/ 66 w 66"/>
                <a:gd name="T1" fmla="*/ 24 h 24"/>
                <a:gd name="T2" fmla="*/ 1 w 66"/>
                <a:gd name="T3" fmla="*/ 1 h 24"/>
                <a:gd name="T4" fmla="*/ 0 w 66"/>
                <a:gd name="T5" fmla="*/ 0 h 24"/>
                <a:gd name="T6" fmla="*/ 1 w 66"/>
                <a:gd name="T7" fmla="*/ 0 h 24"/>
                <a:gd name="T8" fmla="*/ 66 w 66"/>
                <a:gd name="T9" fmla="*/ 23 h 24"/>
                <a:gd name="T10" fmla="*/ 66 w 6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cubicBezTo>
                    <a:pt x="48" y="24"/>
                    <a:pt x="20" y="1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0" y="11"/>
                    <a:pt x="49" y="23"/>
                    <a:pt x="66" y="23"/>
                  </a:cubicBezTo>
                  <a:cubicBezTo>
                    <a:pt x="66" y="24"/>
                    <a:pt x="66" y="24"/>
                    <a:pt x="66" y="24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ṥlîḓe"/>
            <p:cNvSpPr/>
            <p:nvPr/>
          </p:nvSpPr>
          <p:spPr bwMode="auto">
            <a:xfrm>
              <a:off x="4565650" y="4008438"/>
              <a:ext cx="300038" cy="327025"/>
            </a:xfrm>
            <a:custGeom>
              <a:avLst/>
              <a:gdLst>
                <a:gd name="T0" fmla="*/ 1 w 43"/>
                <a:gd name="T1" fmla="*/ 47 h 47"/>
                <a:gd name="T2" fmla="*/ 0 w 43"/>
                <a:gd name="T3" fmla="*/ 47 h 47"/>
                <a:gd name="T4" fmla="*/ 0 w 43"/>
                <a:gd name="T5" fmla="*/ 47 h 47"/>
                <a:gd name="T6" fmla="*/ 0 w 43"/>
                <a:gd name="T7" fmla="*/ 46 h 47"/>
                <a:gd name="T8" fmla="*/ 7 w 43"/>
                <a:gd name="T9" fmla="*/ 42 h 47"/>
                <a:gd name="T10" fmla="*/ 42 w 43"/>
                <a:gd name="T11" fmla="*/ 0 h 47"/>
                <a:gd name="T12" fmla="*/ 43 w 43"/>
                <a:gd name="T13" fmla="*/ 0 h 47"/>
                <a:gd name="T14" fmla="*/ 43 w 43"/>
                <a:gd name="T15" fmla="*/ 1 h 47"/>
                <a:gd name="T16" fmla="*/ 8 w 43"/>
                <a:gd name="T17" fmla="*/ 43 h 47"/>
                <a:gd name="T18" fmla="*/ 1 w 43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1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" y="46"/>
                    <a:pt x="5" y="44"/>
                    <a:pt x="7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5"/>
                    <a:pt x="4" y="47"/>
                    <a:pt x="1" y="47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ṥļîďe"/>
            <p:cNvSpPr/>
            <p:nvPr/>
          </p:nvSpPr>
          <p:spPr bwMode="auto">
            <a:xfrm>
              <a:off x="4278313" y="4579938"/>
              <a:ext cx="796925" cy="712788"/>
            </a:xfrm>
            <a:custGeom>
              <a:avLst/>
              <a:gdLst>
                <a:gd name="T0" fmla="*/ 0 w 114"/>
                <a:gd name="T1" fmla="*/ 0 h 102"/>
                <a:gd name="T2" fmla="*/ 13 w 114"/>
                <a:gd name="T3" fmla="*/ 82 h 102"/>
                <a:gd name="T4" fmla="*/ 37 w 114"/>
                <a:gd name="T5" fmla="*/ 102 h 102"/>
                <a:gd name="T6" fmla="*/ 77 w 114"/>
                <a:gd name="T7" fmla="*/ 102 h 102"/>
                <a:gd name="T8" fmla="*/ 101 w 114"/>
                <a:gd name="T9" fmla="*/ 82 h 102"/>
                <a:gd name="T10" fmla="*/ 114 w 114"/>
                <a:gd name="T11" fmla="*/ 0 h 102"/>
                <a:gd name="T12" fmla="*/ 0 w 114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2">
                  <a:moveTo>
                    <a:pt x="0" y="0"/>
                  </a:moveTo>
                  <a:cubicBezTo>
                    <a:pt x="13" y="82"/>
                    <a:pt x="13" y="82"/>
                    <a:pt x="13" y="82"/>
                  </a:cubicBezTo>
                  <a:cubicBezTo>
                    <a:pt x="15" y="93"/>
                    <a:pt x="25" y="102"/>
                    <a:pt x="3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89" y="102"/>
                    <a:pt x="99" y="93"/>
                    <a:pt x="101" y="82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ŝḻídè"/>
            <p:cNvSpPr/>
            <p:nvPr/>
          </p:nvSpPr>
          <p:spPr bwMode="auto">
            <a:xfrm>
              <a:off x="4278313" y="4579938"/>
              <a:ext cx="796925" cy="712788"/>
            </a:xfrm>
            <a:custGeom>
              <a:avLst/>
              <a:gdLst>
                <a:gd name="T0" fmla="*/ 114 w 114"/>
                <a:gd name="T1" fmla="*/ 0 h 102"/>
                <a:gd name="T2" fmla="*/ 92 w 114"/>
                <a:gd name="T3" fmla="*/ 0 h 102"/>
                <a:gd name="T4" fmla="*/ 0 w 114"/>
                <a:gd name="T5" fmla="*/ 0 h 102"/>
                <a:gd name="T6" fmla="*/ 2 w 114"/>
                <a:gd name="T7" fmla="*/ 11 h 102"/>
                <a:gd name="T8" fmla="*/ 90 w 114"/>
                <a:gd name="T9" fmla="*/ 11 h 102"/>
                <a:gd name="T10" fmla="*/ 78 w 114"/>
                <a:gd name="T11" fmla="*/ 82 h 102"/>
                <a:gd name="T12" fmla="*/ 55 w 114"/>
                <a:gd name="T13" fmla="*/ 102 h 102"/>
                <a:gd name="T14" fmla="*/ 77 w 114"/>
                <a:gd name="T15" fmla="*/ 102 h 102"/>
                <a:gd name="T16" fmla="*/ 101 w 114"/>
                <a:gd name="T17" fmla="*/ 82 h 102"/>
                <a:gd name="T18" fmla="*/ 112 w 114"/>
                <a:gd name="T19" fmla="*/ 11 h 102"/>
                <a:gd name="T20" fmla="*/ 114 w 114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6" y="93"/>
                    <a:pt x="66" y="102"/>
                    <a:pt x="55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89" y="102"/>
                    <a:pt x="99" y="93"/>
                    <a:pt x="101" y="82"/>
                  </a:cubicBezTo>
                  <a:cubicBezTo>
                    <a:pt x="112" y="11"/>
                    <a:pt x="112" y="11"/>
                    <a:pt x="112" y="1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ACC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ṡľiďé"/>
            <p:cNvSpPr/>
            <p:nvPr/>
          </p:nvSpPr>
          <p:spPr bwMode="auto">
            <a:xfrm>
              <a:off x="4187825" y="4413250"/>
              <a:ext cx="977900" cy="166688"/>
            </a:xfrm>
            <a:custGeom>
              <a:avLst/>
              <a:gdLst>
                <a:gd name="T0" fmla="*/ 128 w 140"/>
                <a:gd name="T1" fmla="*/ 0 h 24"/>
                <a:gd name="T2" fmla="*/ 12 w 140"/>
                <a:gd name="T3" fmla="*/ 0 h 24"/>
                <a:gd name="T4" fmla="*/ 0 w 140"/>
                <a:gd name="T5" fmla="*/ 12 h 24"/>
                <a:gd name="T6" fmla="*/ 12 w 140"/>
                <a:gd name="T7" fmla="*/ 24 h 24"/>
                <a:gd name="T8" fmla="*/ 128 w 140"/>
                <a:gd name="T9" fmla="*/ 24 h 24"/>
                <a:gd name="T10" fmla="*/ 140 w 140"/>
                <a:gd name="T11" fmla="*/ 12 h 24"/>
                <a:gd name="T12" fmla="*/ 128 w 14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4">
                  <a:moveTo>
                    <a:pt x="12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5" y="24"/>
                    <a:pt x="140" y="19"/>
                    <a:pt x="140" y="12"/>
                  </a:cubicBezTo>
                  <a:cubicBezTo>
                    <a:pt x="140" y="6"/>
                    <a:pt x="135" y="0"/>
                    <a:pt x="128" y="0"/>
                  </a:cubicBezTo>
                  <a:close/>
                </a:path>
              </a:pathLst>
            </a:cu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îṡ1îḋè"/>
            <p:cNvSpPr/>
            <p:nvPr/>
          </p:nvSpPr>
          <p:spPr bwMode="auto">
            <a:xfrm>
              <a:off x="6467475" y="2039938"/>
              <a:ext cx="1803400" cy="550863"/>
            </a:xfrm>
            <a:custGeom>
              <a:avLst/>
              <a:gdLst>
                <a:gd name="T0" fmla="*/ 246 w 258"/>
                <a:gd name="T1" fmla="*/ 0 h 79"/>
                <a:gd name="T2" fmla="*/ 12 w 258"/>
                <a:gd name="T3" fmla="*/ 0 h 79"/>
                <a:gd name="T4" fmla="*/ 0 w 258"/>
                <a:gd name="T5" fmla="*/ 12 h 79"/>
                <a:gd name="T6" fmla="*/ 0 w 258"/>
                <a:gd name="T7" fmla="*/ 67 h 79"/>
                <a:gd name="T8" fmla="*/ 12 w 258"/>
                <a:gd name="T9" fmla="*/ 79 h 79"/>
                <a:gd name="T10" fmla="*/ 246 w 258"/>
                <a:gd name="T11" fmla="*/ 79 h 79"/>
                <a:gd name="T12" fmla="*/ 258 w 258"/>
                <a:gd name="T13" fmla="*/ 67 h 79"/>
                <a:gd name="T14" fmla="*/ 258 w 258"/>
                <a:gd name="T15" fmla="*/ 12 h 79"/>
                <a:gd name="T16" fmla="*/ 246 w 258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79">
                  <a:moveTo>
                    <a:pt x="24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4"/>
                    <a:pt x="5" y="79"/>
                    <a:pt x="12" y="79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53" y="79"/>
                    <a:pt x="258" y="74"/>
                    <a:pt x="258" y="67"/>
                  </a:cubicBezTo>
                  <a:cubicBezTo>
                    <a:pt x="258" y="12"/>
                    <a:pt x="258" y="12"/>
                    <a:pt x="258" y="12"/>
                  </a:cubicBezTo>
                  <a:cubicBezTo>
                    <a:pt x="258" y="5"/>
                    <a:pt x="253" y="0"/>
                    <a:pt x="246" y="0"/>
                  </a:cubicBezTo>
                  <a:close/>
                </a:path>
              </a:pathLst>
            </a:custGeom>
            <a:solidFill>
              <a:srgbClr val="FFA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ïş1ïďe"/>
            <p:cNvSpPr/>
            <p:nvPr/>
          </p:nvSpPr>
          <p:spPr bwMode="auto">
            <a:xfrm>
              <a:off x="6599238" y="2284413"/>
              <a:ext cx="293688" cy="223838"/>
            </a:xfrm>
            <a:custGeom>
              <a:avLst/>
              <a:gdLst>
                <a:gd name="T0" fmla="*/ 37 w 42"/>
                <a:gd name="T1" fmla="*/ 32 h 32"/>
                <a:gd name="T2" fmla="*/ 5 w 42"/>
                <a:gd name="T3" fmla="*/ 32 h 32"/>
                <a:gd name="T4" fmla="*/ 0 w 42"/>
                <a:gd name="T5" fmla="*/ 27 h 32"/>
                <a:gd name="T6" fmla="*/ 0 w 42"/>
                <a:gd name="T7" fmla="*/ 5 h 32"/>
                <a:gd name="T8" fmla="*/ 5 w 42"/>
                <a:gd name="T9" fmla="*/ 0 h 32"/>
                <a:gd name="T10" fmla="*/ 37 w 42"/>
                <a:gd name="T11" fmla="*/ 0 h 32"/>
                <a:gd name="T12" fmla="*/ 42 w 42"/>
                <a:gd name="T13" fmla="*/ 5 h 32"/>
                <a:gd name="T14" fmla="*/ 42 w 42"/>
                <a:gd name="T15" fmla="*/ 27 h 32"/>
                <a:gd name="T16" fmla="*/ 37 w 4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2">
                  <a:moveTo>
                    <a:pt x="37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2" y="32"/>
                    <a:pt x="0" y="30"/>
                    <a:pt x="0" y="2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0" y="0"/>
                    <a:pt x="42" y="3"/>
                    <a:pt x="42" y="5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30"/>
                    <a:pt x="40" y="32"/>
                    <a:pt x="37" y="32"/>
                  </a:cubicBez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şļíḋe"/>
            <p:cNvSpPr/>
            <p:nvPr/>
          </p:nvSpPr>
          <p:spPr bwMode="auto">
            <a:xfrm>
              <a:off x="6642100" y="2116138"/>
              <a:ext cx="201613" cy="147638"/>
            </a:xfrm>
            <a:custGeom>
              <a:avLst/>
              <a:gdLst>
                <a:gd name="T0" fmla="*/ 29 w 29"/>
                <a:gd name="T1" fmla="*/ 21 h 21"/>
                <a:gd name="T2" fmla="*/ 25 w 29"/>
                <a:gd name="T3" fmla="*/ 21 h 21"/>
                <a:gd name="T4" fmla="*/ 25 w 29"/>
                <a:gd name="T5" fmla="*/ 14 h 21"/>
                <a:gd name="T6" fmla="*/ 15 w 29"/>
                <a:gd name="T7" fmla="*/ 4 h 21"/>
                <a:gd name="T8" fmla="*/ 4 w 29"/>
                <a:gd name="T9" fmla="*/ 14 h 21"/>
                <a:gd name="T10" fmla="*/ 4 w 29"/>
                <a:gd name="T11" fmla="*/ 21 h 21"/>
                <a:gd name="T12" fmla="*/ 0 w 29"/>
                <a:gd name="T13" fmla="*/ 21 h 21"/>
                <a:gd name="T14" fmla="*/ 0 w 29"/>
                <a:gd name="T15" fmla="*/ 14 h 21"/>
                <a:gd name="T16" fmla="*/ 15 w 29"/>
                <a:gd name="T17" fmla="*/ 0 h 21"/>
                <a:gd name="T18" fmla="*/ 29 w 29"/>
                <a:gd name="T19" fmla="*/ 14 h 21"/>
                <a:gd name="T20" fmla="*/ 29 w 29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1">
                  <a:moveTo>
                    <a:pt x="29" y="2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9"/>
                    <a:pt x="21" y="4"/>
                    <a:pt x="15" y="4"/>
                  </a:cubicBezTo>
                  <a:cubicBezTo>
                    <a:pt x="9" y="4"/>
                    <a:pt x="4" y="9"/>
                    <a:pt x="4" y="1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lnTo>
                    <a:pt x="29" y="21"/>
                  </a:ln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ļíḓe"/>
            <p:cNvSpPr/>
            <p:nvPr/>
          </p:nvSpPr>
          <p:spPr bwMode="auto">
            <a:xfrm>
              <a:off x="6711950" y="2339975"/>
              <a:ext cx="61913" cy="119063"/>
            </a:xfrm>
            <a:custGeom>
              <a:avLst/>
              <a:gdLst>
                <a:gd name="T0" fmla="*/ 9 w 9"/>
                <a:gd name="T1" fmla="*/ 4 h 17"/>
                <a:gd name="T2" fmla="*/ 5 w 9"/>
                <a:gd name="T3" fmla="*/ 0 h 17"/>
                <a:gd name="T4" fmla="*/ 0 w 9"/>
                <a:gd name="T5" fmla="*/ 4 h 17"/>
                <a:gd name="T6" fmla="*/ 2 w 9"/>
                <a:gd name="T7" fmla="*/ 8 h 17"/>
                <a:gd name="T8" fmla="*/ 1 w 9"/>
                <a:gd name="T9" fmla="*/ 17 h 17"/>
                <a:gd name="T10" fmla="*/ 8 w 9"/>
                <a:gd name="T11" fmla="*/ 17 h 17"/>
                <a:gd name="T12" fmla="*/ 7 w 9"/>
                <a:gd name="T13" fmla="*/ 8 h 17"/>
                <a:gd name="T14" fmla="*/ 9 w 9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9" y="6"/>
                    <a:pt x="9" y="4"/>
                  </a:cubicBezTo>
                  <a:close/>
                </a:path>
              </a:pathLst>
            </a:custGeom>
            <a:solidFill>
              <a:srgbClr val="FFA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ŝļíḍè"/>
            <p:cNvSpPr/>
            <p:nvPr/>
          </p:nvSpPr>
          <p:spPr bwMode="auto">
            <a:xfrm>
              <a:off x="7165975" y="2284413"/>
              <a:ext cx="104775" cy="96838"/>
            </a:xfrm>
            <a:prstGeom prst="ellipse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ṧļîḋè"/>
            <p:cNvSpPr/>
            <p:nvPr/>
          </p:nvSpPr>
          <p:spPr bwMode="auto">
            <a:xfrm>
              <a:off x="7361238" y="2284413"/>
              <a:ext cx="104775" cy="96838"/>
            </a:xfrm>
            <a:prstGeom prst="ellipse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ŝliḓê"/>
            <p:cNvSpPr/>
            <p:nvPr/>
          </p:nvSpPr>
          <p:spPr bwMode="auto">
            <a:xfrm>
              <a:off x="7558088" y="2284413"/>
              <a:ext cx="104775" cy="96838"/>
            </a:xfrm>
            <a:prstGeom prst="ellipse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Sḷïḑe"/>
            <p:cNvSpPr/>
            <p:nvPr/>
          </p:nvSpPr>
          <p:spPr bwMode="auto">
            <a:xfrm>
              <a:off x="7753350" y="2284413"/>
              <a:ext cx="104775" cy="96838"/>
            </a:xfrm>
            <a:prstGeom prst="ellipse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îṡlíde"/>
            <p:cNvSpPr/>
            <p:nvPr/>
          </p:nvSpPr>
          <p:spPr bwMode="auto">
            <a:xfrm>
              <a:off x="7948613" y="2284413"/>
              <a:ext cx="104775" cy="96838"/>
            </a:xfrm>
            <a:prstGeom prst="ellipse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sḷïdé"/>
            <p:cNvSpPr/>
            <p:nvPr/>
          </p:nvSpPr>
          <p:spPr bwMode="auto">
            <a:xfrm>
              <a:off x="4167188" y="1216025"/>
              <a:ext cx="1419225" cy="852488"/>
            </a:xfrm>
            <a:custGeom>
              <a:avLst/>
              <a:gdLst>
                <a:gd name="T0" fmla="*/ 203 w 203"/>
                <a:gd name="T1" fmla="*/ 12 h 122"/>
                <a:gd name="T2" fmla="*/ 203 w 203"/>
                <a:gd name="T3" fmla="*/ 110 h 122"/>
                <a:gd name="T4" fmla="*/ 190 w 203"/>
                <a:gd name="T5" fmla="*/ 122 h 122"/>
                <a:gd name="T6" fmla="*/ 12 w 203"/>
                <a:gd name="T7" fmla="*/ 122 h 122"/>
                <a:gd name="T8" fmla="*/ 0 w 203"/>
                <a:gd name="T9" fmla="*/ 110 h 122"/>
                <a:gd name="T10" fmla="*/ 0 w 203"/>
                <a:gd name="T11" fmla="*/ 12 h 122"/>
                <a:gd name="T12" fmla="*/ 12 w 203"/>
                <a:gd name="T13" fmla="*/ 0 h 122"/>
                <a:gd name="T14" fmla="*/ 190 w 203"/>
                <a:gd name="T15" fmla="*/ 0 h 122"/>
                <a:gd name="T16" fmla="*/ 203 w 203"/>
                <a:gd name="T17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22">
                  <a:moveTo>
                    <a:pt x="203" y="12"/>
                  </a:moveTo>
                  <a:cubicBezTo>
                    <a:pt x="203" y="110"/>
                    <a:pt x="203" y="110"/>
                    <a:pt x="203" y="110"/>
                  </a:cubicBezTo>
                  <a:cubicBezTo>
                    <a:pt x="203" y="117"/>
                    <a:pt x="197" y="122"/>
                    <a:pt x="190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5" y="122"/>
                    <a:pt x="0" y="117"/>
                    <a:pt x="0" y="1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7" y="0"/>
                    <a:pt x="203" y="5"/>
                    <a:pt x="203" y="12"/>
                  </a:cubicBezTo>
                  <a:close/>
                </a:path>
              </a:pathLst>
            </a:custGeom>
            <a:solidFill>
              <a:srgbClr val="48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ṥľîḓe"/>
            <p:cNvSpPr/>
            <p:nvPr/>
          </p:nvSpPr>
          <p:spPr bwMode="auto">
            <a:xfrm>
              <a:off x="4167188" y="1454150"/>
              <a:ext cx="1419225" cy="187325"/>
            </a:xfrm>
            <a:prstGeom prst="rect">
              <a:avLst/>
            </a:pr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Sḷiḑè"/>
            <p:cNvSpPr/>
            <p:nvPr/>
          </p:nvSpPr>
          <p:spPr bwMode="auto">
            <a:xfrm>
              <a:off x="5089525" y="1754188"/>
              <a:ext cx="419100" cy="69850"/>
            </a:xfrm>
            <a:custGeom>
              <a:avLst/>
              <a:gdLst>
                <a:gd name="T0" fmla="*/ 55 w 60"/>
                <a:gd name="T1" fmla="*/ 0 h 10"/>
                <a:gd name="T2" fmla="*/ 5 w 60"/>
                <a:gd name="T3" fmla="*/ 0 h 10"/>
                <a:gd name="T4" fmla="*/ 0 w 60"/>
                <a:gd name="T5" fmla="*/ 5 h 10"/>
                <a:gd name="T6" fmla="*/ 5 w 60"/>
                <a:gd name="T7" fmla="*/ 10 h 10"/>
                <a:gd name="T8" fmla="*/ 55 w 60"/>
                <a:gd name="T9" fmla="*/ 10 h 10"/>
                <a:gd name="T10" fmla="*/ 60 w 60"/>
                <a:gd name="T11" fmla="*/ 5 h 10"/>
                <a:gd name="T12" fmla="*/ 55 w 6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">
                  <a:moveTo>
                    <a:pt x="5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0" y="8"/>
                    <a:pt x="60" y="5"/>
                  </a:cubicBezTo>
                  <a:cubicBezTo>
                    <a:pt x="60" y="3"/>
                    <a:pt x="58" y="0"/>
                    <a:pt x="55" y="0"/>
                  </a:cubicBez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ṧ1îḋé"/>
            <p:cNvSpPr/>
            <p:nvPr/>
          </p:nvSpPr>
          <p:spPr bwMode="auto">
            <a:xfrm>
              <a:off x="5284788" y="1879600"/>
              <a:ext cx="223838" cy="69850"/>
            </a:xfrm>
            <a:custGeom>
              <a:avLst/>
              <a:gdLst>
                <a:gd name="T0" fmla="*/ 27 w 32"/>
                <a:gd name="T1" fmla="*/ 0 h 10"/>
                <a:gd name="T2" fmla="*/ 4 w 32"/>
                <a:gd name="T3" fmla="*/ 0 h 10"/>
                <a:gd name="T4" fmla="*/ 0 w 32"/>
                <a:gd name="T5" fmla="*/ 5 h 10"/>
                <a:gd name="T6" fmla="*/ 4 w 32"/>
                <a:gd name="T7" fmla="*/ 10 h 10"/>
                <a:gd name="T8" fmla="*/ 27 w 32"/>
                <a:gd name="T9" fmla="*/ 10 h 10"/>
                <a:gd name="T10" fmla="*/ 32 w 32"/>
                <a:gd name="T11" fmla="*/ 5 h 10"/>
                <a:gd name="T12" fmla="*/ 27 w 3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0" y="10"/>
                    <a:pt x="32" y="8"/>
                    <a:pt x="32" y="5"/>
                  </a:cubicBezTo>
                  <a:cubicBezTo>
                    <a:pt x="32" y="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073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　XSS </a:t>
            </a:r>
            <a:r>
              <a:rPr lang="zh-CN"/>
              <a:t>攻击方式</a:t>
            </a:r>
            <a:endParaRPr 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1464945"/>
          </a:xfrm>
        </p:spPr>
        <p:txBody>
          <a:bodyPr/>
          <a:lstStyle/>
          <a:p>
            <a:r>
              <a:rPr lang="zh-CN" altLang="en-US" dirty="0"/>
              <a:t>1、反射型</a:t>
            </a:r>
            <a:endParaRPr lang="zh-CN" altLang="en-US" dirty="0"/>
          </a:p>
          <a:p>
            <a:r>
              <a:rPr lang="zh-CN" altLang="en-US" dirty="0"/>
              <a:t>反射型XSS，也叫非持久型XSS，是指发生请求时，XSS代码出现在请求URL中，作为参数提交到服务器，服务器解析并响应。响应结果中包含XSS代码，最后浏览器解析并执行。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935" y="3201035"/>
            <a:ext cx="2088515" cy="2872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3330" y="3201035"/>
            <a:ext cx="2088515" cy="2872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带有恶意连接的用户端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092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恶意连接跳转的</a:t>
            </a:r>
            <a:r>
              <a:rPr lang="zh-CN" altLang="en-US" sz="2000" dirty="0" smtClean="0">
                <a:latin typeface="+mj-ea"/>
                <a:ea typeface="+mj-ea"/>
              </a:rPr>
              <a:t>服务端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01925" y="3620135"/>
            <a:ext cx="23050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>
            <a:off x="2766060" y="5452110"/>
            <a:ext cx="2266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807085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用户点击或自动触发</a:t>
            </a:r>
            <a:r>
              <a:rPr lang="zh-CN" altLang="en-US" sz="2000" dirty="0" smtClean="0">
                <a:latin typeface="+mj-ea"/>
                <a:ea typeface="+mj-ea"/>
              </a:rPr>
              <a:t>恶意连接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7300" y="320103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</a:t>
            </a:r>
            <a:r>
              <a:rPr lang="en-US" altLang="zh-CN" sz="2000" dirty="0" smtClean="0">
                <a:latin typeface="+mj-ea"/>
                <a:ea typeface="+mj-ea"/>
              </a:rPr>
              <a:t>s</a:t>
            </a:r>
            <a:r>
              <a:rPr lang="zh-CN" altLang="en-US" sz="2000" dirty="0" smtClean="0">
                <a:latin typeface="+mj-ea"/>
                <a:ea typeface="+mj-ea"/>
              </a:rPr>
              <a:t>代码的参数请求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0925" y="433641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将执行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的信息原样返回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5053330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的返回请求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035" y="5131435"/>
            <a:ext cx="175895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执行恶意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en-US" altLang="zh-CN"/>
              <a:t>2.存储型　　</a:t>
            </a:r>
            <a:endParaRPr lang="en-US" altLang="zh-CN"/>
          </a:p>
          <a:p>
            <a:r>
              <a:rPr lang="en-US" altLang="zh-CN"/>
              <a:t>存储型XSS，也叫持久型XSS，主要是将XSS代码发送到服务器（不管是数据库、内存还是文件系统等。），然后在下次请求页面的时候就不用带上XSS代码了。</a:t>
            </a:r>
            <a:endParaRPr lang="en-US" altLang="zh-CN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2935" y="3201035"/>
            <a:ext cx="2088515" cy="2872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3330" y="3201035"/>
            <a:ext cx="2088515" cy="2872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正常</a:t>
            </a:r>
            <a:r>
              <a:rPr lang="zh-CN" altLang="en-US" sz="2000" dirty="0" smtClean="0">
                <a:latin typeface="+mj-ea"/>
                <a:ea typeface="+mj-ea"/>
              </a:rPr>
              <a:t>用户端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01925" y="3620135"/>
            <a:ext cx="23050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>
            <a:off x="2766060" y="5452110"/>
            <a:ext cx="2266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807085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用户表单输入可执行的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代码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27300" y="320103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</a:t>
            </a:r>
            <a:r>
              <a:rPr lang="en-US" altLang="zh-CN" sz="2000" dirty="0" smtClean="0">
                <a:latin typeface="+mj-ea"/>
                <a:ea typeface="+mj-ea"/>
              </a:rPr>
              <a:t>s</a:t>
            </a:r>
            <a:r>
              <a:rPr lang="zh-CN" altLang="en-US" sz="2000" dirty="0" smtClean="0">
                <a:latin typeface="+mj-ea"/>
                <a:ea typeface="+mj-ea"/>
              </a:rPr>
              <a:t>代码的参数请求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7300" y="5053330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的返回请求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8035" y="5131435"/>
            <a:ext cx="175895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运行恶意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2375" y="27171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正常的后端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37480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将用户输入的信息存入数据库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20995" y="4823460"/>
            <a:ext cx="172085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查询时读取数据库中的内容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en-US" altLang="zh-CN">
                <a:sym typeface="+mn-ea"/>
              </a:rPr>
              <a:t>DOCTYPE</a:t>
            </a:r>
            <a:r>
              <a:rPr lang="zh-CN" altLang="en-US">
                <a:sym typeface="+mn-ea"/>
              </a:rPr>
              <a:t>的作用</a:t>
            </a:r>
            <a:endParaRPr lang="zh-CN" altLang="en-US"/>
          </a:p>
          <a:p>
            <a:pPr lvl="1"/>
            <a:r>
              <a:rPr lang="zh-CN" altLang="en-US"/>
              <a:t>&lt;!DOCTYPE&gt; 声明必须是 HTML 文档的第一行，位于 &lt;html&gt; 标签之前。</a:t>
            </a:r>
            <a:endParaRPr lang="zh-CN" altLang="en-US"/>
          </a:p>
          <a:p>
            <a:pPr lvl="1"/>
            <a:r>
              <a:rPr lang="zh-CN" altLang="en-US"/>
              <a:t>&lt;!DOCTYPE&gt; 声明不是 HTML 标签；它是指示 web 浏览器关于页面使用哪个 HTML 版本进行编写的指令。</a:t>
            </a:r>
            <a:endParaRPr lang="zh-CN" altLang="en-US"/>
          </a:p>
          <a:p>
            <a:pPr lvl="1"/>
            <a:r>
              <a:rPr lang="zh-CN" altLang="en-US"/>
              <a:t>在 HTML 4.01 中，&lt;!DOCTYPE&gt; 声明引用 DTD，因为 HTML 4.01 基于 SGML。DTD 规定了标记语言的规则，这样浏览器才能正确地呈现内容。</a:t>
            </a:r>
            <a:endParaRPr lang="zh-CN" altLang="en-US"/>
          </a:p>
          <a:p>
            <a:pPr lvl="1"/>
            <a:r>
              <a:rPr lang="zh-CN" altLang="en-US"/>
              <a:t>HTML5 不基于 SGML，所以不需要引用 DTD。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3417570"/>
            <a:ext cx="70485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html4</a:t>
            </a:r>
            <a:r>
              <a:rPr lang="zh-CN" altLang="en-US"/>
              <a:t>的类型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963930"/>
            <a:ext cx="80295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162050"/>
            <a:ext cx="730567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页面的渲染元素</a:t>
            </a:r>
            <a:endParaRPr lang="zh-CN" altLang="en-US"/>
          </a:p>
          <a:p>
            <a:pPr lvl="1"/>
            <a:r>
              <a:rPr lang="zh-CN" altLang="en-US"/>
              <a:t>DOM Tree：浏览器将HTML解析成树形的数据结构。</a:t>
            </a:r>
            <a:endParaRPr lang="zh-CN" altLang="en-US"/>
          </a:p>
          <a:p>
            <a:pPr lvl="1"/>
            <a:r>
              <a:rPr lang="zh-CN" altLang="en-US"/>
              <a:t>CSS Rule Tree：浏览器将CSS解析成树形的数据结构。</a:t>
            </a:r>
            <a:endParaRPr lang="zh-CN" altLang="en-US"/>
          </a:p>
          <a:p>
            <a:pPr lvl="1"/>
            <a:r>
              <a:rPr lang="zh-CN" altLang="en-US"/>
              <a:t>Render Tree: DOM和CSSOM合并后生成Render Tree。</a:t>
            </a:r>
            <a:endParaRPr lang="zh-CN" altLang="en-US"/>
          </a:p>
          <a:p>
            <a:pPr lvl="1"/>
            <a:r>
              <a:rPr lang="zh-CN" altLang="en-US"/>
              <a:t>layout: 有了Render Tree，浏览器已经能知道网页中有哪些节点、各个节点的CSS定义以及他们的从属关系，从而去计算出每个节点在屏幕中的位置。</a:t>
            </a:r>
            <a:endParaRPr lang="zh-CN" altLang="en-US"/>
          </a:p>
          <a:p>
            <a:pPr lvl="1"/>
            <a:r>
              <a:rPr lang="zh-CN" altLang="en-US"/>
              <a:t>painting: 按照算出来的规则，通过显卡，把内容画到屏幕上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3542030"/>
            <a:ext cx="63722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reflow（回流）：当浏览器发现某个部分发生了点变化影响了布局，需要倒回去重新渲染，内行称这个回退的过程叫 reflow。reflow 会从 &lt;html&gt; 这个 root frame 开始递归往下，依次计算所有的结点几何尺寸和位置。reflow 几乎是无法避免的。现在界面上流行的一些效果，比如树状目录的折叠、展开（实质上是元素的显 示与隐藏）等，都将引起浏览器的 reflow。鼠标滑过、点击……只要这些行为引起了页面上某些元素的占位面积、定位方式、边距等属性的变化，都会引起它内部、周围甚至整个页面的重新渲 染。通常我们都无法预估浏览器到底会 reflow 哪一部分的代码，它们都彼此相互影响着。</a:t>
            </a:r>
            <a:endParaRPr lang="zh-CN" altLang="en-US"/>
          </a:p>
          <a:p>
            <a:r>
              <a:rPr lang="zh-CN" altLang="en-US"/>
              <a:t>　　repaint（重绘）：改变某个元素的背景色、文字颜色、边框颜色等等不影响它周围或内部布局的属性时，屏幕的一部分要重画，但是元素的几何尺寸没有变。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1.原则</a:t>
            </a:r>
            <a:endParaRPr lang="zh-CN" altLang="en-US"/>
          </a:p>
          <a:p>
            <a:r>
              <a:rPr lang="zh-CN" altLang="en-US"/>
              <a:t>多使用内存，缓存或者其他方法</a:t>
            </a:r>
            <a:endParaRPr lang="zh-CN" altLang="en-US"/>
          </a:p>
          <a:p>
            <a:r>
              <a:rPr lang="zh-CN" altLang="en-US"/>
              <a:t>减少CPU计算，减少网络请求</a:t>
            </a:r>
            <a:endParaRPr lang="zh-CN" altLang="en-US"/>
          </a:p>
          <a:p>
            <a:r>
              <a:rPr lang="zh-CN" altLang="en-US"/>
              <a:t>减少IO操作（硬盘读写）</a:t>
            </a:r>
            <a:endParaRPr lang="zh-CN" altLang="en-US"/>
          </a:p>
          <a:p>
            <a:r>
              <a:rPr lang="zh-CN" altLang="en-US"/>
              <a:t>2.加载资源优化</a:t>
            </a:r>
            <a:endParaRPr lang="zh-CN" altLang="en-US"/>
          </a:p>
          <a:p>
            <a:r>
              <a:rPr lang="zh-CN" altLang="en-US"/>
              <a:t>静态资源的合并和压缩。</a:t>
            </a:r>
            <a:endParaRPr lang="zh-CN" altLang="en-US"/>
          </a:p>
          <a:p>
            <a:r>
              <a:rPr lang="zh-CN" altLang="en-US"/>
              <a:t>静态资源缓存（浏览器缓存策略 强制缓存 协商缓存）。</a:t>
            </a:r>
            <a:endParaRPr lang="zh-CN" altLang="en-US"/>
          </a:p>
          <a:p>
            <a:r>
              <a:rPr lang="zh-CN" altLang="en-US"/>
              <a:t>使用CDN让静态资源加载更快。</a:t>
            </a:r>
            <a:r>
              <a:rPr lang="en-US" altLang="zh-CN"/>
              <a:t>bootcdn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3.渲染优化</a:t>
            </a:r>
            <a:endParaRPr lang="zh-CN" altLang="en-US"/>
          </a:p>
          <a:p>
            <a:r>
              <a:rPr lang="zh-CN" altLang="en-US"/>
              <a:t>CSS放head中，JS放div后</a:t>
            </a:r>
            <a:endParaRPr lang="zh-CN" altLang="en-US"/>
          </a:p>
          <a:p>
            <a:r>
              <a:rPr lang="zh-CN" altLang="en-US"/>
              <a:t>图片懒加载</a:t>
            </a:r>
            <a:endParaRPr lang="zh-CN" altLang="en-US"/>
          </a:p>
          <a:p>
            <a:r>
              <a:rPr lang="zh-CN" altLang="en-US"/>
              <a:t>减少DOM操作，对DOM操作做缓存</a:t>
            </a:r>
            <a:endParaRPr lang="zh-CN" altLang="en-US"/>
          </a:p>
          <a:p>
            <a:r>
              <a:rPr lang="zh-CN" altLang="en-US"/>
              <a:t>减少DOM操作，多个操作尽量合并在一起执行</a:t>
            </a:r>
            <a:endParaRPr lang="zh-CN" altLang="en-US"/>
          </a:p>
          <a:p>
            <a:r>
              <a:rPr lang="zh-CN" altLang="en-US"/>
              <a:t>事件节流 （按钮一秒只可按一次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查看网页的加载详情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680" y="847725"/>
            <a:ext cx="8658860" cy="59861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5435" y="1942465"/>
            <a:ext cx="4914265" cy="791845"/>
          </a:xfrm>
          <a:prstGeom prst="rect">
            <a:avLst/>
          </a:prstGeom>
          <a:solidFill>
            <a:srgbClr val="DE0000">
              <a:alpha val="1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72000" bIns="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载入时间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3035" y="1942465"/>
            <a:ext cx="2275840" cy="829310"/>
          </a:xfrm>
          <a:prstGeom prst="rect">
            <a:avLst/>
          </a:prstGeom>
          <a:solidFill>
            <a:srgbClr val="DE0000">
              <a:alpha val="1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72000" bIns="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渲染时间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5300" y="3048635"/>
            <a:ext cx="1296035" cy="2016125"/>
          </a:xfrm>
          <a:prstGeom prst="rect">
            <a:avLst/>
          </a:prstGeom>
          <a:solidFill>
            <a:srgbClr val="DE0000">
              <a:alpha val="0"/>
            </a:srgbClr>
          </a:solidFill>
          <a:ln>
            <a:solidFill>
              <a:srgbClr val="DE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1575" y="5157470"/>
            <a:ext cx="3482975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文件大小与载入时间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6995" y="6153150"/>
            <a:ext cx="3482975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载入时间与渲染时间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8370" y="2734310"/>
            <a:ext cx="1002665" cy="429895"/>
          </a:xfrm>
          <a:prstGeom prst="rect">
            <a:avLst/>
          </a:prstGeom>
          <a:solidFill>
            <a:srgbClr val="DE0000">
              <a:alpha val="0"/>
            </a:srgbClr>
          </a:solidFill>
          <a:ln>
            <a:solidFill>
              <a:srgbClr val="DE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可将字典等不变的资源放到缓存中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资源压缩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4004310"/>
            <a:ext cx="786765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30" y="1482090"/>
            <a:ext cx="396748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bootcdn</a:t>
            </a:r>
            <a:r>
              <a:rPr lang="zh-CN" altLang="en-US"/>
              <a:t>的链接来加速资源载入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497965"/>
            <a:ext cx="5598795" cy="3169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075305"/>
            <a:ext cx="7353935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事件节流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299845"/>
            <a:ext cx="2886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smtClean="0"/>
              <a:t>bootCDN</a:t>
            </a:r>
            <a:r>
              <a:rPr lang="zh-CN" altLang="en-US" sz="2000" dirty="0" smtClean="0"/>
              <a:t>地址：http://www.bootcdn.cn/</a:t>
            </a:r>
            <a:endParaRPr lang="zh-CN" altLang="en-US" sz="20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lstStyle/>
          <a:p>
            <a:pPr latinLnBrk="1"/>
            <a:r>
              <a:rPr lang="en-US" altLang="zh-CN" dirty="0">
                <a:solidFill>
                  <a:schemeClr val="tx1"/>
                </a:solidFill>
              </a:rPr>
              <a:t>js变量的类型有哪些？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smtClean="0"/>
              <a:t>如何判断一个变量的类型</a:t>
            </a:r>
            <a:r>
              <a:rPr lang="zh-CN" smtClean="0"/>
              <a:t>？</a:t>
            </a:r>
            <a:endParaRPr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  <p:grpSp>
        <p:nvGrpSpPr>
          <p:cNvPr id="2" name="组合 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 bwMode="auto">
          <a:xfrm>
            <a:off x="3848735" y="3475990"/>
            <a:ext cx="4128135" cy="3379470"/>
            <a:chOff x="8305800" y="2335213"/>
            <a:chExt cx="7478713" cy="7151687"/>
          </a:xfrm>
        </p:grpSpPr>
        <p:grpSp>
          <p:nvGrpSpPr>
            <p:cNvPr id="6" name="i$lïďé"/>
            <p:cNvGrpSpPr/>
            <p:nvPr/>
          </p:nvGrpSpPr>
          <p:grpSpPr bwMode="auto">
            <a:xfrm rot="10800000" flipH="1">
              <a:off x="8305800" y="2335213"/>
              <a:ext cx="7478713" cy="7151687"/>
              <a:chOff x="0" y="0"/>
              <a:chExt cx="4711" cy="4504"/>
            </a:xfrm>
          </p:grpSpPr>
          <p:sp>
            <p:nvSpPr>
              <p:cNvPr id="7" name="îš1ïḑê"/>
              <p:cNvSpPr/>
              <p:nvPr/>
            </p:nvSpPr>
            <p:spPr bwMode="auto">
              <a:xfrm>
                <a:off x="377" y="1122"/>
                <a:ext cx="3947" cy="2625"/>
              </a:xfrm>
              <a:custGeom>
                <a:avLst/>
                <a:gdLst>
                  <a:gd name="T0" fmla="*/ 129 w 21600"/>
                  <a:gd name="T1" fmla="*/ 39 h 21600"/>
                  <a:gd name="T2" fmla="*/ 3 w 21600"/>
                  <a:gd name="T3" fmla="*/ 39 h 21600"/>
                  <a:gd name="T4" fmla="*/ 0 w 21600"/>
                  <a:gd name="T5" fmla="*/ 37 h 21600"/>
                  <a:gd name="T6" fmla="*/ 0 w 21600"/>
                  <a:gd name="T7" fmla="*/ 1 h 21600"/>
                  <a:gd name="T8" fmla="*/ 3 w 21600"/>
                  <a:gd name="T9" fmla="*/ 0 h 21600"/>
                  <a:gd name="T10" fmla="*/ 129 w 21600"/>
                  <a:gd name="T11" fmla="*/ 0 h 21600"/>
                  <a:gd name="T12" fmla="*/ 132 w 21600"/>
                  <a:gd name="T13" fmla="*/ 1 h 21600"/>
                  <a:gd name="T14" fmla="*/ 132 w 21600"/>
                  <a:gd name="T15" fmla="*/ 37 h 21600"/>
                  <a:gd name="T16" fmla="*/ 129 w 21600"/>
                  <a:gd name="T17" fmla="*/ 39 h 21600"/>
                  <a:gd name="T18" fmla="*/ 129 w 21600"/>
                  <a:gd name="T19" fmla="*/ 39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1119" y="21600"/>
                    </a:moveTo>
                    <a:lnTo>
                      <a:pt x="481" y="21600"/>
                    </a:lnTo>
                    <a:cubicBezTo>
                      <a:pt x="217" y="21600"/>
                      <a:pt x="0" y="21274"/>
                      <a:pt x="0" y="20875"/>
                    </a:cubicBezTo>
                    <a:lnTo>
                      <a:pt x="0" y="725"/>
                    </a:lnTo>
                    <a:cubicBezTo>
                      <a:pt x="0" y="326"/>
                      <a:pt x="217" y="0"/>
                      <a:pt x="481" y="0"/>
                    </a:cubicBezTo>
                    <a:lnTo>
                      <a:pt x="21119" y="0"/>
                    </a:lnTo>
                    <a:cubicBezTo>
                      <a:pt x="21383" y="0"/>
                      <a:pt x="21600" y="326"/>
                      <a:pt x="21600" y="725"/>
                    </a:cubicBezTo>
                    <a:lnTo>
                      <a:pt x="21600" y="20875"/>
                    </a:lnTo>
                    <a:cubicBezTo>
                      <a:pt x="21600" y="21274"/>
                      <a:pt x="21383" y="21600"/>
                      <a:pt x="21119" y="21600"/>
                    </a:cubicBezTo>
                    <a:close/>
                    <a:moveTo>
                      <a:pt x="21119" y="216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" name="ísļïḍê"/>
              <p:cNvSpPr/>
              <p:nvPr/>
            </p:nvSpPr>
            <p:spPr bwMode="auto">
              <a:xfrm>
                <a:off x="3848" y="3604"/>
                <a:ext cx="219" cy="1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3050"/>
                    </a:lnTo>
                    <a:cubicBezTo>
                      <a:pt x="0" y="1374"/>
                      <a:pt x="912" y="0"/>
                      <a:pt x="2030" y="0"/>
                    </a:cubicBezTo>
                    <a:lnTo>
                      <a:pt x="19570" y="0"/>
                    </a:lnTo>
                    <a:cubicBezTo>
                      <a:pt x="20686" y="0"/>
                      <a:pt x="21600" y="1374"/>
                      <a:pt x="21600" y="3050"/>
                    </a:cubicBezTo>
                    <a:cubicBezTo>
                      <a:pt x="21600" y="3050"/>
                      <a:pt x="21600" y="21600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" name="išḻîḑè"/>
              <p:cNvSpPr/>
              <p:nvPr/>
            </p:nvSpPr>
            <p:spPr bwMode="auto">
              <a:xfrm>
                <a:off x="637" y="3604"/>
                <a:ext cx="219" cy="1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3050"/>
                    </a:lnTo>
                    <a:cubicBezTo>
                      <a:pt x="0" y="1374"/>
                      <a:pt x="913" y="0"/>
                      <a:pt x="2030" y="0"/>
                    </a:cubicBezTo>
                    <a:lnTo>
                      <a:pt x="19571" y="0"/>
                    </a:lnTo>
                    <a:cubicBezTo>
                      <a:pt x="20688" y="0"/>
                      <a:pt x="21600" y="1374"/>
                      <a:pt x="21600" y="3050"/>
                    </a:cubicBezTo>
                    <a:cubicBezTo>
                      <a:pt x="21600" y="3050"/>
                      <a:pt x="21600" y="21600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iṡlîḑè"/>
              <p:cNvSpPr/>
              <p:nvPr/>
            </p:nvSpPr>
            <p:spPr bwMode="auto">
              <a:xfrm>
                <a:off x="0" y="3793"/>
                <a:ext cx="4711" cy="711"/>
              </a:xfrm>
              <a:custGeom>
                <a:avLst/>
                <a:gdLst>
                  <a:gd name="T0" fmla="*/ 224 w 21355"/>
                  <a:gd name="T1" fmla="*/ 1 h 21600"/>
                  <a:gd name="T2" fmla="*/ 6 w 21355"/>
                  <a:gd name="T3" fmla="*/ 1 h 21600"/>
                  <a:gd name="T4" fmla="*/ 1 w 21355"/>
                  <a:gd name="T5" fmla="*/ 1 h 21600"/>
                  <a:gd name="T6" fmla="*/ 19 w 21355"/>
                  <a:gd name="T7" fmla="*/ 0 h 21600"/>
                  <a:gd name="T8" fmla="*/ 211 w 21355"/>
                  <a:gd name="T9" fmla="*/ 0 h 21600"/>
                  <a:gd name="T10" fmla="*/ 227 w 21355"/>
                  <a:gd name="T11" fmla="*/ 1 h 21600"/>
                  <a:gd name="T12" fmla="*/ 224 w 21355"/>
                  <a:gd name="T13" fmla="*/ 1 h 21600"/>
                  <a:gd name="T14" fmla="*/ 224 w 21355"/>
                  <a:gd name="T15" fmla="*/ 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55" h="21600">
                    <a:moveTo>
                      <a:pt x="20881" y="21600"/>
                    </a:moveTo>
                    <a:lnTo>
                      <a:pt x="525" y="21600"/>
                    </a:lnTo>
                    <a:cubicBezTo>
                      <a:pt x="35" y="21600"/>
                      <a:pt x="-114" y="20065"/>
                      <a:pt x="87" y="17949"/>
                    </a:cubicBezTo>
                    <a:lnTo>
                      <a:pt x="1790" y="0"/>
                    </a:lnTo>
                    <a:lnTo>
                      <a:pt x="19628" y="0"/>
                    </a:lnTo>
                    <a:lnTo>
                      <a:pt x="21145" y="16108"/>
                    </a:lnTo>
                    <a:cubicBezTo>
                      <a:pt x="21486" y="19725"/>
                      <a:pt x="21420" y="21600"/>
                      <a:pt x="20881" y="21600"/>
                    </a:cubicBezTo>
                    <a:close/>
                    <a:moveTo>
                      <a:pt x="2088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íṣļiḋe"/>
              <p:cNvSpPr/>
              <p:nvPr/>
            </p:nvSpPr>
            <p:spPr bwMode="auto">
              <a:xfrm>
                <a:off x="247" y="3876"/>
                <a:ext cx="4228" cy="451"/>
              </a:xfrm>
              <a:custGeom>
                <a:avLst/>
                <a:gdLst>
                  <a:gd name="T0" fmla="*/ 0 w 21600"/>
                  <a:gd name="T1" fmla="*/ 0 h 21600"/>
                  <a:gd name="T2" fmla="*/ 10 w 21600"/>
                  <a:gd name="T3" fmla="*/ 0 h 21600"/>
                  <a:gd name="T4" fmla="*/ 152 w 21600"/>
                  <a:gd name="T5" fmla="*/ 0 h 21600"/>
                  <a:gd name="T6" fmla="*/ 162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96" y="0"/>
                    </a:lnTo>
                    <a:lnTo>
                      <a:pt x="20189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íś1îḋê"/>
              <p:cNvSpPr/>
              <p:nvPr/>
            </p:nvSpPr>
            <p:spPr bwMode="auto">
              <a:xfrm>
                <a:off x="59" y="4455"/>
                <a:ext cx="4587" cy="35"/>
              </a:xfrm>
              <a:custGeom>
                <a:avLst/>
                <a:gdLst>
                  <a:gd name="T0" fmla="*/ 206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 w 21600"/>
                  <a:gd name="T9" fmla="*/ 0 h 21600"/>
                  <a:gd name="T10" fmla="*/ 206 w 21600"/>
                  <a:gd name="T11" fmla="*/ 0 h 21600"/>
                  <a:gd name="T12" fmla="*/ 207 w 21600"/>
                  <a:gd name="T13" fmla="*/ 0 h 21600"/>
                  <a:gd name="T14" fmla="*/ 207 w 21600"/>
                  <a:gd name="T15" fmla="*/ 0 h 21600"/>
                  <a:gd name="T16" fmla="*/ 206 w 21600"/>
                  <a:gd name="T17" fmla="*/ 0 h 21600"/>
                  <a:gd name="T18" fmla="*/ 206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1517" y="21600"/>
                    </a:moveTo>
                    <a:lnTo>
                      <a:pt x="83" y="21600"/>
                    </a:lnTo>
                    <a:cubicBezTo>
                      <a:pt x="37" y="21600"/>
                      <a:pt x="0" y="16745"/>
                      <a:pt x="0" y="10807"/>
                    </a:cubicBezTo>
                    <a:lnTo>
                      <a:pt x="0" y="10800"/>
                    </a:lnTo>
                    <a:cubicBezTo>
                      <a:pt x="0" y="4862"/>
                      <a:pt x="37" y="0"/>
                      <a:pt x="83" y="0"/>
                    </a:cubicBezTo>
                    <a:lnTo>
                      <a:pt x="21517" y="0"/>
                    </a:lnTo>
                    <a:cubicBezTo>
                      <a:pt x="21563" y="0"/>
                      <a:pt x="21600" y="4862"/>
                      <a:pt x="21600" y="10800"/>
                    </a:cubicBezTo>
                    <a:lnTo>
                      <a:pt x="21600" y="10807"/>
                    </a:lnTo>
                    <a:cubicBezTo>
                      <a:pt x="21600" y="16745"/>
                      <a:pt x="21563" y="21600"/>
                      <a:pt x="21517" y="21600"/>
                    </a:cubicBezTo>
                    <a:close/>
                    <a:moveTo>
                      <a:pt x="21517" y="216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îŝľïḑe"/>
              <p:cNvSpPr/>
              <p:nvPr/>
            </p:nvSpPr>
            <p:spPr bwMode="auto">
              <a:xfrm>
                <a:off x="3860" y="3640"/>
                <a:ext cx="193" cy="2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569" y="21600"/>
                    </a:moveTo>
                    <a:lnTo>
                      <a:pt x="2030" y="21600"/>
                    </a:lnTo>
                    <a:cubicBezTo>
                      <a:pt x="913" y="21600"/>
                      <a:pt x="0" y="20804"/>
                      <a:pt x="0" y="19831"/>
                    </a:cubicBezTo>
                    <a:lnTo>
                      <a:pt x="0" y="1770"/>
                    </a:lnTo>
                    <a:cubicBezTo>
                      <a:pt x="0" y="796"/>
                      <a:pt x="913" y="0"/>
                      <a:pt x="2030" y="0"/>
                    </a:cubicBezTo>
                    <a:lnTo>
                      <a:pt x="19569" y="0"/>
                    </a:lnTo>
                    <a:cubicBezTo>
                      <a:pt x="20687" y="0"/>
                      <a:pt x="21600" y="796"/>
                      <a:pt x="21600" y="1770"/>
                    </a:cubicBezTo>
                    <a:lnTo>
                      <a:pt x="21600" y="19831"/>
                    </a:lnTo>
                    <a:cubicBezTo>
                      <a:pt x="21600" y="20804"/>
                      <a:pt x="20687" y="21600"/>
                      <a:pt x="19569" y="21600"/>
                    </a:cubicBezTo>
                    <a:close/>
                    <a:moveTo>
                      <a:pt x="19569" y="216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iṧļíḍè"/>
              <p:cNvSpPr/>
              <p:nvPr/>
            </p:nvSpPr>
            <p:spPr bwMode="auto">
              <a:xfrm>
                <a:off x="649" y="3640"/>
                <a:ext cx="193" cy="2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570" y="21600"/>
                    </a:moveTo>
                    <a:lnTo>
                      <a:pt x="2030" y="21600"/>
                    </a:lnTo>
                    <a:cubicBezTo>
                      <a:pt x="913" y="21600"/>
                      <a:pt x="0" y="20804"/>
                      <a:pt x="0" y="19831"/>
                    </a:cubicBezTo>
                    <a:lnTo>
                      <a:pt x="0" y="1770"/>
                    </a:lnTo>
                    <a:cubicBezTo>
                      <a:pt x="0" y="796"/>
                      <a:pt x="913" y="0"/>
                      <a:pt x="2030" y="0"/>
                    </a:cubicBezTo>
                    <a:lnTo>
                      <a:pt x="19570" y="0"/>
                    </a:lnTo>
                    <a:cubicBezTo>
                      <a:pt x="20687" y="0"/>
                      <a:pt x="21600" y="796"/>
                      <a:pt x="21600" y="1770"/>
                    </a:cubicBezTo>
                    <a:lnTo>
                      <a:pt x="21600" y="19831"/>
                    </a:lnTo>
                    <a:cubicBezTo>
                      <a:pt x="21600" y="20804"/>
                      <a:pt x="20687" y="21600"/>
                      <a:pt x="19570" y="21600"/>
                    </a:cubicBezTo>
                    <a:close/>
                    <a:moveTo>
                      <a:pt x="19570" y="216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îṩḷíde"/>
              <p:cNvSpPr/>
              <p:nvPr/>
            </p:nvSpPr>
            <p:spPr bwMode="auto">
              <a:xfrm>
                <a:off x="613" y="3261"/>
                <a:ext cx="172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442" y="21600"/>
                    </a:moveTo>
                    <a:lnTo>
                      <a:pt x="3157" y="21600"/>
                    </a:lnTo>
                    <a:cubicBezTo>
                      <a:pt x="142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421" y="0"/>
                      <a:pt x="3157" y="0"/>
                    </a:cubicBezTo>
                    <a:lnTo>
                      <a:pt x="18442" y="0"/>
                    </a:lnTo>
                    <a:cubicBezTo>
                      <a:pt x="2017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179" y="21600"/>
                      <a:pt x="18442" y="21600"/>
                    </a:cubicBezTo>
                    <a:close/>
                    <a:moveTo>
                      <a:pt x="184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íšľïḑe"/>
              <p:cNvSpPr/>
              <p:nvPr/>
            </p:nvSpPr>
            <p:spPr bwMode="auto">
              <a:xfrm>
                <a:off x="613" y="3049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978"/>
                      <a:pt x="0" y="17993"/>
                    </a:cubicBezTo>
                    <a:lnTo>
                      <a:pt x="0" y="3607"/>
                    </a:lnTo>
                    <a:cubicBezTo>
                      <a:pt x="0" y="1622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622"/>
                      <a:pt x="21600" y="3607"/>
                    </a:cubicBezTo>
                    <a:lnTo>
                      <a:pt x="21600" y="17993"/>
                    </a:lnTo>
                    <a:cubicBezTo>
                      <a:pt x="21600" y="19978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í$ḻíḑe"/>
              <p:cNvSpPr/>
              <p:nvPr/>
            </p:nvSpPr>
            <p:spPr bwMode="auto">
              <a:xfrm>
                <a:off x="613" y="2824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977"/>
                      <a:pt x="0" y="17993"/>
                    </a:cubicBezTo>
                    <a:lnTo>
                      <a:pt x="0" y="3608"/>
                    </a:lnTo>
                    <a:cubicBezTo>
                      <a:pt x="0" y="1623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623"/>
                      <a:pt x="21600" y="3608"/>
                    </a:cubicBezTo>
                    <a:lnTo>
                      <a:pt x="21600" y="17993"/>
                    </a:lnTo>
                    <a:cubicBezTo>
                      <a:pt x="21600" y="19977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ïśļidê"/>
              <p:cNvSpPr/>
              <p:nvPr/>
            </p:nvSpPr>
            <p:spPr bwMode="auto">
              <a:xfrm>
                <a:off x="613" y="2611"/>
                <a:ext cx="172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3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623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ïśḷiḑé"/>
              <p:cNvSpPr/>
              <p:nvPr/>
            </p:nvSpPr>
            <p:spPr bwMode="auto">
              <a:xfrm>
                <a:off x="613" y="2399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2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622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îṧlíḋê"/>
              <p:cNvSpPr/>
              <p:nvPr/>
            </p:nvSpPr>
            <p:spPr bwMode="auto">
              <a:xfrm>
                <a:off x="613" y="2186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3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623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lïḋè"/>
              <p:cNvSpPr/>
              <p:nvPr/>
            </p:nvSpPr>
            <p:spPr bwMode="auto">
              <a:xfrm>
                <a:off x="838" y="3261"/>
                <a:ext cx="172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443" y="21600"/>
                    </a:moveTo>
                    <a:lnTo>
                      <a:pt x="3157" y="21600"/>
                    </a:lnTo>
                    <a:cubicBezTo>
                      <a:pt x="1420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420" y="0"/>
                      <a:pt x="3157" y="0"/>
                    </a:cubicBezTo>
                    <a:lnTo>
                      <a:pt x="18443" y="0"/>
                    </a:lnTo>
                    <a:cubicBezTo>
                      <a:pt x="20180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180" y="21600"/>
                      <a:pt x="18443" y="21600"/>
                    </a:cubicBezTo>
                    <a:close/>
                    <a:moveTo>
                      <a:pt x="18443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ŝ1íḑè"/>
              <p:cNvSpPr/>
              <p:nvPr/>
            </p:nvSpPr>
            <p:spPr bwMode="auto">
              <a:xfrm>
                <a:off x="838" y="3049"/>
                <a:ext cx="370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684" y="21600"/>
                    </a:moveTo>
                    <a:lnTo>
                      <a:pt x="1916" y="21600"/>
                    </a:lnTo>
                    <a:cubicBezTo>
                      <a:pt x="862" y="21600"/>
                      <a:pt x="0" y="19864"/>
                      <a:pt x="0" y="17741"/>
                    </a:cubicBezTo>
                    <a:lnTo>
                      <a:pt x="0" y="3859"/>
                    </a:lnTo>
                    <a:cubicBezTo>
                      <a:pt x="0" y="1736"/>
                      <a:pt x="862" y="0"/>
                      <a:pt x="1916" y="0"/>
                    </a:cubicBezTo>
                    <a:lnTo>
                      <a:pt x="19684" y="0"/>
                    </a:lnTo>
                    <a:cubicBezTo>
                      <a:pt x="20738" y="0"/>
                      <a:pt x="21600" y="1736"/>
                      <a:pt x="21600" y="3859"/>
                    </a:cubicBezTo>
                    <a:lnTo>
                      <a:pt x="21600" y="17741"/>
                    </a:lnTo>
                    <a:cubicBezTo>
                      <a:pt x="21600" y="19864"/>
                      <a:pt x="20738" y="21600"/>
                      <a:pt x="19684" y="21600"/>
                    </a:cubicBezTo>
                    <a:close/>
                    <a:moveTo>
                      <a:pt x="19684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ŝlíḓe"/>
              <p:cNvSpPr/>
              <p:nvPr/>
            </p:nvSpPr>
            <p:spPr bwMode="auto">
              <a:xfrm>
                <a:off x="838" y="2824"/>
                <a:ext cx="230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521" y="21600"/>
                    </a:moveTo>
                    <a:lnTo>
                      <a:pt x="3078" y="21600"/>
                    </a:lnTo>
                    <a:cubicBezTo>
                      <a:pt x="1385" y="21600"/>
                      <a:pt x="0" y="19863"/>
                      <a:pt x="0" y="17742"/>
                    </a:cubicBezTo>
                    <a:lnTo>
                      <a:pt x="0" y="3860"/>
                    </a:lnTo>
                    <a:cubicBezTo>
                      <a:pt x="0" y="1737"/>
                      <a:pt x="1385" y="0"/>
                      <a:pt x="3078" y="0"/>
                    </a:cubicBezTo>
                    <a:lnTo>
                      <a:pt x="18521" y="0"/>
                    </a:lnTo>
                    <a:cubicBezTo>
                      <a:pt x="20215" y="0"/>
                      <a:pt x="21600" y="1737"/>
                      <a:pt x="21600" y="3860"/>
                    </a:cubicBezTo>
                    <a:lnTo>
                      <a:pt x="21600" y="17742"/>
                    </a:lnTo>
                    <a:cubicBezTo>
                      <a:pt x="21600" y="19863"/>
                      <a:pt x="20215" y="21600"/>
                      <a:pt x="18521" y="21600"/>
                    </a:cubicBezTo>
                    <a:close/>
                    <a:moveTo>
                      <a:pt x="1852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ŝľïḑê"/>
              <p:cNvSpPr/>
              <p:nvPr/>
            </p:nvSpPr>
            <p:spPr bwMode="auto">
              <a:xfrm>
                <a:off x="838" y="2611"/>
                <a:ext cx="395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802" y="21600"/>
                    </a:moveTo>
                    <a:lnTo>
                      <a:pt x="1798" y="21600"/>
                    </a:lnTo>
                    <a:cubicBezTo>
                      <a:pt x="810" y="21600"/>
                      <a:pt x="0" y="19863"/>
                      <a:pt x="0" y="17740"/>
                    </a:cubicBezTo>
                    <a:lnTo>
                      <a:pt x="0" y="3858"/>
                    </a:lnTo>
                    <a:cubicBezTo>
                      <a:pt x="0" y="1737"/>
                      <a:pt x="810" y="0"/>
                      <a:pt x="1798" y="0"/>
                    </a:cubicBezTo>
                    <a:lnTo>
                      <a:pt x="19802" y="0"/>
                    </a:lnTo>
                    <a:cubicBezTo>
                      <a:pt x="20791" y="0"/>
                      <a:pt x="21600" y="1737"/>
                      <a:pt x="21600" y="3858"/>
                    </a:cubicBezTo>
                    <a:lnTo>
                      <a:pt x="21600" y="17740"/>
                    </a:lnTo>
                    <a:cubicBezTo>
                      <a:pt x="21600" y="19863"/>
                      <a:pt x="20791" y="21600"/>
                      <a:pt x="19802" y="21600"/>
                    </a:cubicBezTo>
                    <a:close/>
                    <a:moveTo>
                      <a:pt x="1980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íśľîdê"/>
              <p:cNvSpPr/>
              <p:nvPr/>
            </p:nvSpPr>
            <p:spPr bwMode="auto">
              <a:xfrm>
                <a:off x="838" y="2399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2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622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Sḻidé"/>
              <p:cNvSpPr/>
              <p:nvPr/>
            </p:nvSpPr>
            <p:spPr bwMode="auto">
              <a:xfrm>
                <a:off x="838" y="2186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3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623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š1íḍè"/>
              <p:cNvSpPr/>
              <p:nvPr/>
            </p:nvSpPr>
            <p:spPr bwMode="auto">
              <a:xfrm>
                <a:off x="1050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ïṡḷíďê"/>
              <p:cNvSpPr/>
              <p:nvPr/>
            </p:nvSpPr>
            <p:spPr bwMode="auto">
              <a:xfrm>
                <a:off x="1251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0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0" y="0"/>
                      <a:pt x="3491" y="0"/>
                    </a:cubicBezTo>
                    <a:lnTo>
                      <a:pt x="18109" y="0"/>
                    </a:lnTo>
                    <a:cubicBezTo>
                      <a:pt x="20030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30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î$1iḑé"/>
              <p:cNvSpPr/>
              <p:nvPr/>
            </p:nvSpPr>
            <p:spPr bwMode="auto">
              <a:xfrm>
                <a:off x="1452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0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0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ṩľíḑê"/>
              <p:cNvSpPr/>
              <p:nvPr/>
            </p:nvSpPr>
            <p:spPr bwMode="auto">
              <a:xfrm>
                <a:off x="1652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şļíḓé"/>
              <p:cNvSpPr/>
              <p:nvPr/>
            </p:nvSpPr>
            <p:spPr bwMode="auto">
              <a:xfrm>
                <a:off x="1853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30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30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$ļîḑê"/>
              <p:cNvSpPr/>
              <p:nvPr/>
            </p:nvSpPr>
            <p:spPr bwMode="auto">
              <a:xfrm>
                <a:off x="2054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0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0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iṡlïde"/>
              <p:cNvSpPr/>
              <p:nvPr/>
            </p:nvSpPr>
            <p:spPr bwMode="auto">
              <a:xfrm>
                <a:off x="2254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0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0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iSlîdê"/>
              <p:cNvSpPr/>
              <p:nvPr/>
            </p:nvSpPr>
            <p:spPr bwMode="auto">
              <a:xfrm>
                <a:off x="2467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10" y="21600"/>
                    </a:moveTo>
                    <a:lnTo>
                      <a:pt x="3492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2" y="0"/>
                    </a:cubicBezTo>
                    <a:lnTo>
                      <a:pt x="18110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10" y="21600"/>
                    </a:cubicBezTo>
                    <a:close/>
                    <a:moveTo>
                      <a:pt x="18110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ṩľíḑé"/>
              <p:cNvSpPr/>
              <p:nvPr/>
            </p:nvSpPr>
            <p:spPr bwMode="auto">
              <a:xfrm>
                <a:off x="2667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íṥľiḍè"/>
              <p:cNvSpPr/>
              <p:nvPr/>
            </p:nvSpPr>
            <p:spPr bwMode="auto">
              <a:xfrm>
                <a:off x="2868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ṥļiďê"/>
              <p:cNvSpPr/>
              <p:nvPr/>
            </p:nvSpPr>
            <p:spPr bwMode="auto">
              <a:xfrm>
                <a:off x="3069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işḷíḋe"/>
              <p:cNvSpPr/>
              <p:nvPr/>
            </p:nvSpPr>
            <p:spPr bwMode="auto">
              <a:xfrm>
                <a:off x="3270" y="3261"/>
                <a:ext cx="155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31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31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íṥľiḍè"/>
              <p:cNvSpPr/>
              <p:nvPr/>
            </p:nvSpPr>
            <p:spPr bwMode="auto">
              <a:xfrm>
                <a:off x="3470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9" y="21600"/>
                    </a:moveTo>
                    <a:lnTo>
                      <a:pt x="3491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1" y="0"/>
                    </a:cubicBezTo>
                    <a:lnTo>
                      <a:pt x="18109" y="0"/>
                    </a:lnTo>
                    <a:cubicBezTo>
                      <a:pt x="20031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31" y="21600"/>
                      <a:pt x="18109" y="21600"/>
                    </a:cubicBezTo>
                    <a:close/>
                    <a:moveTo>
                      <a:pt x="1810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śḷîḑe"/>
              <p:cNvSpPr/>
              <p:nvPr/>
            </p:nvSpPr>
            <p:spPr bwMode="auto">
              <a:xfrm>
                <a:off x="3671" y="3261"/>
                <a:ext cx="156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108" y="21600"/>
                    </a:moveTo>
                    <a:lnTo>
                      <a:pt x="3492" y="21600"/>
                    </a:lnTo>
                    <a:cubicBezTo>
                      <a:pt x="157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571" y="0"/>
                      <a:pt x="3492" y="0"/>
                    </a:cubicBezTo>
                    <a:lnTo>
                      <a:pt x="18108" y="0"/>
                    </a:lnTo>
                    <a:cubicBezTo>
                      <a:pt x="20029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029" y="21600"/>
                      <a:pt x="18108" y="21600"/>
                    </a:cubicBezTo>
                    <a:close/>
                    <a:moveTo>
                      <a:pt x="18108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i$ļiḋê"/>
              <p:cNvSpPr/>
              <p:nvPr/>
            </p:nvSpPr>
            <p:spPr bwMode="auto">
              <a:xfrm>
                <a:off x="3883" y="3261"/>
                <a:ext cx="172" cy="1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443" y="21600"/>
                    </a:moveTo>
                    <a:lnTo>
                      <a:pt x="3157" y="21600"/>
                    </a:lnTo>
                    <a:cubicBezTo>
                      <a:pt x="1421" y="21600"/>
                      <a:pt x="0" y="19863"/>
                      <a:pt x="0" y="17741"/>
                    </a:cubicBezTo>
                    <a:lnTo>
                      <a:pt x="0" y="3859"/>
                    </a:lnTo>
                    <a:cubicBezTo>
                      <a:pt x="0" y="1737"/>
                      <a:pt x="1421" y="0"/>
                      <a:pt x="3157" y="0"/>
                    </a:cubicBezTo>
                    <a:lnTo>
                      <a:pt x="18443" y="0"/>
                    </a:lnTo>
                    <a:cubicBezTo>
                      <a:pt x="20180" y="0"/>
                      <a:pt x="21600" y="1737"/>
                      <a:pt x="21600" y="3859"/>
                    </a:cubicBezTo>
                    <a:lnTo>
                      <a:pt x="21600" y="17741"/>
                    </a:lnTo>
                    <a:cubicBezTo>
                      <a:pt x="21600" y="19863"/>
                      <a:pt x="20180" y="21600"/>
                      <a:pt x="18443" y="21600"/>
                    </a:cubicBezTo>
                    <a:close/>
                    <a:moveTo>
                      <a:pt x="18443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íşḻïdé"/>
              <p:cNvSpPr/>
              <p:nvPr/>
            </p:nvSpPr>
            <p:spPr bwMode="auto">
              <a:xfrm>
                <a:off x="1251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5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5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š1îḍe"/>
              <p:cNvSpPr/>
              <p:nvPr/>
            </p:nvSpPr>
            <p:spPr bwMode="auto">
              <a:xfrm>
                <a:off x="1475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íṩliďe"/>
              <p:cNvSpPr/>
              <p:nvPr/>
            </p:nvSpPr>
            <p:spPr bwMode="auto">
              <a:xfrm>
                <a:off x="1688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i$1ïḍe"/>
              <p:cNvSpPr/>
              <p:nvPr/>
            </p:nvSpPr>
            <p:spPr bwMode="auto">
              <a:xfrm>
                <a:off x="1912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îśḻíďé"/>
              <p:cNvSpPr/>
              <p:nvPr/>
            </p:nvSpPr>
            <p:spPr bwMode="auto">
              <a:xfrm>
                <a:off x="2124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5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5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isḷîďe"/>
              <p:cNvSpPr/>
              <p:nvPr/>
            </p:nvSpPr>
            <p:spPr bwMode="auto">
              <a:xfrm>
                <a:off x="2349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íṣľïḑè"/>
              <p:cNvSpPr/>
              <p:nvPr/>
            </p:nvSpPr>
            <p:spPr bwMode="auto">
              <a:xfrm>
                <a:off x="2561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ísḻîḋe"/>
              <p:cNvSpPr/>
              <p:nvPr/>
            </p:nvSpPr>
            <p:spPr bwMode="auto">
              <a:xfrm>
                <a:off x="2786" y="3049"/>
                <a:ext cx="168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ïşľîḓe"/>
              <p:cNvSpPr/>
              <p:nvPr/>
            </p:nvSpPr>
            <p:spPr bwMode="auto">
              <a:xfrm>
                <a:off x="2998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5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5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ïṥļïdê"/>
              <p:cNvSpPr/>
              <p:nvPr/>
            </p:nvSpPr>
            <p:spPr bwMode="auto">
              <a:xfrm>
                <a:off x="3222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5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5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îsḻîḍè"/>
              <p:cNvSpPr/>
              <p:nvPr/>
            </p:nvSpPr>
            <p:spPr bwMode="auto">
              <a:xfrm>
                <a:off x="3447" y="3049"/>
                <a:ext cx="168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5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5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íṥļiďè"/>
              <p:cNvSpPr/>
              <p:nvPr/>
            </p:nvSpPr>
            <p:spPr bwMode="auto">
              <a:xfrm>
                <a:off x="3659" y="3049"/>
                <a:ext cx="16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20006"/>
                      <a:pt x="0" y="18060"/>
                    </a:cubicBezTo>
                    <a:lnTo>
                      <a:pt x="0" y="3542"/>
                    </a:lnTo>
                    <a:cubicBezTo>
                      <a:pt x="0" y="1594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594"/>
                      <a:pt x="21600" y="3542"/>
                    </a:cubicBezTo>
                    <a:lnTo>
                      <a:pt x="21600" y="18060"/>
                    </a:lnTo>
                    <a:cubicBezTo>
                      <a:pt x="21600" y="20006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îṩļîḑè"/>
              <p:cNvSpPr/>
              <p:nvPr/>
            </p:nvSpPr>
            <p:spPr bwMode="auto">
              <a:xfrm>
                <a:off x="3883" y="3049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6" y="21600"/>
                      <a:pt x="0" y="19978"/>
                      <a:pt x="0" y="17993"/>
                    </a:cubicBezTo>
                    <a:lnTo>
                      <a:pt x="0" y="3608"/>
                    </a:lnTo>
                    <a:cubicBezTo>
                      <a:pt x="0" y="1623"/>
                      <a:pt x="1736" y="0"/>
                      <a:pt x="3859" y="0"/>
                    </a:cubicBezTo>
                    <a:lnTo>
                      <a:pt x="17742" y="0"/>
                    </a:lnTo>
                    <a:cubicBezTo>
                      <a:pt x="19864" y="0"/>
                      <a:pt x="21600" y="1623"/>
                      <a:pt x="21600" y="3608"/>
                    </a:cubicBezTo>
                    <a:lnTo>
                      <a:pt x="21600" y="17993"/>
                    </a:lnTo>
                    <a:cubicBezTo>
                      <a:pt x="21600" y="19978"/>
                      <a:pt x="19864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işḻïḍe"/>
              <p:cNvSpPr/>
              <p:nvPr/>
            </p:nvSpPr>
            <p:spPr bwMode="auto">
              <a:xfrm>
                <a:off x="3765" y="2824"/>
                <a:ext cx="294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179" y="21600"/>
                    </a:moveTo>
                    <a:lnTo>
                      <a:pt x="2422" y="21600"/>
                    </a:lnTo>
                    <a:cubicBezTo>
                      <a:pt x="1089" y="21600"/>
                      <a:pt x="0" y="19863"/>
                      <a:pt x="0" y="17740"/>
                    </a:cubicBezTo>
                    <a:lnTo>
                      <a:pt x="0" y="3860"/>
                    </a:lnTo>
                    <a:cubicBezTo>
                      <a:pt x="0" y="1737"/>
                      <a:pt x="1089" y="0"/>
                      <a:pt x="2422" y="0"/>
                    </a:cubicBezTo>
                    <a:lnTo>
                      <a:pt x="19179" y="0"/>
                    </a:lnTo>
                    <a:cubicBezTo>
                      <a:pt x="20511" y="0"/>
                      <a:pt x="21600" y="1737"/>
                      <a:pt x="21600" y="3860"/>
                    </a:cubicBezTo>
                    <a:lnTo>
                      <a:pt x="21600" y="17740"/>
                    </a:lnTo>
                    <a:cubicBezTo>
                      <a:pt x="21600" y="19863"/>
                      <a:pt x="20511" y="21600"/>
                      <a:pt x="19179" y="21600"/>
                    </a:cubicBezTo>
                    <a:close/>
                    <a:moveTo>
                      <a:pt x="1917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íŝľîďè"/>
              <p:cNvSpPr/>
              <p:nvPr/>
            </p:nvSpPr>
            <p:spPr bwMode="auto">
              <a:xfrm>
                <a:off x="3718" y="2611"/>
                <a:ext cx="336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489" y="21600"/>
                    </a:moveTo>
                    <a:lnTo>
                      <a:pt x="2112" y="21600"/>
                    </a:lnTo>
                    <a:cubicBezTo>
                      <a:pt x="951" y="21600"/>
                      <a:pt x="0" y="19863"/>
                      <a:pt x="0" y="17740"/>
                    </a:cubicBezTo>
                    <a:lnTo>
                      <a:pt x="0" y="3858"/>
                    </a:lnTo>
                    <a:cubicBezTo>
                      <a:pt x="0" y="1737"/>
                      <a:pt x="951" y="0"/>
                      <a:pt x="2112" y="0"/>
                    </a:cubicBezTo>
                    <a:lnTo>
                      <a:pt x="19489" y="0"/>
                    </a:lnTo>
                    <a:cubicBezTo>
                      <a:pt x="20649" y="0"/>
                      <a:pt x="21600" y="1737"/>
                      <a:pt x="21600" y="3858"/>
                    </a:cubicBezTo>
                    <a:lnTo>
                      <a:pt x="21600" y="17740"/>
                    </a:lnTo>
                    <a:cubicBezTo>
                      <a:pt x="21600" y="19863"/>
                      <a:pt x="20649" y="21600"/>
                      <a:pt x="19489" y="21600"/>
                    </a:cubicBezTo>
                    <a:close/>
                    <a:moveTo>
                      <a:pt x="1948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îṩľîdè"/>
              <p:cNvSpPr/>
              <p:nvPr/>
            </p:nvSpPr>
            <p:spPr bwMode="auto">
              <a:xfrm>
                <a:off x="3600" y="2399"/>
                <a:ext cx="454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0035" y="21600"/>
                    </a:moveTo>
                    <a:lnTo>
                      <a:pt x="1565" y="21600"/>
                    </a:lnTo>
                    <a:cubicBezTo>
                      <a:pt x="704" y="21600"/>
                      <a:pt x="0" y="19864"/>
                      <a:pt x="0" y="17742"/>
                    </a:cubicBezTo>
                    <a:lnTo>
                      <a:pt x="0" y="3860"/>
                    </a:lnTo>
                    <a:cubicBezTo>
                      <a:pt x="0" y="1737"/>
                      <a:pt x="704" y="0"/>
                      <a:pt x="1565" y="0"/>
                    </a:cubicBezTo>
                    <a:lnTo>
                      <a:pt x="20035" y="0"/>
                    </a:lnTo>
                    <a:cubicBezTo>
                      <a:pt x="20896" y="0"/>
                      <a:pt x="21600" y="1737"/>
                      <a:pt x="21600" y="3860"/>
                    </a:cubicBezTo>
                    <a:lnTo>
                      <a:pt x="21600" y="17742"/>
                    </a:lnTo>
                    <a:cubicBezTo>
                      <a:pt x="21600" y="19864"/>
                      <a:pt x="20896" y="21600"/>
                      <a:pt x="20035" y="21600"/>
                    </a:cubicBezTo>
                    <a:close/>
                    <a:moveTo>
                      <a:pt x="20035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îṧḷîḋê"/>
              <p:cNvSpPr/>
              <p:nvPr/>
            </p:nvSpPr>
            <p:spPr bwMode="auto">
              <a:xfrm>
                <a:off x="3824" y="2186"/>
                <a:ext cx="227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8469" y="21600"/>
                    </a:moveTo>
                    <a:lnTo>
                      <a:pt x="3131" y="21600"/>
                    </a:lnTo>
                    <a:cubicBezTo>
                      <a:pt x="1410" y="21600"/>
                      <a:pt x="0" y="19863"/>
                      <a:pt x="0" y="17740"/>
                    </a:cubicBezTo>
                    <a:lnTo>
                      <a:pt x="0" y="3860"/>
                    </a:lnTo>
                    <a:cubicBezTo>
                      <a:pt x="0" y="1737"/>
                      <a:pt x="1410" y="0"/>
                      <a:pt x="3131" y="0"/>
                    </a:cubicBezTo>
                    <a:lnTo>
                      <a:pt x="18469" y="0"/>
                    </a:lnTo>
                    <a:cubicBezTo>
                      <a:pt x="20192" y="0"/>
                      <a:pt x="21600" y="1737"/>
                      <a:pt x="21600" y="3860"/>
                    </a:cubicBezTo>
                    <a:lnTo>
                      <a:pt x="21600" y="17740"/>
                    </a:lnTo>
                    <a:cubicBezTo>
                      <a:pt x="21600" y="19863"/>
                      <a:pt x="20192" y="21600"/>
                      <a:pt x="18469" y="21600"/>
                    </a:cubicBezTo>
                    <a:close/>
                    <a:moveTo>
                      <a:pt x="18469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íš1iďè"/>
              <p:cNvSpPr/>
              <p:nvPr/>
            </p:nvSpPr>
            <p:spPr bwMode="auto">
              <a:xfrm>
                <a:off x="3553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ís1iḑe"/>
              <p:cNvSpPr/>
              <p:nvPr/>
            </p:nvSpPr>
            <p:spPr bwMode="auto">
              <a:xfrm>
                <a:off x="3329" y="2824"/>
                <a:ext cx="180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ṧļïḋé"/>
              <p:cNvSpPr/>
              <p:nvPr/>
            </p:nvSpPr>
            <p:spPr bwMode="auto">
              <a:xfrm>
                <a:off x="3104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ïŝļíḍè"/>
              <p:cNvSpPr/>
              <p:nvPr/>
            </p:nvSpPr>
            <p:spPr bwMode="auto">
              <a:xfrm>
                <a:off x="2880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ïšľidé"/>
              <p:cNvSpPr/>
              <p:nvPr/>
            </p:nvSpPr>
            <p:spPr bwMode="auto">
              <a:xfrm>
                <a:off x="2667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îṥḷiḍé"/>
              <p:cNvSpPr/>
              <p:nvPr/>
            </p:nvSpPr>
            <p:spPr bwMode="auto">
              <a:xfrm>
                <a:off x="2443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ï$ḷiḍê"/>
              <p:cNvSpPr/>
              <p:nvPr/>
            </p:nvSpPr>
            <p:spPr bwMode="auto">
              <a:xfrm>
                <a:off x="2219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iṩḻíďè"/>
              <p:cNvSpPr/>
              <p:nvPr/>
            </p:nvSpPr>
            <p:spPr bwMode="auto">
              <a:xfrm>
                <a:off x="1995" y="2824"/>
                <a:ext cx="180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ïṣļiḓé"/>
              <p:cNvSpPr/>
              <p:nvPr/>
            </p:nvSpPr>
            <p:spPr bwMode="auto">
              <a:xfrm>
                <a:off x="1770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8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8" y="0"/>
                    </a:cubicBezTo>
                    <a:lnTo>
                      <a:pt x="17742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isļîḋe"/>
              <p:cNvSpPr/>
              <p:nvPr/>
            </p:nvSpPr>
            <p:spPr bwMode="auto">
              <a:xfrm>
                <a:off x="1546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ïs1íḑe"/>
              <p:cNvSpPr/>
              <p:nvPr/>
            </p:nvSpPr>
            <p:spPr bwMode="auto">
              <a:xfrm>
                <a:off x="1322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íṥľiďê"/>
              <p:cNvSpPr/>
              <p:nvPr/>
            </p:nvSpPr>
            <p:spPr bwMode="auto">
              <a:xfrm>
                <a:off x="1097" y="2824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ïṧlïdê"/>
              <p:cNvSpPr/>
              <p:nvPr/>
            </p:nvSpPr>
            <p:spPr bwMode="auto">
              <a:xfrm>
                <a:off x="3494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îṩḻiḍè"/>
              <p:cNvSpPr/>
              <p:nvPr/>
            </p:nvSpPr>
            <p:spPr bwMode="auto">
              <a:xfrm>
                <a:off x="3270" y="2611"/>
                <a:ext cx="180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iṩḷide"/>
              <p:cNvSpPr/>
              <p:nvPr/>
            </p:nvSpPr>
            <p:spPr bwMode="auto">
              <a:xfrm>
                <a:off x="3045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śḻîḋe"/>
              <p:cNvSpPr/>
              <p:nvPr/>
            </p:nvSpPr>
            <p:spPr bwMode="auto">
              <a:xfrm>
                <a:off x="2821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šḻïḓè"/>
              <p:cNvSpPr/>
              <p:nvPr/>
            </p:nvSpPr>
            <p:spPr bwMode="auto">
              <a:xfrm>
                <a:off x="2597" y="2611"/>
                <a:ext cx="180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ṧḷîḋê"/>
              <p:cNvSpPr/>
              <p:nvPr/>
            </p:nvSpPr>
            <p:spPr bwMode="auto">
              <a:xfrm>
                <a:off x="2372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í$ḻîdê"/>
              <p:cNvSpPr/>
              <p:nvPr/>
            </p:nvSpPr>
            <p:spPr bwMode="auto">
              <a:xfrm>
                <a:off x="2148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iṧḷîde"/>
              <p:cNvSpPr/>
              <p:nvPr/>
            </p:nvSpPr>
            <p:spPr bwMode="auto">
              <a:xfrm>
                <a:off x="1936" y="2611"/>
                <a:ext cx="180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iṩľíďé"/>
              <p:cNvSpPr/>
              <p:nvPr/>
            </p:nvSpPr>
            <p:spPr bwMode="auto">
              <a:xfrm>
                <a:off x="1711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8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8" y="0"/>
                    </a:cubicBezTo>
                    <a:lnTo>
                      <a:pt x="17742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i$ļiḋe"/>
              <p:cNvSpPr/>
              <p:nvPr/>
            </p:nvSpPr>
            <p:spPr bwMode="auto">
              <a:xfrm>
                <a:off x="1487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iṧļîḋé"/>
              <p:cNvSpPr/>
              <p:nvPr/>
            </p:nvSpPr>
            <p:spPr bwMode="auto">
              <a:xfrm>
                <a:off x="1263" y="2611"/>
                <a:ext cx="181" cy="1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ïṥlïḓê"/>
              <p:cNvSpPr/>
              <p:nvPr/>
            </p:nvSpPr>
            <p:spPr bwMode="auto">
              <a:xfrm>
                <a:off x="3376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ṩliḓè"/>
              <p:cNvSpPr/>
              <p:nvPr/>
            </p:nvSpPr>
            <p:spPr bwMode="auto">
              <a:xfrm>
                <a:off x="3151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4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ísḷîḑè"/>
              <p:cNvSpPr/>
              <p:nvPr/>
            </p:nvSpPr>
            <p:spPr bwMode="auto">
              <a:xfrm>
                <a:off x="2927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ïṥḻiḑe"/>
              <p:cNvSpPr/>
              <p:nvPr/>
            </p:nvSpPr>
            <p:spPr bwMode="auto">
              <a:xfrm>
                <a:off x="2703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ís1îḑè"/>
              <p:cNvSpPr/>
              <p:nvPr/>
            </p:nvSpPr>
            <p:spPr bwMode="auto">
              <a:xfrm>
                <a:off x="2479" y="2399"/>
                <a:ext cx="180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iṩľiďé"/>
              <p:cNvSpPr/>
              <p:nvPr/>
            </p:nvSpPr>
            <p:spPr bwMode="auto">
              <a:xfrm>
                <a:off x="2254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ṡḷîdè"/>
              <p:cNvSpPr/>
              <p:nvPr/>
            </p:nvSpPr>
            <p:spPr bwMode="auto">
              <a:xfrm>
                <a:off x="2042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íṧļiḓe"/>
              <p:cNvSpPr/>
              <p:nvPr/>
            </p:nvSpPr>
            <p:spPr bwMode="auto">
              <a:xfrm>
                <a:off x="1817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8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8" y="0"/>
                    </a:cubicBezTo>
                    <a:lnTo>
                      <a:pt x="17742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íślíḓé"/>
              <p:cNvSpPr/>
              <p:nvPr/>
            </p:nvSpPr>
            <p:spPr bwMode="auto">
              <a:xfrm>
                <a:off x="1593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4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ïŝ1íḑé"/>
              <p:cNvSpPr/>
              <p:nvPr/>
            </p:nvSpPr>
            <p:spPr bwMode="auto">
              <a:xfrm>
                <a:off x="1369" y="2399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7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7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ïṩḷïde"/>
              <p:cNvSpPr/>
              <p:nvPr/>
            </p:nvSpPr>
            <p:spPr bwMode="auto">
              <a:xfrm>
                <a:off x="1050" y="2399"/>
                <a:ext cx="276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026" y="21600"/>
                    </a:moveTo>
                    <a:lnTo>
                      <a:pt x="2574" y="21600"/>
                    </a:lnTo>
                    <a:cubicBezTo>
                      <a:pt x="1158" y="21600"/>
                      <a:pt x="0" y="19864"/>
                      <a:pt x="0" y="17742"/>
                    </a:cubicBezTo>
                    <a:lnTo>
                      <a:pt x="0" y="3860"/>
                    </a:lnTo>
                    <a:cubicBezTo>
                      <a:pt x="0" y="1737"/>
                      <a:pt x="1158" y="0"/>
                      <a:pt x="2574" y="0"/>
                    </a:cubicBezTo>
                    <a:lnTo>
                      <a:pt x="19026" y="0"/>
                    </a:lnTo>
                    <a:cubicBezTo>
                      <a:pt x="20442" y="0"/>
                      <a:pt x="21600" y="1737"/>
                      <a:pt x="21600" y="3860"/>
                    </a:cubicBezTo>
                    <a:lnTo>
                      <a:pt x="21600" y="17742"/>
                    </a:lnTo>
                    <a:cubicBezTo>
                      <a:pt x="21600" y="19864"/>
                      <a:pt x="20442" y="21600"/>
                      <a:pt x="19026" y="21600"/>
                    </a:cubicBezTo>
                    <a:close/>
                    <a:moveTo>
                      <a:pt x="19026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ïṡliďe"/>
              <p:cNvSpPr/>
              <p:nvPr/>
            </p:nvSpPr>
            <p:spPr bwMode="auto">
              <a:xfrm>
                <a:off x="3600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2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śļíḓê"/>
              <p:cNvSpPr/>
              <p:nvPr/>
            </p:nvSpPr>
            <p:spPr bwMode="auto">
              <a:xfrm>
                <a:off x="3376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sľïḋè"/>
              <p:cNvSpPr/>
              <p:nvPr/>
            </p:nvSpPr>
            <p:spPr bwMode="auto">
              <a:xfrm>
                <a:off x="3151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ṧḷïḋe"/>
              <p:cNvSpPr/>
              <p:nvPr/>
            </p:nvSpPr>
            <p:spPr bwMode="auto">
              <a:xfrm>
                <a:off x="2927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ṥḷiḓé"/>
              <p:cNvSpPr/>
              <p:nvPr/>
            </p:nvSpPr>
            <p:spPr bwMode="auto">
              <a:xfrm>
                <a:off x="2715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ḷíḋè"/>
              <p:cNvSpPr/>
              <p:nvPr/>
            </p:nvSpPr>
            <p:spPr bwMode="auto">
              <a:xfrm>
                <a:off x="2490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ïśľïḑè"/>
              <p:cNvSpPr/>
              <p:nvPr/>
            </p:nvSpPr>
            <p:spPr bwMode="auto">
              <a:xfrm>
                <a:off x="2266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8" y="21600"/>
                    </a:lnTo>
                    <a:cubicBezTo>
                      <a:pt x="1736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6" y="0"/>
                      <a:pt x="3858" y="0"/>
                    </a:cubicBezTo>
                    <a:lnTo>
                      <a:pt x="17741" y="0"/>
                    </a:lnTo>
                    <a:cubicBezTo>
                      <a:pt x="19864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iṩ1iḓè"/>
              <p:cNvSpPr/>
              <p:nvPr/>
            </p:nvSpPr>
            <p:spPr bwMode="auto">
              <a:xfrm>
                <a:off x="2042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2" y="21600"/>
                    </a:moveTo>
                    <a:lnTo>
                      <a:pt x="3858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8" y="0"/>
                    </a:cubicBezTo>
                    <a:lnTo>
                      <a:pt x="17742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2" y="21600"/>
                    </a:cubicBezTo>
                    <a:close/>
                    <a:moveTo>
                      <a:pt x="1774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işlíďè"/>
              <p:cNvSpPr/>
              <p:nvPr/>
            </p:nvSpPr>
            <p:spPr bwMode="auto">
              <a:xfrm>
                <a:off x="1817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îs1iḑè"/>
              <p:cNvSpPr/>
              <p:nvPr/>
            </p:nvSpPr>
            <p:spPr bwMode="auto">
              <a:xfrm>
                <a:off x="1593" y="2186"/>
                <a:ext cx="181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7" y="21600"/>
                      <a:pt x="0" y="19894"/>
                      <a:pt x="0" y="17808"/>
                    </a:cubicBezTo>
                    <a:lnTo>
                      <a:pt x="0" y="3792"/>
                    </a:lnTo>
                    <a:cubicBezTo>
                      <a:pt x="0" y="1706"/>
                      <a:pt x="1737" y="0"/>
                      <a:pt x="3859" y="0"/>
                    </a:cubicBezTo>
                    <a:lnTo>
                      <a:pt x="17741" y="0"/>
                    </a:lnTo>
                    <a:cubicBezTo>
                      <a:pt x="19863" y="0"/>
                      <a:pt x="21600" y="1706"/>
                      <a:pt x="21600" y="3792"/>
                    </a:cubicBezTo>
                    <a:lnTo>
                      <a:pt x="21600" y="17808"/>
                    </a:lnTo>
                    <a:cubicBezTo>
                      <a:pt x="21600" y="19894"/>
                      <a:pt x="19863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ṣļïḑè"/>
              <p:cNvSpPr/>
              <p:nvPr/>
            </p:nvSpPr>
            <p:spPr bwMode="auto">
              <a:xfrm>
                <a:off x="1274" y="2186"/>
                <a:ext cx="276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9026" y="21600"/>
                    </a:moveTo>
                    <a:lnTo>
                      <a:pt x="2574" y="21600"/>
                    </a:lnTo>
                    <a:cubicBezTo>
                      <a:pt x="1158" y="21600"/>
                      <a:pt x="0" y="19863"/>
                      <a:pt x="0" y="17740"/>
                    </a:cubicBezTo>
                    <a:lnTo>
                      <a:pt x="0" y="3860"/>
                    </a:lnTo>
                    <a:cubicBezTo>
                      <a:pt x="0" y="1737"/>
                      <a:pt x="1158" y="0"/>
                      <a:pt x="2574" y="0"/>
                    </a:cubicBezTo>
                    <a:lnTo>
                      <a:pt x="19026" y="0"/>
                    </a:lnTo>
                    <a:cubicBezTo>
                      <a:pt x="20442" y="0"/>
                      <a:pt x="21600" y="1737"/>
                      <a:pt x="21600" y="3860"/>
                    </a:cubicBezTo>
                    <a:lnTo>
                      <a:pt x="21600" y="17740"/>
                    </a:lnTo>
                    <a:cubicBezTo>
                      <a:pt x="21600" y="19863"/>
                      <a:pt x="20442" y="21600"/>
                      <a:pt x="19026" y="21600"/>
                    </a:cubicBezTo>
                    <a:close/>
                    <a:moveTo>
                      <a:pt x="19026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i$ḷidê"/>
              <p:cNvSpPr/>
              <p:nvPr/>
            </p:nvSpPr>
            <p:spPr bwMode="auto">
              <a:xfrm>
                <a:off x="1050" y="2186"/>
                <a:ext cx="172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7741" y="21600"/>
                    </a:moveTo>
                    <a:lnTo>
                      <a:pt x="3859" y="21600"/>
                    </a:lnTo>
                    <a:cubicBezTo>
                      <a:pt x="1736" y="21600"/>
                      <a:pt x="0" y="19977"/>
                      <a:pt x="0" y="17992"/>
                    </a:cubicBezTo>
                    <a:lnTo>
                      <a:pt x="0" y="3607"/>
                    </a:lnTo>
                    <a:cubicBezTo>
                      <a:pt x="0" y="1623"/>
                      <a:pt x="1736" y="0"/>
                      <a:pt x="3859" y="0"/>
                    </a:cubicBezTo>
                    <a:lnTo>
                      <a:pt x="17741" y="0"/>
                    </a:lnTo>
                    <a:cubicBezTo>
                      <a:pt x="19864" y="0"/>
                      <a:pt x="21600" y="1623"/>
                      <a:pt x="21600" y="3607"/>
                    </a:cubicBezTo>
                    <a:lnTo>
                      <a:pt x="21600" y="17992"/>
                    </a:lnTo>
                    <a:cubicBezTo>
                      <a:pt x="21600" y="19977"/>
                      <a:pt x="19864" y="21600"/>
                      <a:pt x="17741" y="21600"/>
                    </a:cubicBezTo>
                    <a:close/>
                    <a:moveTo>
                      <a:pt x="17741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$liḑê"/>
              <p:cNvSpPr/>
              <p:nvPr/>
            </p:nvSpPr>
            <p:spPr bwMode="auto">
              <a:xfrm>
                <a:off x="1747" y="1406"/>
                <a:ext cx="1224" cy="623"/>
              </a:xfrm>
              <a:custGeom>
                <a:avLst/>
                <a:gdLst>
                  <a:gd name="T0" fmla="*/ 4 w 21600"/>
                  <a:gd name="T1" fmla="*/ 1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4 w 21600"/>
                  <a:gd name="T11" fmla="*/ 0 h 21600"/>
                  <a:gd name="T12" fmla="*/ 4 w 21600"/>
                  <a:gd name="T13" fmla="*/ 0 h 21600"/>
                  <a:gd name="T14" fmla="*/ 4 w 21600"/>
                  <a:gd name="T15" fmla="*/ 0 h 21600"/>
                  <a:gd name="T16" fmla="*/ 4 w 21600"/>
                  <a:gd name="T17" fmla="*/ 1 h 21600"/>
                  <a:gd name="T18" fmla="*/ 4 w 21600"/>
                  <a:gd name="T19" fmla="*/ 1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1032" y="21600"/>
                    </a:moveTo>
                    <a:lnTo>
                      <a:pt x="568" y="21600"/>
                    </a:lnTo>
                    <a:cubicBezTo>
                      <a:pt x="255" y="21600"/>
                      <a:pt x="0" y="21098"/>
                      <a:pt x="0" y="20483"/>
                    </a:cubicBezTo>
                    <a:lnTo>
                      <a:pt x="0" y="1117"/>
                    </a:lnTo>
                    <a:cubicBezTo>
                      <a:pt x="0" y="502"/>
                      <a:pt x="255" y="0"/>
                      <a:pt x="568" y="0"/>
                    </a:cubicBezTo>
                    <a:lnTo>
                      <a:pt x="21032" y="0"/>
                    </a:lnTo>
                    <a:cubicBezTo>
                      <a:pt x="21345" y="0"/>
                      <a:pt x="21600" y="502"/>
                      <a:pt x="21600" y="1117"/>
                    </a:cubicBezTo>
                    <a:lnTo>
                      <a:pt x="21600" y="20483"/>
                    </a:lnTo>
                    <a:cubicBezTo>
                      <a:pt x="21600" y="21098"/>
                      <a:pt x="21345" y="21600"/>
                      <a:pt x="21032" y="21600"/>
                    </a:cubicBezTo>
                    <a:close/>
                    <a:moveTo>
                      <a:pt x="21032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iṡḷíďê"/>
              <p:cNvSpPr/>
              <p:nvPr/>
            </p:nvSpPr>
            <p:spPr bwMode="auto">
              <a:xfrm>
                <a:off x="2372" y="1229"/>
                <a:ext cx="591" cy="1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1356" y="21600"/>
                    </a:moveTo>
                    <a:lnTo>
                      <a:pt x="244" y="21600"/>
                    </a:lnTo>
                    <a:cubicBezTo>
                      <a:pt x="109" y="21600"/>
                      <a:pt x="0" y="21099"/>
                      <a:pt x="0" y="20484"/>
                    </a:cubicBezTo>
                    <a:lnTo>
                      <a:pt x="0" y="1116"/>
                    </a:lnTo>
                    <a:cubicBezTo>
                      <a:pt x="0" y="503"/>
                      <a:pt x="109" y="0"/>
                      <a:pt x="244" y="0"/>
                    </a:cubicBezTo>
                    <a:lnTo>
                      <a:pt x="21356" y="0"/>
                    </a:lnTo>
                    <a:cubicBezTo>
                      <a:pt x="21490" y="0"/>
                      <a:pt x="21600" y="503"/>
                      <a:pt x="21600" y="1116"/>
                    </a:cubicBezTo>
                    <a:lnTo>
                      <a:pt x="21600" y="20484"/>
                    </a:lnTo>
                    <a:cubicBezTo>
                      <a:pt x="21600" y="21099"/>
                      <a:pt x="21490" y="21600"/>
                      <a:pt x="21356" y="21600"/>
                    </a:cubicBezTo>
                    <a:close/>
                    <a:moveTo>
                      <a:pt x="21356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íśļíḓe"/>
              <p:cNvSpPr/>
              <p:nvPr/>
            </p:nvSpPr>
            <p:spPr bwMode="auto">
              <a:xfrm>
                <a:off x="1747" y="1229"/>
                <a:ext cx="590" cy="1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21356" y="21600"/>
                    </a:moveTo>
                    <a:lnTo>
                      <a:pt x="244" y="21600"/>
                    </a:lnTo>
                    <a:cubicBezTo>
                      <a:pt x="109" y="21600"/>
                      <a:pt x="0" y="21099"/>
                      <a:pt x="0" y="20484"/>
                    </a:cubicBezTo>
                    <a:lnTo>
                      <a:pt x="0" y="1116"/>
                    </a:lnTo>
                    <a:cubicBezTo>
                      <a:pt x="0" y="503"/>
                      <a:pt x="109" y="0"/>
                      <a:pt x="244" y="0"/>
                    </a:cubicBezTo>
                    <a:lnTo>
                      <a:pt x="21356" y="0"/>
                    </a:lnTo>
                    <a:cubicBezTo>
                      <a:pt x="21491" y="0"/>
                      <a:pt x="21600" y="503"/>
                      <a:pt x="21600" y="1116"/>
                    </a:cubicBezTo>
                    <a:lnTo>
                      <a:pt x="21600" y="20484"/>
                    </a:lnTo>
                    <a:cubicBezTo>
                      <a:pt x="21600" y="21099"/>
                      <a:pt x="21491" y="21600"/>
                      <a:pt x="21356" y="21600"/>
                    </a:cubicBezTo>
                    <a:close/>
                    <a:moveTo>
                      <a:pt x="21356" y="21600"/>
                    </a:move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iṧḷiḑê"/>
              <p:cNvSpPr/>
              <p:nvPr/>
            </p:nvSpPr>
            <p:spPr bwMode="auto">
              <a:xfrm>
                <a:off x="247" y="3876"/>
                <a:ext cx="4228" cy="451"/>
              </a:xfrm>
              <a:custGeom>
                <a:avLst/>
                <a:gdLst>
                  <a:gd name="T0" fmla="*/ 162 w 21600"/>
                  <a:gd name="T1" fmla="*/ 0 h 21600"/>
                  <a:gd name="T2" fmla="*/ 10 w 21600"/>
                  <a:gd name="T3" fmla="*/ 0 h 21600"/>
                  <a:gd name="T4" fmla="*/ 0 w 21600"/>
                  <a:gd name="T5" fmla="*/ 0 h 21600"/>
                  <a:gd name="T6" fmla="*/ 162 w 21600"/>
                  <a:gd name="T7" fmla="*/ 0 h 21600"/>
                  <a:gd name="T8" fmla="*/ 162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1396" y="0"/>
                    </a:ln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ïśḷîdé"/>
              <p:cNvSpPr/>
              <p:nvPr/>
            </p:nvSpPr>
            <p:spPr bwMode="auto">
              <a:xfrm>
                <a:off x="3246" y="460"/>
                <a:ext cx="577" cy="805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1 h 21600"/>
                  <a:gd name="T10" fmla="*/ 0 w 21600"/>
                  <a:gd name="T11" fmla="*/ 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535" y="21600"/>
                    </a:moveTo>
                    <a:lnTo>
                      <a:pt x="0" y="21567"/>
                    </a:lnTo>
                    <a:lnTo>
                      <a:pt x="65" y="0"/>
                    </a:lnTo>
                    <a:lnTo>
                      <a:pt x="21600" y="33"/>
                    </a:lnTo>
                    <a:cubicBezTo>
                      <a:pt x="21600" y="33"/>
                      <a:pt x="21535" y="21600"/>
                      <a:pt x="21535" y="21600"/>
                    </a:cubicBezTo>
                    <a:close/>
                    <a:moveTo>
                      <a:pt x="21535" y="21600"/>
                    </a:moveTo>
                  </a:path>
                </a:pathLst>
              </a:custGeom>
              <a:solidFill>
                <a:srgbClr val="F2CAA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îSḻíḑé"/>
              <p:cNvSpPr/>
              <p:nvPr/>
            </p:nvSpPr>
            <p:spPr bwMode="auto">
              <a:xfrm>
                <a:off x="2762" y="1040"/>
                <a:ext cx="1335" cy="1679"/>
              </a:xfrm>
              <a:custGeom>
                <a:avLst/>
                <a:gdLst>
                  <a:gd name="T0" fmla="*/ 2 w 21196"/>
                  <a:gd name="T1" fmla="*/ 5 h 21011"/>
                  <a:gd name="T2" fmla="*/ 2 w 21196"/>
                  <a:gd name="T3" fmla="*/ 3 h 21011"/>
                  <a:gd name="T4" fmla="*/ 1 w 21196"/>
                  <a:gd name="T5" fmla="*/ 5 h 21011"/>
                  <a:gd name="T6" fmla="*/ 0 w 21196"/>
                  <a:gd name="T7" fmla="*/ 5 h 21011"/>
                  <a:gd name="T8" fmla="*/ 2 w 21196"/>
                  <a:gd name="T9" fmla="*/ 1 h 21011"/>
                  <a:gd name="T10" fmla="*/ 3 w 21196"/>
                  <a:gd name="T11" fmla="*/ 0 h 21011"/>
                  <a:gd name="T12" fmla="*/ 5 w 21196"/>
                  <a:gd name="T13" fmla="*/ 4 h 21011"/>
                  <a:gd name="T14" fmla="*/ 5 w 21196"/>
                  <a:gd name="T15" fmla="*/ 6 h 21011"/>
                  <a:gd name="T16" fmla="*/ 4 w 21196"/>
                  <a:gd name="T17" fmla="*/ 6 h 21011"/>
                  <a:gd name="T18" fmla="*/ 4 w 21196"/>
                  <a:gd name="T19" fmla="*/ 6 h 21011"/>
                  <a:gd name="T20" fmla="*/ 4 w 21196"/>
                  <a:gd name="T21" fmla="*/ 6 h 21011"/>
                  <a:gd name="T22" fmla="*/ 4 w 21196"/>
                  <a:gd name="T23" fmla="*/ 7 h 21011"/>
                  <a:gd name="T24" fmla="*/ 4 w 21196"/>
                  <a:gd name="T25" fmla="*/ 8 h 21011"/>
                  <a:gd name="T26" fmla="*/ 4 w 21196"/>
                  <a:gd name="T27" fmla="*/ 6 h 21011"/>
                  <a:gd name="T28" fmla="*/ 3 w 21196"/>
                  <a:gd name="T29" fmla="*/ 6 h 21011"/>
                  <a:gd name="T30" fmla="*/ 3 w 21196"/>
                  <a:gd name="T31" fmla="*/ 8 h 21011"/>
                  <a:gd name="T32" fmla="*/ 3 w 21196"/>
                  <a:gd name="T33" fmla="*/ 8 h 21011"/>
                  <a:gd name="T34" fmla="*/ 3 w 21196"/>
                  <a:gd name="T35" fmla="*/ 6 h 21011"/>
                  <a:gd name="T36" fmla="*/ 3 w 21196"/>
                  <a:gd name="T37" fmla="*/ 6 h 21011"/>
                  <a:gd name="T38" fmla="*/ 2 w 21196"/>
                  <a:gd name="T39" fmla="*/ 10 h 21011"/>
                  <a:gd name="T40" fmla="*/ 2 w 21196"/>
                  <a:gd name="T41" fmla="*/ 10 h 21011"/>
                  <a:gd name="T42" fmla="*/ 2 w 21196"/>
                  <a:gd name="T43" fmla="*/ 5 h 21011"/>
                  <a:gd name="T44" fmla="*/ 2 w 21196"/>
                  <a:gd name="T45" fmla="*/ 5 h 210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196" h="21011">
                    <a:moveTo>
                      <a:pt x="6957" y="9865"/>
                    </a:moveTo>
                    <a:cubicBezTo>
                      <a:pt x="6979" y="9011"/>
                      <a:pt x="6978" y="7975"/>
                      <a:pt x="6990" y="6750"/>
                    </a:cubicBezTo>
                    <a:lnTo>
                      <a:pt x="3919" y="10473"/>
                    </a:lnTo>
                    <a:cubicBezTo>
                      <a:pt x="2621" y="12048"/>
                      <a:pt x="730" y="11297"/>
                      <a:pt x="0" y="10581"/>
                    </a:cubicBezTo>
                    <a:lnTo>
                      <a:pt x="6074" y="1868"/>
                    </a:lnTo>
                    <a:cubicBezTo>
                      <a:pt x="6921" y="654"/>
                      <a:pt x="9446" y="52"/>
                      <a:pt x="11878" y="3"/>
                    </a:cubicBezTo>
                    <a:cubicBezTo>
                      <a:pt x="16905" y="-100"/>
                      <a:pt x="19970" y="2487"/>
                      <a:pt x="20049" y="7926"/>
                    </a:cubicBezTo>
                    <a:lnTo>
                      <a:pt x="21153" y="12103"/>
                    </a:lnTo>
                    <a:cubicBezTo>
                      <a:pt x="21600" y="13867"/>
                      <a:pt x="18434" y="14347"/>
                      <a:pt x="18001" y="12563"/>
                    </a:cubicBezTo>
                    <a:lnTo>
                      <a:pt x="17575" y="10807"/>
                    </a:lnTo>
                    <a:cubicBezTo>
                      <a:pt x="17485" y="10899"/>
                      <a:pt x="17345" y="10990"/>
                      <a:pt x="17212" y="11067"/>
                    </a:cubicBezTo>
                    <a:lnTo>
                      <a:pt x="17590" y="14580"/>
                    </a:lnTo>
                    <a:cubicBezTo>
                      <a:pt x="17809" y="16390"/>
                      <a:pt x="14608" y="16401"/>
                      <a:pt x="14408" y="14881"/>
                    </a:cubicBezTo>
                    <a:lnTo>
                      <a:pt x="14025" y="11972"/>
                    </a:lnTo>
                    <a:cubicBezTo>
                      <a:pt x="13932" y="11989"/>
                      <a:pt x="13740" y="11991"/>
                      <a:pt x="13671" y="11993"/>
                    </a:cubicBezTo>
                    <a:lnTo>
                      <a:pt x="13772" y="15709"/>
                    </a:lnTo>
                    <a:cubicBezTo>
                      <a:pt x="13817" y="17384"/>
                      <a:pt x="10605" y="17415"/>
                      <a:pt x="10567" y="15751"/>
                    </a:cubicBezTo>
                    <a:lnTo>
                      <a:pt x="10453" y="11446"/>
                    </a:lnTo>
                    <a:cubicBezTo>
                      <a:pt x="10308" y="11387"/>
                      <a:pt x="10165" y="11324"/>
                      <a:pt x="10027" y="11255"/>
                    </a:cubicBezTo>
                    <a:lnTo>
                      <a:pt x="9124" y="19862"/>
                    </a:lnTo>
                    <a:cubicBezTo>
                      <a:pt x="8953" y="21500"/>
                      <a:pt x="5752" y="21351"/>
                      <a:pt x="5931" y="19643"/>
                    </a:cubicBezTo>
                    <a:cubicBezTo>
                      <a:pt x="5931" y="19643"/>
                      <a:pt x="6957" y="9865"/>
                      <a:pt x="6957" y="9865"/>
                    </a:cubicBezTo>
                    <a:close/>
                    <a:moveTo>
                      <a:pt x="6957" y="9865"/>
                    </a:moveTo>
                  </a:path>
                </a:pathLst>
              </a:custGeom>
              <a:solidFill>
                <a:srgbClr val="F2CAA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iṡļíďè"/>
              <p:cNvSpPr/>
              <p:nvPr/>
            </p:nvSpPr>
            <p:spPr bwMode="auto">
              <a:xfrm>
                <a:off x="3175" y="697"/>
                <a:ext cx="706" cy="220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586" y="21600"/>
                    </a:moveTo>
                    <a:lnTo>
                      <a:pt x="0" y="21449"/>
                    </a:lnTo>
                    <a:lnTo>
                      <a:pt x="14" y="0"/>
                    </a:lnTo>
                    <a:lnTo>
                      <a:pt x="21600" y="151"/>
                    </a:lnTo>
                    <a:cubicBezTo>
                      <a:pt x="21600" y="151"/>
                      <a:pt x="21586" y="21600"/>
                      <a:pt x="21586" y="21600"/>
                    </a:cubicBezTo>
                    <a:close/>
                    <a:moveTo>
                      <a:pt x="21586" y="21600"/>
                    </a:moveTo>
                  </a:path>
                </a:pathLst>
              </a:custGeom>
              <a:solidFill>
                <a:srgbClr val="3F72A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íSḷïḑè"/>
              <p:cNvSpPr/>
              <p:nvPr/>
            </p:nvSpPr>
            <p:spPr bwMode="auto">
              <a:xfrm>
                <a:off x="3104" y="0"/>
                <a:ext cx="847" cy="7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1 w 21600"/>
                  <a:gd name="T5" fmla="*/ 1 h 21600"/>
                  <a:gd name="T6" fmla="*/ 1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30" y="21543"/>
                    </a:lnTo>
                    <a:lnTo>
                      <a:pt x="21600" y="21600"/>
                    </a:lnTo>
                    <a:lnTo>
                      <a:pt x="21570" y="0"/>
                    </a:lnTo>
                    <a:cubicBezTo>
                      <a:pt x="2157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CD6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îŝļîďè"/>
              <p:cNvSpPr/>
              <p:nvPr/>
            </p:nvSpPr>
            <p:spPr bwMode="auto">
              <a:xfrm>
                <a:off x="1038" y="460"/>
                <a:ext cx="577" cy="805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1 h 21600"/>
                  <a:gd name="T10" fmla="*/ 0 w 21600"/>
                  <a:gd name="T11" fmla="*/ 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567"/>
                    </a:moveTo>
                    <a:lnTo>
                      <a:pt x="21535" y="21600"/>
                    </a:lnTo>
                    <a:lnTo>
                      <a:pt x="21600" y="33"/>
                    </a:lnTo>
                    <a:lnTo>
                      <a:pt x="65" y="0"/>
                    </a:lnTo>
                    <a:cubicBezTo>
                      <a:pt x="65" y="0"/>
                      <a:pt x="0" y="21567"/>
                      <a:pt x="0" y="21567"/>
                    </a:cubicBezTo>
                    <a:close/>
                    <a:moveTo>
                      <a:pt x="0" y="21567"/>
                    </a:moveTo>
                  </a:path>
                </a:pathLst>
              </a:custGeom>
              <a:solidFill>
                <a:srgbClr val="F2CAA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íṣḷíḋè"/>
              <p:cNvSpPr/>
              <p:nvPr/>
            </p:nvSpPr>
            <p:spPr bwMode="auto">
              <a:xfrm>
                <a:off x="696" y="1028"/>
                <a:ext cx="1398" cy="1726"/>
              </a:xfrm>
              <a:custGeom>
                <a:avLst/>
                <a:gdLst>
                  <a:gd name="T0" fmla="*/ 4 w 21206"/>
                  <a:gd name="T1" fmla="*/ 5 h 21060"/>
                  <a:gd name="T2" fmla="*/ 4 w 21206"/>
                  <a:gd name="T3" fmla="*/ 4 h 21060"/>
                  <a:gd name="T4" fmla="*/ 5 w 21206"/>
                  <a:gd name="T5" fmla="*/ 5 h 21060"/>
                  <a:gd name="T6" fmla="*/ 6 w 21206"/>
                  <a:gd name="T7" fmla="*/ 6 h 21060"/>
                  <a:gd name="T8" fmla="*/ 4 w 21206"/>
                  <a:gd name="T9" fmla="*/ 1 h 21060"/>
                  <a:gd name="T10" fmla="*/ 3 w 21206"/>
                  <a:gd name="T11" fmla="*/ 0 h 21060"/>
                  <a:gd name="T12" fmla="*/ 1 w 21206"/>
                  <a:gd name="T13" fmla="*/ 4 h 21060"/>
                  <a:gd name="T14" fmla="*/ 0 w 21206"/>
                  <a:gd name="T15" fmla="*/ 9 h 21060"/>
                  <a:gd name="T16" fmla="*/ 1 w 21206"/>
                  <a:gd name="T17" fmla="*/ 9 h 21060"/>
                  <a:gd name="T18" fmla="*/ 1 w 21206"/>
                  <a:gd name="T19" fmla="*/ 6 h 21060"/>
                  <a:gd name="T20" fmla="*/ 1 w 21206"/>
                  <a:gd name="T21" fmla="*/ 6 h 21060"/>
                  <a:gd name="T22" fmla="*/ 1 w 21206"/>
                  <a:gd name="T23" fmla="*/ 10 h 21060"/>
                  <a:gd name="T24" fmla="*/ 2 w 21206"/>
                  <a:gd name="T25" fmla="*/ 10 h 21060"/>
                  <a:gd name="T26" fmla="*/ 2 w 21206"/>
                  <a:gd name="T27" fmla="*/ 6 h 21060"/>
                  <a:gd name="T28" fmla="*/ 2 w 21206"/>
                  <a:gd name="T29" fmla="*/ 6 h 21060"/>
                  <a:gd name="T30" fmla="*/ 2 w 21206"/>
                  <a:gd name="T31" fmla="*/ 11 h 21060"/>
                  <a:gd name="T32" fmla="*/ 3 w 21206"/>
                  <a:gd name="T33" fmla="*/ 11 h 21060"/>
                  <a:gd name="T34" fmla="*/ 3 w 21206"/>
                  <a:gd name="T35" fmla="*/ 6 h 21060"/>
                  <a:gd name="T36" fmla="*/ 3 w 21206"/>
                  <a:gd name="T37" fmla="*/ 6 h 21060"/>
                  <a:gd name="T38" fmla="*/ 4 w 21206"/>
                  <a:gd name="T39" fmla="*/ 11 h 21060"/>
                  <a:gd name="T40" fmla="*/ 4 w 21206"/>
                  <a:gd name="T41" fmla="*/ 11 h 21060"/>
                  <a:gd name="T42" fmla="*/ 4 w 21206"/>
                  <a:gd name="T43" fmla="*/ 5 h 21060"/>
                  <a:gd name="T44" fmla="*/ 4 w 21206"/>
                  <a:gd name="T45" fmla="*/ 5 h 210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206" h="21060">
                    <a:moveTo>
                      <a:pt x="14584" y="9637"/>
                    </a:moveTo>
                    <a:cubicBezTo>
                      <a:pt x="14568" y="8804"/>
                      <a:pt x="14574" y="7794"/>
                      <a:pt x="14569" y="6600"/>
                    </a:cubicBezTo>
                    <a:lnTo>
                      <a:pt x="17401" y="10041"/>
                    </a:lnTo>
                    <a:cubicBezTo>
                      <a:pt x="18658" y="11568"/>
                      <a:pt x="20618" y="10966"/>
                      <a:pt x="21206" y="10225"/>
                    </a:cubicBezTo>
                    <a:lnTo>
                      <a:pt x="15470" y="1842"/>
                    </a:lnTo>
                    <a:cubicBezTo>
                      <a:pt x="14660" y="659"/>
                      <a:pt x="12258" y="60"/>
                      <a:pt x="9934" y="4"/>
                    </a:cubicBezTo>
                    <a:cubicBezTo>
                      <a:pt x="5132" y="-113"/>
                      <a:pt x="2190" y="2399"/>
                      <a:pt x="2086" y="7702"/>
                    </a:cubicBezTo>
                    <a:lnTo>
                      <a:pt x="43" y="15744"/>
                    </a:lnTo>
                    <a:cubicBezTo>
                      <a:pt x="-394" y="17463"/>
                      <a:pt x="2628" y="17941"/>
                      <a:pt x="3051" y="16203"/>
                    </a:cubicBezTo>
                    <a:lnTo>
                      <a:pt x="4434" y="10520"/>
                    </a:lnTo>
                    <a:cubicBezTo>
                      <a:pt x="4520" y="10610"/>
                      <a:pt x="4653" y="10699"/>
                      <a:pt x="4780" y="10775"/>
                    </a:cubicBezTo>
                    <a:lnTo>
                      <a:pt x="3835" y="18408"/>
                    </a:lnTo>
                    <a:cubicBezTo>
                      <a:pt x="3617" y="20172"/>
                      <a:pt x="6675" y="20193"/>
                      <a:pt x="6874" y="18712"/>
                    </a:cubicBezTo>
                    <a:lnTo>
                      <a:pt x="7820" y="11668"/>
                    </a:lnTo>
                    <a:cubicBezTo>
                      <a:pt x="7909" y="11684"/>
                      <a:pt x="8092" y="11687"/>
                      <a:pt x="8158" y="11690"/>
                    </a:cubicBezTo>
                    <a:lnTo>
                      <a:pt x="7932" y="19813"/>
                    </a:lnTo>
                    <a:cubicBezTo>
                      <a:pt x="7887" y="21446"/>
                      <a:pt x="10949" y="21487"/>
                      <a:pt x="10994" y="19865"/>
                    </a:cubicBezTo>
                    <a:lnTo>
                      <a:pt x="11236" y="11167"/>
                    </a:lnTo>
                    <a:cubicBezTo>
                      <a:pt x="11375" y="11110"/>
                      <a:pt x="11511" y="11048"/>
                      <a:pt x="11644" y="10982"/>
                    </a:cubicBezTo>
                    <a:lnTo>
                      <a:pt x="12461" y="19377"/>
                    </a:lnTo>
                    <a:cubicBezTo>
                      <a:pt x="12616" y="20975"/>
                      <a:pt x="15675" y="20840"/>
                      <a:pt x="15513" y="19175"/>
                    </a:cubicBezTo>
                    <a:cubicBezTo>
                      <a:pt x="15513" y="19175"/>
                      <a:pt x="14584" y="9637"/>
                      <a:pt x="14584" y="9637"/>
                    </a:cubicBezTo>
                    <a:close/>
                    <a:moveTo>
                      <a:pt x="14584" y="9637"/>
                    </a:moveTo>
                  </a:path>
                </a:pathLst>
              </a:custGeom>
              <a:solidFill>
                <a:srgbClr val="F2CAA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iṡliḓê"/>
              <p:cNvSpPr/>
              <p:nvPr/>
            </p:nvSpPr>
            <p:spPr bwMode="auto">
              <a:xfrm>
                <a:off x="979" y="697"/>
                <a:ext cx="706" cy="219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1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449"/>
                    </a:moveTo>
                    <a:lnTo>
                      <a:pt x="21586" y="21600"/>
                    </a:lnTo>
                    <a:lnTo>
                      <a:pt x="21600" y="151"/>
                    </a:lnTo>
                    <a:lnTo>
                      <a:pt x="14" y="0"/>
                    </a:lnTo>
                    <a:cubicBezTo>
                      <a:pt x="14" y="0"/>
                      <a:pt x="0" y="21449"/>
                      <a:pt x="0" y="21449"/>
                    </a:cubicBezTo>
                    <a:close/>
                    <a:moveTo>
                      <a:pt x="0" y="21449"/>
                    </a:moveTo>
                  </a:path>
                </a:pathLst>
              </a:custGeom>
              <a:solidFill>
                <a:srgbClr val="3F72A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ïSḷïḍè"/>
              <p:cNvSpPr/>
              <p:nvPr/>
            </p:nvSpPr>
            <p:spPr bwMode="auto">
              <a:xfrm>
                <a:off x="908" y="0"/>
                <a:ext cx="847" cy="698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543"/>
                    </a:lnTo>
                    <a:lnTo>
                      <a:pt x="0" y="0"/>
                    </a:lnTo>
                    <a:cubicBezTo>
                      <a:pt x="0" y="0"/>
                      <a:pt x="21600" y="0"/>
                      <a:pt x="21600" y="0"/>
                    </a:cubicBezTo>
                    <a:close/>
                    <a:moveTo>
                      <a:pt x="21600" y="0"/>
                    </a:moveTo>
                  </a:path>
                </a:pathLst>
              </a:custGeom>
              <a:solidFill>
                <a:srgbClr val="FFCD6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îşḷíḓè"/>
              <p:cNvSpPr/>
              <p:nvPr/>
            </p:nvSpPr>
            <p:spPr bwMode="auto">
              <a:xfrm>
                <a:off x="3104" y="0"/>
                <a:ext cx="424" cy="7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60" y="21572"/>
                    </a:lnTo>
                    <a:lnTo>
                      <a:pt x="21600" y="21600"/>
                    </a:lnTo>
                    <a:lnTo>
                      <a:pt x="21540" y="0"/>
                    </a:lnTo>
                    <a:cubicBezTo>
                      <a:pt x="2154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ísļídè"/>
              <p:cNvSpPr/>
              <p:nvPr/>
            </p:nvSpPr>
            <p:spPr bwMode="auto">
              <a:xfrm>
                <a:off x="908" y="0"/>
                <a:ext cx="424" cy="6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572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20" name="iS1îdê"/>
            <p:cNvSpPr/>
            <p:nvPr/>
          </p:nvSpPr>
          <p:spPr bwMode="auto">
            <a:xfrm>
              <a:off x="9258300" y="2882900"/>
              <a:ext cx="5689600" cy="0"/>
            </a:xfrm>
            <a:prstGeom prst="line">
              <a:avLst/>
            </a:prstGeom>
            <a:noFill/>
            <a:ln w="38100">
              <a:solidFill>
                <a:srgbClr val="B3B3B3">
                  <a:alpha val="59999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ṧ1íḋé"/>
            <p:cNvSpPr/>
            <p:nvPr/>
          </p:nvSpPr>
          <p:spPr bwMode="auto">
            <a:xfrm>
              <a:off x="9448800" y="3098800"/>
              <a:ext cx="5372100" cy="0"/>
            </a:xfrm>
            <a:prstGeom prst="line">
              <a:avLst/>
            </a:prstGeom>
            <a:noFill/>
            <a:ln w="38100">
              <a:solidFill>
                <a:srgbClr val="B3B3B3">
                  <a:alpha val="59999"/>
                </a:srgbClr>
              </a:solidFill>
              <a:miter lim="800000"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4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5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rcRect t="20472"/>
          <a:stretch>
            <a:fillRect/>
          </a:stretch>
        </p:blipFill>
        <p:spPr>
          <a:xfrm>
            <a:off x="360045" y="1983422"/>
            <a:ext cx="8279130" cy="31588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p>
            <a:r>
              <a:rPr kumimoji="1" lang="zh-CN" altLang="en-US" dirty="0"/>
              <a:t>原型链类 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原型、构造函数、实例、原型链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Grp="1" noChangeAspect="1"/>
          </p:cNvPicPr>
          <p:nvPr>
            <p:ph idx="1"/>
          </p:nvPr>
        </p:nvPicPr>
        <p:blipFill>
          <a:blip r:embed="rId1"/>
          <a:srcRect t="20287"/>
          <a:stretch>
            <a:fillRect/>
          </a:stretch>
        </p:blipFill>
        <p:spPr>
          <a:xfrm>
            <a:off x="809625" y="1876425"/>
            <a:ext cx="6120130" cy="2430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467544" y="1124744"/>
            <a:ext cx="7164456" cy="5031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dirty="0"/>
              <a:t>原型链实例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dirty="0"/>
              <a:t>字符串拼接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== </a:t>
            </a:r>
            <a:r>
              <a:rPr kumimoji="1" lang="zh-CN" altLang="en-US" dirty="0"/>
              <a:t>运算符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if </a:t>
            </a:r>
            <a:r>
              <a:rPr kumimoji="1" lang="zh-CN" altLang="en-US" dirty="0"/>
              <a:t>语句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逻辑运算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619250"/>
            <a:ext cx="363855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0" y="3070860"/>
            <a:ext cx="2288540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31930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1"/>
          <p:cNvSpPr>
            <a:spLocks noGrp="1"/>
          </p:cNvSpPr>
          <p:nvPr/>
        </p:nvSpPr>
        <p:spPr>
          <a:xfrm>
            <a:off x="611560" y="1196752"/>
            <a:ext cx="7488832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dirty="0"/>
              <a:t>使用前</a:t>
            </a:r>
            <a:endParaRPr kumimoji="1"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使用后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1701165"/>
            <a:ext cx="234251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11637"/>
          <a:stretch>
            <a:fillRect/>
          </a:stretch>
        </p:blipFill>
        <p:spPr>
          <a:xfrm>
            <a:off x="4432300" y="1701165"/>
            <a:ext cx="3067050" cy="95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47412948"/>
  <p:tag name="KSO_WM_UNIT_PLACING_PICTURE_USER_VIEWPORT" val="{&quot;height&quot;:7140,&quot;width&quot;:11505}"/>
</p:tagLst>
</file>

<file path=ppt/tags/tag2.xml><?xml version="1.0" encoding="utf-8"?>
<p:tagLst xmlns:p="http://schemas.openxmlformats.org/presentationml/2006/main">
  <p:tag name="REFSHAPE" val="484269764"/>
  <p:tag name="KSO_WM_UNIT_PLACING_PICTURE_USER_VIEWPORT" val="{&quot;height&quot;:8130,&quot;width&quot;:11760}"/>
</p:tagLst>
</file>

<file path=ppt/tags/tag3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演示</Application>
  <PresentationFormat>全屏显示(4:3)</PresentationFormat>
  <Paragraphs>288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原型和原型链</vt:lpstr>
      <vt:lpstr>js变量的类型有哪些？</vt:lpstr>
      <vt:lpstr>如何判断一个变量的类型</vt:lpstr>
      <vt:lpstr>原型和原型链</vt:lpstr>
      <vt:lpstr>原型链</vt:lpstr>
      <vt:lpstr>js的强制类型转换有哪些？</vt:lpstr>
      <vt:lpstr>!!的使用</vt:lpstr>
      <vt:lpstr>作用域和闭包</vt:lpstr>
      <vt:lpstr>js变量提升</vt:lpstr>
      <vt:lpstr>闭包</vt:lpstr>
      <vt:lpstr>CSRF跨站点请求伪造(Cross—Site Request Forgery)</vt:lpstr>
      <vt:lpstr>　如何防御CSRF攻击</vt:lpstr>
      <vt:lpstr>　XSS（Cross Site Scripting）</vt:lpstr>
      <vt:lpstr>　XSS 攻击方式</vt:lpstr>
      <vt:lpstr>页面的渲染</vt:lpstr>
      <vt:lpstr>页面的渲染</vt:lpstr>
      <vt:lpstr>html4的类型</vt:lpstr>
      <vt:lpstr>页面的渲染</vt:lpstr>
      <vt:lpstr>页面的渲染</vt:lpstr>
      <vt:lpstr>网页优化</vt:lpstr>
      <vt:lpstr>查看网页的加载详情</vt:lpstr>
      <vt:lpstr>网页优化</vt:lpstr>
      <vt:lpstr>网页优化</vt:lpstr>
      <vt:lpstr>网页优化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Administrator</cp:lastModifiedBy>
  <cp:revision>877</cp:revision>
  <cp:lastPrinted>2017-01-05T03:28:00Z</cp:lastPrinted>
  <dcterms:created xsi:type="dcterms:W3CDTF">2014-11-07T06:33:00Z</dcterms:created>
  <dcterms:modified xsi:type="dcterms:W3CDTF">2019-12-10T17:49:13Z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