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65" r:id="rId3"/>
    <p:sldId id="466" r:id="rId5"/>
    <p:sldId id="530" r:id="rId6"/>
    <p:sldId id="532" r:id="rId7"/>
    <p:sldId id="533" r:id="rId8"/>
    <p:sldId id="534" r:id="rId9"/>
    <p:sldId id="540" r:id="rId10"/>
    <p:sldId id="535" r:id="rId11"/>
    <p:sldId id="524" r:id="rId12"/>
    <p:sldId id="526" r:id="rId13"/>
    <p:sldId id="527" r:id="rId14"/>
    <p:sldId id="412" r:id="rId15"/>
  </p:sldIdLst>
  <p:sldSz cx="9144000" cy="6858000" type="screen4x3"/>
  <p:notesSz cx="6797675" cy="9928225"/>
  <p:custDataLst>
    <p:tags r:id="rId21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note.youdao.com/noteshare?id=2aba2041313e76ff083abc4147f5ba2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/>
          <p:nvPr>
            <p:ph idx="12"/>
          </p:nvPr>
        </p:nvSpPr>
        <p:spPr>
          <a:xfrm>
            <a:off x="360045" y="1007745"/>
            <a:ext cx="3959860" cy="5476875"/>
          </a:xfrm>
        </p:spPr>
        <p:txBody>
          <a:bodyPr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731385" y="20574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err="1"/>
              <a:t>mui</a:t>
            </a:r>
            <a:r>
              <a:rPr lang="zh-CN" altLang="en-US" sz="2000" dirty="0"/>
              <a:t>初级入门的一些</a:t>
            </a:r>
            <a:r>
              <a:rPr lang="zh-CN" altLang="en-US" sz="2000" dirty="0" smtClean="0"/>
              <a:t>资料：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note.youdao.com/noteshare?id=2aba2041313e76ff083abc4147f5ba2a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471295"/>
            <a:ext cx="62388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p>
            <a:pPr latinLnBrk="1"/>
            <a:r>
              <a:rPr lang="en-US" altLang="zh-CN" u="sng" dirty="0">
                <a:solidFill>
                  <a:schemeClr val="tx1"/>
                </a:solidFill>
              </a:rPr>
              <a:t>js变量的类型有哪些？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u="sng" smtClean="0"/>
              <a:t>如何判断一个变量的类型</a:t>
            </a:r>
            <a:r>
              <a:rPr lang="zh-CN" u="sng" smtClean="0"/>
              <a:t>？</a:t>
            </a:r>
            <a:endParaRPr u="sng"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169988"/>
            <a:ext cx="827881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502410"/>
            <a:ext cx="612013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 </a:t>
            </a:r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15362" name="图片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848" y="2242503"/>
            <a:ext cx="2543175" cy="329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42720"/>
            <a:ext cx="1533525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3" y="18087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演示</Application>
  <PresentationFormat>全屏显示(4:3)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原型和原型链</vt:lpstr>
      <vt:lpstr>Node</vt:lpstr>
      <vt:lpstr>gulp</vt:lpstr>
      <vt:lpstr>Flexible</vt:lpstr>
      <vt:lpstr>PowerPoint 演示文稿</vt:lpstr>
      <vt:lpstr>推送方案</vt:lpstr>
      <vt:lpstr>个推</vt:lpstr>
      <vt:lpstr>Mui</vt:lpstr>
      <vt:lpstr>Mui个推逻辑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有趣的老凌</cp:lastModifiedBy>
  <cp:revision>835</cp:revision>
  <cp:lastPrinted>2017-01-05T03:28:00Z</cp:lastPrinted>
  <dcterms:created xsi:type="dcterms:W3CDTF">2014-11-07T06:33:00Z</dcterms:created>
  <dcterms:modified xsi:type="dcterms:W3CDTF">2019-08-20T14:37:09Z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