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65" r:id="rId3"/>
    <p:sldId id="546" r:id="rId5"/>
    <p:sldId id="466" r:id="rId6"/>
    <p:sldId id="530" r:id="rId7"/>
    <p:sldId id="532" r:id="rId8"/>
    <p:sldId id="533" r:id="rId9"/>
    <p:sldId id="534" r:id="rId10"/>
    <p:sldId id="540" r:id="rId11"/>
    <p:sldId id="535" r:id="rId12"/>
    <p:sldId id="524" r:id="rId13"/>
    <p:sldId id="526" r:id="rId14"/>
    <p:sldId id="527" r:id="rId15"/>
    <p:sldId id="547" r:id="rId16"/>
    <p:sldId id="412" r:id="rId17"/>
  </p:sldIdLst>
  <p:sldSz cx="9144000" cy="6858000" type="screen4x3"/>
  <p:notesSz cx="6797675" cy="9928225"/>
  <p:custDataLst>
    <p:tags r:id="rId23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144" y="2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27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20:36:28.64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note.youdao.com/noteshare?id=2aba2041313e76ff083abc4147f5ba2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!!</a:t>
            </a:r>
            <a:r>
              <a:rPr kumimoji="1"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0">
              <a:buNone/>
            </a:pP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442720"/>
            <a:ext cx="1533525" cy="3430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3" y="1808798"/>
            <a:ext cx="2600325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作用域和闭包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3" y="1112838"/>
            <a:ext cx="26860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730" y="3616960"/>
            <a:ext cx="2540000" cy="181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sym typeface="+mn-ea"/>
              </a:rPr>
              <a:t>因为局部变量只作用于函数内，所以不同的函数可以使用相同名称的变量。</a:t>
            </a:r>
            <a:endParaRPr lang="zh-CN" altLang="en-US" sz="1600">
              <a:latin typeface="+mj-ea"/>
              <a:ea typeface="+mj-ea"/>
            </a:endParaRPr>
          </a:p>
          <a:p>
            <a:endParaRPr lang="zh-CN" altLang="en-US" sz="1600">
              <a:latin typeface="+mj-ea"/>
              <a:ea typeface="+mj-ea"/>
            </a:endParaRPr>
          </a:p>
          <a:p>
            <a:r>
              <a:rPr lang="zh-CN" altLang="en-US" sz="1600">
                <a:latin typeface="+mj-ea"/>
                <a:ea typeface="+mj-ea"/>
                <a:sym typeface="+mn-ea"/>
              </a:rPr>
              <a:t>局部变量在函数开始执行时创建，函数执行完后局部变量会自动销毁。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27113"/>
            <a:ext cx="333375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476750"/>
            <a:ext cx="280035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170" y="3389630"/>
            <a:ext cx="3107055" cy="829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如果变量在函数内没有声明（没有使用 var 关键字），该变量为全局变量。</a:t>
            </a:r>
            <a:endParaRPr lang="zh-CN" altLang="en-US" sz="1600" dirty="0" smtClean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变量提升</a:t>
            </a:r>
            <a:endParaRPr kumimoji="1" lang="zh-CN" altLang="en-US" dirty="0"/>
          </a:p>
        </p:txBody>
      </p:sp>
      <p:sp>
        <p:nvSpPr>
          <p:cNvPr id="5" name="内容占位符 4"/>
          <p:cNvSpPr/>
          <p:nvPr>
            <p:ph idx="12"/>
          </p:nvPr>
        </p:nvSpPr>
        <p:spPr>
          <a:xfrm>
            <a:off x="360045" y="1007745"/>
            <a:ext cx="3959860" cy="5476875"/>
          </a:xfrm>
        </p:spPr>
        <p:txBody>
          <a:bodyPr/>
          <a:p>
            <a:r>
              <a:rPr lang="zh-CN" altLang="en-US"/>
              <a:t>之前一直觉会认为javascript代码执行是由上到下一行行执行的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引擎解释javascript代码的之前会对其进行编译。在编译过程中会查找所有声明，并用合适作用域将他们关联起来。换句话说，在代码执行之前，会对作用域链中所有变量和函数声明先处理完先。所以，当遇到var a='hello world'中是 var a是先在编译阶段执行，然后在执行a='hello world'。</a:t>
            </a:r>
            <a:endParaRPr lang="zh-CN" altLang="en-US"/>
          </a:p>
        </p:txBody>
      </p:sp>
      <p:pic>
        <p:nvPicPr>
          <p:cNvPr id="17411" name="图片 4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731385" y="2057400"/>
            <a:ext cx="379476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9420" y="963930"/>
            <a:ext cx="7192645" cy="5191760"/>
          </a:xfrm>
        </p:spPr>
        <p:txBody>
          <a:bodyPr/>
          <a:p>
            <a:r>
              <a:rPr lang="zh-CN" altLang="en-US"/>
              <a:t>闭包(closure)是Javacript语言的一个难点，也是它的特色，很多高级应用都要依靠闭包实现。</a:t>
            </a:r>
            <a:endParaRPr lang="zh-CN" altLang="en-US"/>
          </a:p>
          <a:p>
            <a:r>
              <a:rPr lang="zh-CN" altLang="en-US"/>
              <a:t>在之前我们说过js的作用域有两种，那么全局作用域的东西能否访问局部作用域的变量呢？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闭包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err="1"/>
              <a:t>mui</a:t>
            </a:r>
            <a:r>
              <a:rPr lang="zh-CN" altLang="en-US" sz="2000" dirty="0"/>
              <a:t>初级入门的一些</a:t>
            </a:r>
            <a:r>
              <a:rPr lang="zh-CN" altLang="en-US" sz="2000" dirty="0" smtClean="0"/>
              <a:t>资料：</a:t>
            </a:r>
            <a:r>
              <a:rPr lang="en-US" altLang="zh-CN" sz="2000" dirty="0" smtClean="0">
                <a:hlinkClick r:id="rId1"/>
              </a:rPr>
              <a:t>http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note.youdao.com/noteshare?id=2aba2041313e76ff083abc4147f5ba2a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4098" name="图片 1" descr="83c6c631d88189afd16e007ba6190f6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240" y="1266190"/>
            <a:ext cx="7019925" cy="4563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471295"/>
            <a:ext cx="6238875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p>
            <a:pPr latinLnBrk="1"/>
            <a:r>
              <a:rPr lang="en-US" altLang="zh-CN" u="sng" dirty="0">
                <a:solidFill>
                  <a:schemeClr val="tx1"/>
                </a:solidFill>
              </a:rPr>
              <a:t>js变量的类型有哪些？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u="sng" smtClean="0"/>
              <a:t>如何判断一个变量的类型</a:t>
            </a:r>
            <a:r>
              <a:rPr lang="zh-CN" u="sng" smtClean="0"/>
              <a:t>？</a:t>
            </a:r>
            <a:endParaRPr u="sng" smtClean="0"/>
          </a:p>
          <a:p>
            <a:r>
              <a:t>js的强制类型转换</a:t>
            </a:r>
            <a:r>
              <a:rPr lang="zh-CN"/>
              <a:t>有哪些？</a:t>
            </a:r>
            <a:endParaRPr lang="zh-C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446645" y="6551930"/>
            <a:ext cx="169164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tx1"/>
                </a:solidFill>
                <a:sym typeface="+mn-ea"/>
              </a:rPr>
              <a:t>js变量的类型有哪些？</a:t>
            </a:r>
            <a:endParaRPr kumimoji="1" lang="zh-CN" altLang="en-US" dirty="0"/>
          </a:p>
        </p:txBody>
      </p:sp>
      <p:pic>
        <p:nvPicPr>
          <p:cNvPr id="8193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05180"/>
            <a:ext cx="6120130" cy="278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658870"/>
            <a:ext cx="5303838" cy="276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kumimoji="1" lang="zh-CN" altLang="en-US" dirty="0"/>
              <a:t>typeof</a:t>
            </a:r>
            <a:endParaRPr kumimoji="1" lang="zh-CN" altLang="en-US" dirty="0"/>
          </a:p>
          <a:p>
            <a:r>
              <a:rPr kumimoji="1" lang="zh-CN" altLang="en-US" dirty="0"/>
              <a:t>用于判断一个一个表达式，（对象或者原始值），返回一个字符串。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instanceof</a:t>
            </a:r>
            <a:endParaRPr kumimoji="1" lang="zh-CN" altLang="en-US" dirty="0"/>
          </a:p>
          <a:p>
            <a:r>
              <a:rPr kumimoji="1" lang="zh-CN" altLang="en-US" dirty="0"/>
              <a:t>instanceof 运算符用来测试一个对象在其原型链中是否存在一个构造函数的 prototype 属性。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61835" y="6551930"/>
            <a:ext cx="207645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如何判断一个变量的类型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88300" y="6551930"/>
            <a:ext cx="1149985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169988"/>
            <a:ext cx="8278813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14337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1502410"/>
            <a:ext cx="612013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/>
              <a:t>显式转换 </a:t>
            </a:r>
            <a:endParaRPr kumimoji="1" lang="zh-CN" altLang="en-US" dirty="0"/>
          </a:p>
          <a:p>
            <a:r>
              <a:rPr kumimoji="1" lang="zh-CN" altLang="en-US" dirty="0"/>
              <a:t>隐</a:t>
            </a:r>
            <a:r>
              <a:rPr kumimoji="1" lang="zh-CN" altLang="en-US" dirty="0">
                <a:sym typeface="+mn-ea"/>
              </a:rPr>
              <a:t>式转换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379970" y="6551930"/>
            <a:ext cx="1758315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js的强制类型转换</a:t>
            </a:r>
            <a:r>
              <a:rPr lang="zh-CN">
                <a:sym typeface="+mn-ea"/>
              </a:rPr>
              <a:t>有哪些？</a:t>
            </a:r>
            <a:endParaRPr kumimoji="1" lang="zh-CN" altLang="en-US" dirty="0"/>
          </a:p>
        </p:txBody>
      </p:sp>
      <p:pic>
        <p:nvPicPr>
          <p:cNvPr id="15362" name="图片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8" y="2242503"/>
            <a:ext cx="2543175" cy="329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全屏显示(4:3)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PowerPoint 演示文稿</vt:lpstr>
      <vt:lpstr>目录</vt:lpstr>
      <vt:lpstr>原型和原型链</vt:lpstr>
      <vt:lpstr>js变量的类型有哪些？</vt:lpstr>
      <vt:lpstr>如何判断一个变量的类型</vt:lpstr>
      <vt:lpstr>原型和原型链</vt:lpstr>
      <vt:lpstr>原型链</vt:lpstr>
      <vt:lpstr>js的强制类型转换有哪些？</vt:lpstr>
      <vt:lpstr>!!的使用</vt:lpstr>
      <vt:lpstr>作用域和闭包</vt:lpstr>
      <vt:lpstr>js变量提升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有趣的老凌</cp:lastModifiedBy>
  <cp:revision>836</cp:revision>
  <cp:lastPrinted>2017-01-05T03:28:00Z</cp:lastPrinted>
  <dcterms:created xsi:type="dcterms:W3CDTF">2014-11-07T06:33:00Z</dcterms:created>
  <dcterms:modified xsi:type="dcterms:W3CDTF">2019-08-21T13:54:44Z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