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45"/>
    <p:restoredTop sz="94714"/>
  </p:normalViewPr>
  <p:slideViewPr>
    <p:cSldViewPr snapToGrid="0" snapToObjects="1">
      <p:cViewPr varScale="1">
        <p:scale>
          <a:sx n="70" d="100"/>
          <a:sy n="70" d="100"/>
        </p:scale>
        <p:origin x="1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Přetáhněte obrázek na zástupný symbol nebo klikněte na ikonu pro přidání.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titul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 smtClean="0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 smtClean="0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Přetáhněte obrázek na zástupný symbol nebo klikněte na ikonu pro přidání.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Hudební knihovna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err="1" smtClean="0"/>
              <a:t>MediaTech</a:t>
            </a:r>
            <a:r>
              <a:rPr lang="cs-CZ" dirty="0" smtClean="0"/>
              <a:t> </a:t>
            </a:r>
            <a:r>
              <a:rPr lang="cs-CZ" dirty="0" err="1"/>
              <a:t>I</a:t>
            </a:r>
            <a:r>
              <a:rPr lang="cs-CZ" dirty="0" err="1" smtClean="0"/>
              <a:t>nc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752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vlastně vytváříme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Vyhledávání</a:t>
            </a:r>
          </a:p>
          <a:p>
            <a:r>
              <a:rPr lang="cs-CZ" dirty="0" smtClean="0"/>
              <a:t>Řazení</a:t>
            </a:r>
          </a:p>
          <a:p>
            <a:r>
              <a:rPr lang="cs-CZ" dirty="0" smtClean="0"/>
              <a:t>Ukládání změn do souboru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3012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Objektový návrh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6" name="Zástupný symbol pro obrázek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8" r="1966" b="13940"/>
          <a:stretch/>
        </p:blipFill>
        <p:spPr>
          <a:xfrm>
            <a:off x="7453746" y="1018308"/>
            <a:ext cx="3935799" cy="3934691"/>
          </a:xfrm>
        </p:spPr>
      </p:pic>
    </p:spTree>
    <p:extLst>
      <p:ext uri="{BB962C8B-B14F-4D97-AF65-F5344CB8AC3E}">
        <p14:creationId xmlns:p14="http://schemas.microsoft.com/office/powerpoint/2010/main" val="85546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Grafické rozhraní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 smtClean="0"/>
              <a:t>Java FX</a:t>
            </a:r>
            <a:endParaRPr lang="cs-CZ" dirty="0"/>
          </a:p>
        </p:txBody>
      </p:sp>
      <p:pic>
        <p:nvPicPr>
          <p:cNvPr id="7" name="Zástupný symbol pro obrázek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1537"/>
          <a:stretch/>
        </p:blipFill>
        <p:spPr>
          <a:xfrm>
            <a:off x="5797296" y="1130807"/>
            <a:ext cx="5992368" cy="4572000"/>
          </a:xfrm>
        </p:spPr>
      </p:pic>
    </p:spTree>
    <p:extLst>
      <p:ext uri="{BB962C8B-B14F-4D97-AF65-F5344CB8AC3E}">
        <p14:creationId xmlns:p14="http://schemas.microsoft.com/office/powerpoint/2010/main" val="19373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33969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Paralaxa</Template>
  <TotalTime>516</TotalTime>
  <Words>22</Words>
  <Application>Microsoft Macintosh PowerPoint</Application>
  <PresentationFormat>Širokoúhlá obrazovka</PresentationFormat>
  <Paragraphs>10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8" baseType="lpstr">
      <vt:lpstr>Corbel</vt:lpstr>
      <vt:lpstr>Arial</vt:lpstr>
      <vt:lpstr>Paralaxa</vt:lpstr>
      <vt:lpstr>Hudební knihovna</vt:lpstr>
      <vt:lpstr>Co vlastně vytváříme</vt:lpstr>
      <vt:lpstr>Objektový návrh</vt:lpstr>
      <vt:lpstr>Grafické rozhraní</vt:lpstr>
      <vt:lpstr>Děkuji za pozornost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Hudební knihovna</dc:title>
  <dc:creator>Mudra Štěpán</dc:creator>
  <cp:lastModifiedBy>Mudra Štěpán</cp:lastModifiedBy>
  <cp:revision>8</cp:revision>
  <dcterms:created xsi:type="dcterms:W3CDTF">2017-07-05T09:16:40Z</dcterms:created>
  <dcterms:modified xsi:type="dcterms:W3CDTF">2017-07-06T09:22:10Z</dcterms:modified>
</cp:coreProperties>
</file>